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519" r:id="rId2"/>
    <p:sldId id="901" r:id="rId3"/>
    <p:sldId id="920" r:id="rId4"/>
    <p:sldId id="923" r:id="rId5"/>
    <p:sldId id="924" r:id="rId6"/>
    <p:sldId id="926" r:id="rId7"/>
    <p:sldId id="925" r:id="rId8"/>
    <p:sldId id="927" r:id="rId9"/>
    <p:sldId id="921" r:id="rId10"/>
    <p:sldId id="922" r:id="rId11"/>
    <p:sldId id="793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BCEFD"/>
    <a:srgbClr val="E91FE9"/>
    <a:srgbClr val="000000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3784" autoAdjust="0"/>
  </p:normalViewPr>
  <p:slideViewPr>
    <p:cSldViewPr snapToGrid="0" showGuides="1">
      <p:cViewPr varScale="1">
        <p:scale>
          <a:sx n="67" d="100"/>
          <a:sy n="67" d="100"/>
        </p:scale>
        <p:origin x="456" y="4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6B75DFE7-F46F-4528-9C54-425DDA29F6CB}"/>
    <pc:docChg chg="custSel addSld delSld modSld sldOrd">
      <pc:chgData name="" userId="4df855aef7cffa4d" providerId="LiveId" clId="{6B75DFE7-F46F-4528-9C54-425DDA29F6CB}" dt="2024-11-05T01:44:20.855" v="108"/>
      <pc:docMkLst>
        <pc:docMk/>
      </pc:docMkLst>
      <pc:sldChg chg="modSp">
        <pc:chgData name="" userId="4df855aef7cffa4d" providerId="LiveId" clId="{6B75DFE7-F46F-4528-9C54-425DDA29F6CB}" dt="2024-11-05T01:41:29.310" v="72" actId="121"/>
        <pc:sldMkLst>
          <pc:docMk/>
          <pc:sldMk cId="849079194" sldId="519"/>
        </pc:sldMkLst>
        <pc:spChg chg="mod">
          <ac:chgData name="" userId="4df855aef7cffa4d" providerId="LiveId" clId="{6B75DFE7-F46F-4528-9C54-425DDA29F6CB}" dt="2024-11-05T01:41:11.015" v="69" actId="1076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6B75DFE7-F46F-4528-9C54-425DDA29F6CB}" dt="2024-11-05T01:40:42.990" v="3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6B75DFE7-F46F-4528-9C54-425DDA29F6CB}" dt="2024-11-05T01:41:29.310" v="72" actId="121"/>
          <ac:spMkLst>
            <pc:docMk/>
            <pc:sldMk cId="849079194" sldId="519"/>
            <ac:spMk id="6" creationId="{E1CB64D1-48BC-4AED-A444-CDAF33717AEA}"/>
          </ac:spMkLst>
        </pc:spChg>
      </pc:sldChg>
      <pc:sldChg chg="delSp modSp">
        <pc:chgData name="" userId="4df855aef7cffa4d" providerId="LiveId" clId="{6B75DFE7-F46F-4528-9C54-425DDA29F6CB}" dt="2024-11-05T01:43:40.084" v="102" actId="20577"/>
        <pc:sldMkLst>
          <pc:docMk/>
          <pc:sldMk cId="980143643" sldId="793"/>
        </pc:sldMkLst>
        <pc:spChg chg="del">
          <ac:chgData name="" userId="4df855aef7cffa4d" providerId="LiveId" clId="{6B75DFE7-F46F-4528-9C54-425DDA29F6CB}" dt="2024-11-05T01:43:32.535" v="99" actId="478"/>
          <ac:spMkLst>
            <pc:docMk/>
            <pc:sldMk cId="980143643" sldId="793"/>
            <ac:spMk id="6" creationId="{34FAB618-4B13-4AFD-8E71-92552B8D0C96}"/>
          </ac:spMkLst>
        </pc:spChg>
        <pc:spChg chg="mod">
          <ac:chgData name="" userId="4df855aef7cffa4d" providerId="LiveId" clId="{6B75DFE7-F46F-4528-9C54-425DDA29F6CB}" dt="2024-11-05T01:43:34.946" v="100" actId="20577"/>
          <ac:spMkLst>
            <pc:docMk/>
            <pc:sldMk cId="980143643" sldId="793"/>
            <ac:spMk id="7" creationId="{45ECAC90-9FFE-4B8B-A7C4-85048484E5DD}"/>
          </ac:spMkLst>
        </pc:spChg>
        <pc:spChg chg="del">
          <ac:chgData name="" userId="4df855aef7cffa4d" providerId="LiveId" clId="{6B75DFE7-F46F-4528-9C54-425DDA29F6CB}" dt="2024-11-05T01:43:32.535" v="99" actId="478"/>
          <ac:spMkLst>
            <pc:docMk/>
            <pc:sldMk cId="980143643" sldId="793"/>
            <ac:spMk id="8" creationId="{3FF73C38-E5E7-41C1-8AA4-A96D191D30BB}"/>
          </ac:spMkLst>
        </pc:spChg>
        <pc:spChg chg="del">
          <ac:chgData name="" userId="4df855aef7cffa4d" providerId="LiveId" clId="{6B75DFE7-F46F-4528-9C54-425DDA29F6CB}" dt="2024-11-05T01:43:32.535" v="99" actId="478"/>
          <ac:spMkLst>
            <pc:docMk/>
            <pc:sldMk cId="980143643" sldId="793"/>
            <ac:spMk id="9" creationId="{AB90F7B1-3B23-49E6-ACA1-F3CEB05AB4C5}"/>
          </ac:spMkLst>
        </pc:spChg>
        <pc:spChg chg="del">
          <ac:chgData name="" userId="4df855aef7cffa4d" providerId="LiveId" clId="{6B75DFE7-F46F-4528-9C54-425DDA29F6CB}" dt="2024-11-05T01:43:32.535" v="99" actId="478"/>
          <ac:spMkLst>
            <pc:docMk/>
            <pc:sldMk cId="980143643" sldId="793"/>
            <ac:spMk id="10" creationId="{E3769820-48E3-4D87-B054-18E009EF889A}"/>
          </ac:spMkLst>
        </pc:spChg>
        <pc:spChg chg="del">
          <ac:chgData name="" userId="4df855aef7cffa4d" providerId="LiveId" clId="{6B75DFE7-F46F-4528-9C54-425DDA29F6CB}" dt="2024-11-05T01:43:32.535" v="99" actId="478"/>
          <ac:spMkLst>
            <pc:docMk/>
            <pc:sldMk cId="980143643" sldId="793"/>
            <ac:spMk id="11" creationId="{BF418952-0AAF-4B3D-9DCB-3D65378DCD33}"/>
          </ac:spMkLst>
        </pc:spChg>
        <pc:spChg chg="mod">
          <ac:chgData name="" userId="4df855aef7cffa4d" providerId="LiveId" clId="{6B75DFE7-F46F-4528-9C54-425DDA29F6CB}" dt="2024-11-05T01:43:40.084" v="102" actId="20577"/>
          <ac:spMkLst>
            <pc:docMk/>
            <pc:sldMk cId="980143643" sldId="793"/>
            <ac:spMk id="12" creationId="{ADAADF98-9D01-8FC8-D6BE-59ECC4E5CCA4}"/>
          </ac:spMkLst>
        </pc:spChg>
        <pc:spChg chg="mod">
          <ac:chgData name="" userId="4df855aef7cffa4d" providerId="LiveId" clId="{6B75DFE7-F46F-4528-9C54-425DDA29F6CB}" dt="2024-11-05T01:43:22.601" v="98" actId="404"/>
          <ac:spMkLst>
            <pc:docMk/>
            <pc:sldMk cId="980143643" sldId="793"/>
            <ac:spMk id="13" creationId="{046E2186-6126-4D61-B668-0425D3820633}"/>
          </ac:spMkLst>
        </pc:spChg>
        <pc:spChg chg="del">
          <ac:chgData name="" userId="4df855aef7cffa4d" providerId="LiveId" clId="{6B75DFE7-F46F-4528-9C54-425DDA29F6CB}" dt="2024-11-05T01:43:32.535" v="99" actId="478"/>
          <ac:spMkLst>
            <pc:docMk/>
            <pc:sldMk cId="980143643" sldId="793"/>
            <ac:spMk id="14" creationId="{210F487A-B52E-490B-A45C-79D3DEE650FE}"/>
          </ac:spMkLst>
        </pc:spChg>
        <pc:spChg chg="del">
          <ac:chgData name="" userId="4df855aef7cffa4d" providerId="LiveId" clId="{6B75DFE7-F46F-4528-9C54-425DDA29F6CB}" dt="2024-11-05T01:43:32.535" v="99" actId="478"/>
          <ac:spMkLst>
            <pc:docMk/>
            <pc:sldMk cId="980143643" sldId="793"/>
            <ac:spMk id="15" creationId="{90071030-8586-4650-8EAA-759E6F99C101}"/>
          </ac:spMkLst>
        </pc:spChg>
        <pc:spChg chg="del">
          <ac:chgData name="" userId="4df855aef7cffa4d" providerId="LiveId" clId="{6B75DFE7-F46F-4528-9C54-425DDA29F6CB}" dt="2024-11-05T01:43:32.535" v="99" actId="478"/>
          <ac:spMkLst>
            <pc:docMk/>
            <pc:sldMk cId="980143643" sldId="793"/>
            <ac:spMk id="16" creationId="{E11AA7EF-1A4E-4BFE-ADD9-E540F0DEEA4B}"/>
          </ac:spMkLst>
        </pc:spChg>
        <pc:spChg chg="del">
          <ac:chgData name="" userId="4df855aef7cffa4d" providerId="LiveId" clId="{6B75DFE7-F46F-4528-9C54-425DDA29F6CB}" dt="2024-11-05T01:43:32.535" v="99" actId="478"/>
          <ac:spMkLst>
            <pc:docMk/>
            <pc:sldMk cId="980143643" sldId="793"/>
            <ac:spMk id="17" creationId="{1E3DB613-B0E4-4C65-A657-C152DF9C3159}"/>
          </ac:spMkLst>
        </pc:spChg>
      </pc:sldChg>
      <pc:sldChg chg="modSp">
        <pc:chgData name="" userId="4df855aef7cffa4d" providerId="LiveId" clId="{6B75DFE7-F46F-4528-9C54-425DDA29F6CB}" dt="2024-11-05T01:42:34.703" v="81" actId="1076"/>
        <pc:sldMkLst>
          <pc:docMk/>
          <pc:sldMk cId="2594331087" sldId="901"/>
        </pc:sldMkLst>
        <pc:spChg chg="mod">
          <ac:chgData name="" userId="4df855aef7cffa4d" providerId="LiveId" clId="{6B75DFE7-F46F-4528-9C54-425DDA29F6CB}" dt="2024-11-05T01:42:25.110" v="78" actId="14100"/>
          <ac:spMkLst>
            <pc:docMk/>
            <pc:sldMk cId="2594331087" sldId="901"/>
            <ac:spMk id="4" creationId="{159CEDBE-670C-481E-9B44-156077FFC57E}"/>
          </ac:spMkLst>
        </pc:spChg>
        <pc:spChg chg="mod">
          <ac:chgData name="" userId="4df855aef7cffa4d" providerId="LiveId" clId="{6B75DFE7-F46F-4528-9C54-425DDA29F6CB}" dt="2024-11-05T01:42:34.703" v="81" actId="1076"/>
          <ac:spMkLst>
            <pc:docMk/>
            <pc:sldMk cId="2594331087" sldId="901"/>
            <ac:spMk id="5" creationId="{426CC3F8-0F76-4C6D-BD31-BF250328730E}"/>
          </ac:spMkLst>
        </pc:spChg>
      </pc:sldChg>
      <pc:sldChg chg="add ord">
        <pc:chgData name="" userId="4df855aef7cffa4d" providerId="LiveId" clId="{6B75DFE7-F46F-4528-9C54-425DDA29F6CB}" dt="2024-11-05T01:44:20.855" v="108"/>
        <pc:sldMkLst>
          <pc:docMk/>
          <pc:sldMk cId="425032729" sldId="920"/>
        </pc:sldMkLst>
      </pc:sldChg>
      <pc:sldChg chg="add ord">
        <pc:chgData name="" userId="4df855aef7cffa4d" providerId="LiveId" clId="{6B75DFE7-F46F-4528-9C54-425DDA29F6CB}" dt="2024-11-05T01:44:03.203" v="105"/>
        <pc:sldMkLst>
          <pc:docMk/>
          <pc:sldMk cId="1790702045" sldId="921"/>
        </pc:sldMkLst>
      </pc:sldChg>
      <pc:sldChg chg="add ord">
        <pc:chgData name="" userId="4df855aef7cffa4d" providerId="LiveId" clId="{6B75DFE7-F46F-4528-9C54-425DDA29F6CB}" dt="2024-11-05T01:44:15.779" v="107"/>
        <pc:sldMkLst>
          <pc:docMk/>
          <pc:sldMk cId="2439200126" sldId="922"/>
        </pc:sldMkLst>
      </pc:sldChg>
    </pc:docChg>
  </pc:docChgLst>
  <pc:docChgLst>
    <pc:chgData userId="4df855aef7cffa4d" providerId="LiveId" clId="{D14EA7B4-8AC6-47DF-8F6F-6863587D963E}"/>
    <pc:docChg chg="undo custSel addSld delSld modSld">
      <pc:chgData name="" userId="4df855aef7cffa4d" providerId="LiveId" clId="{D14EA7B4-8AC6-47DF-8F6F-6863587D963E}" dt="2024-11-08T05:46:33.925" v="4226" actId="1076"/>
      <pc:docMkLst>
        <pc:docMk/>
      </pc:docMkLst>
      <pc:sldChg chg="addSp delSp modSp">
        <pc:chgData name="" userId="4df855aef7cffa4d" providerId="LiveId" clId="{D14EA7B4-8AC6-47DF-8F6F-6863587D963E}" dt="2024-11-08T05:38:39.343" v="4217" actId="20577"/>
        <pc:sldMkLst>
          <pc:docMk/>
          <pc:sldMk cId="980143643" sldId="793"/>
        </pc:sldMkLst>
        <pc:spChg chg="mod">
          <ac:chgData name="" userId="4df855aef7cffa4d" providerId="LiveId" clId="{D14EA7B4-8AC6-47DF-8F6F-6863587D963E}" dt="2024-11-08T05:27:05.805" v="3485" actId="14100"/>
          <ac:spMkLst>
            <pc:docMk/>
            <pc:sldMk cId="980143643" sldId="793"/>
            <ac:spMk id="5" creationId="{4CC56505-077E-4FFB-EB72-F9E488F9EFF2}"/>
          </ac:spMkLst>
        </pc:spChg>
        <pc:spChg chg="add mod">
          <ac:chgData name="" userId="4df855aef7cffa4d" providerId="LiveId" clId="{D14EA7B4-8AC6-47DF-8F6F-6863587D963E}" dt="2024-11-08T05:30:01.310" v="3529" actId="207"/>
          <ac:spMkLst>
            <pc:docMk/>
            <pc:sldMk cId="980143643" sldId="793"/>
            <ac:spMk id="6" creationId="{EF45D9C0-8B50-4EE4-98B3-BE2C2211D458}"/>
          </ac:spMkLst>
        </pc:spChg>
        <pc:spChg chg="mod">
          <ac:chgData name="" userId="4df855aef7cffa4d" providerId="LiveId" clId="{D14EA7B4-8AC6-47DF-8F6F-6863587D963E}" dt="2024-11-08T05:28:43.900" v="3490" actId="1076"/>
          <ac:spMkLst>
            <pc:docMk/>
            <pc:sldMk cId="980143643" sldId="793"/>
            <ac:spMk id="7" creationId="{45ECAC90-9FFE-4B8B-A7C4-85048484E5DD}"/>
          </ac:spMkLst>
        </pc:spChg>
        <pc:spChg chg="add mod">
          <ac:chgData name="" userId="4df855aef7cffa4d" providerId="LiveId" clId="{D14EA7B4-8AC6-47DF-8F6F-6863587D963E}" dt="2024-11-08T05:30:54.571" v="3703" actId="20577"/>
          <ac:spMkLst>
            <pc:docMk/>
            <pc:sldMk cId="980143643" sldId="793"/>
            <ac:spMk id="8" creationId="{B31C0D30-1C5A-45B8-84F7-38C9713BEDA3}"/>
          </ac:spMkLst>
        </pc:spChg>
        <pc:spChg chg="add del mod">
          <ac:chgData name="" userId="4df855aef7cffa4d" providerId="LiveId" clId="{D14EA7B4-8AC6-47DF-8F6F-6863587D963E}" dt="2024-11-08T05:33:44.755" v="3730" actId="478"/>
          <ac:spMkLst>
            <pc:docMk/>
            <pc:sldMk cId="980143643" sldId="793"/>
            <ac:spMk id="9" creationId="{39610345-EBD6-4825-8603-986466932FB0}"/>
          </ac:spMkLst>
        </pc:spChg>
        <pc:spChg chg="add mod">
          <ac:chgData name="" userId="4df855aef7cffa4d" providerId="LiveId" clId="{D14EA7B4-8AC6-47DF-8F6F-6863587D963E}" dt="2024-11-08T05:34:11.677" v="3735" actId="1076"/>
          <ac:spMkLst>
            <pc:docMk/>
            <pc:sldMk cId="980143643" sldId="793"/>
            <ac:spMk id="10" creationId="{3AEEDFB8-F4F9-4E90-8528-51D55C88106E}"/>
          </ac:spMkLst>
        </pc:spChg>
        <pc:spChg chg="add mod">
          <ac:chgData name="" userId="4df855aef7cffa4d" providerId="LiveId" clId="{D14EA7B4-8AC6-47DF-8F6F-6863587D963E}" dt="2024-11-08T05:35:33.678" v="3879" actId="207"/>
          <ac:spMkLst>
            <pc:docMk/>
            <pc:sldMk cId="980143643" sldId="793"/>
            <ac:spMk id="11" creationId="{37D23A9A-2638-449F-91B8-0E050663C3F5}"/>
          </ac:spMkLst>
        </pc:spChg>
        <pc:spChg chg="mod">
          <ac:chgData name="" userId="4df855aef7cffa4d" providerId="LiveId" clId="{D14EA7B4-8AC6-47DF-8F6F-6863587D963E}" dt="2024-11-08T05:28:56.341" v="3491" actId="1076"/>
          <ac:spMkLst>
            <pc:docMk/>
            <pc:sldMk cId="980143643" sldId="793"/>
            <ac:spMk id="12" creationId="{ADAADF98-9D01-8FC8-D6BE-59ECC4E5CCA4}"/>
          </ac:spMkLst>
        </pc:spChg>
        <pc:spChg chg="mod">
          <ac:chgData name="" userId="4df855aef7cffa4d" providerId="LiveId" clId="{D14EA7B4-8AC6-47DF-8F6F-6863587D963E}" dt="2024-11-08T05:27:13.821" v="3486" actId="1076"/>
          <ac:spMkLst>
            <pc:docMk/>
            <pc:sldMk cId="980143643" sldId="793"/>
            <ac:spMk id="13" creationId="{046E2186-6126-4D61-B668-0425D3820633}"/>
          </ac:spMkLst>
        </pc:spChg>
        <pc:spChg chg="add mod">
          <ac:chgData name="" userId="4df855aef7cffa4d" providerId="LiveId" clId="{D14EA7B4-8AC6-47DF-8F6F-6863587D963E}" dt="2024-11-08T05:38:39.343" v="4217" actId="20577"/>
          <ac:spMkLst>
            <pc:docMk/>
            <pc:sldMk cId="980143643" sldId="793"/>
            <ac:spMk id="14" creationId="{37C9B416-9E96-4E8B-A9EE-E9B2CF3E38CA}"/>
          </ac:spMkLst>
        </pc:spChg>
      </pc:sldChg>
      <pc:sldChg chg="del">
        <pc:chgData name="" userId="4df855aef7cffa4d" providerId="LiveId" clId="{D14EA7B4-8AC6-47DF-8F6F-6863587D963E}" dt="2024-11-08T05:25:03.395" v="3352" actId="2696"/>
        <pc:sldMkLst>
          <pc:docMk/>
          <pc:sldMk cId="1127082454" sldId="919"/>
        </pc:sldMkLst>
      </pc:sldChg>
      <pc:sldChg chg="addSp delSp modSp">
        <pc:chgData name="" userId="4df855aef7cffa4d" providerId="LiveId" clId="{D14EA7B4-8AC6-47DF-8F6F-6863587D963E}" dt="2024-11-08T01:26:29.129" v="667" actId="1076"/>
        <pc:sldMkLst>
          <pc:docMk/>
          <pc:sldMk cId="425032729" sldId="920"/>
        </pc:sldMkLst>
        <pc:spChg chg="add mod">
          <ac:chgData name="" userId="4df855aef7cffa4d" providerId="LiveId" clId="{D14EA7B4-8AC6-47DF-8F6F-6863587D963E}" dt="2024-11-08T01:11:11.265" v="32" actId="1076"/>
          <ac:spMkLst>
            <pc:docMk/>
            <pc:sldMk cId="425032729" sldId="920"/>
            <ac:spMk id="2" creationId="{F70B117E-CA9F-44E9-BE6E-1821D11BD052}"/>
          </ac:spMkLst>
        </pc:spChg>
        <pc:spChg chg="add mod">
          <ac:chgData name="" userId="4df855aef7cffa4d" providerId="LiveId" clId="{D14EA7B4-8AC6-47DF-8F6F-6863587D963E}" dt="2024-11-08T01:13:07.594" v="127" actId="207"/>
          <ac:spMkLst>
            <pc:docMk/>
            <pc:sldMk cId="425032729" sldId="920"/>
            <ac:spMk id="3" creationId="{32EF1424-1824-4812-8E87-871CD2FE732F}"/>
          </ac:spMkLst>
        </pc:spChg>
        <pc:spChg chg="add mod ord">
          <ac:chgData name="" userId="4df855aef7cffa4d" providerId="LiveId" clId="{D14EA7B4-8AC6-47DF-8F6F-6863587D963E}" dt="2024-11-08T01:14:43.294" v="174" actId="1076"/>
          <ac:spMkLst>
            <pc:docMk/>
            <pc:sldMk cId="425032729" sldId="920"/>
            <ac:spMk id="5" creationId="{86995755-42CF-4E76-B853-6D3D76F6A288}"/>
          </ac:spMkLst>
        </pc:spChg>
        <pc:spChg chg="add mod">
          <ac:chgData name="" userId="4df855aef7cffa4d" providerId="LiveId" clId="{D14EA7B4-8AC6-47DF-8F6F-6863587D963E}" dt="2024-11-08T01:16:29.626" v="238" actId="14100"/>
          <ac:spMkLst>
            <pc:docMk/>
            <pc:sldMk cId="425032729" sldId="920"/>
            <ac:spMk id="6" creationId="{A3D9C97B-3D02-4E80-9FA1-061C8B98596F}"/>
          </ac:spMkLst>
        </pc:spChg>
        <pc:spChg chg="add del mod">
          <ac:chgData name="" userId="4df855aef7cffa4d" providerId="LiveId" clId="{D14EA7B4-8AC6-47DF-8F6F-6863587D963E}" dt="2024-11-08T01:14:10.068" v="171"/>
          <ac:spMkLst>
            <pc:docMk/>
            <pc:sldMk cId="425032729" sldId="920"/>
            <ac:spMk id="7" creationId="{EFDA2036-E1E4-4892-B9E4-14548E75250F}"/>
          </ac:spMkLst>
        </pc:spChg>
        <pc:spChg chg="add mod">
          <ac:chgData name="" userId="4df855aef7cffa4d" providerId="LiveId" clId="{D14EA7B4-8AC6-47DF-8F6F-6863587D963E}" dt="2024-11-08T01:15:42.550" v="231" actId="14100"/>
          <ac:spMkLst>
            <pc:docMk/>
            <pc:sldMk cId="425032729" sldId="920"/>
            <ac:spMk id="8" creationId="{776F59EE-B1D8-4377-BBF0-05394006EFFD}"/>
          </ac:spMkLst>
        </pc:spChg>
        <pc:spChg chg="add mod">
          <ac:chgData name="" userId="4df855aef7cffa4d" providerId="LiveId" clId="{D14EA7B4-8AC6-47DF-8F6F-6863587D963E}" dt="2024-11-08T01:16:38.223" v="240" actId="1076"/>
          <ac:spMkLst>
            <pc:docMk/>
            <pc:sldMk cId="425032729" sldId="920"/>
            <ac:spMk id="9" creationId="{45576E57-2B33-458B-A401-1C5151EC7EFE}"/>
          </ac:spMkLst>
        </pc:spChg>
        <pc:spChg chg="add mod">
          <ac:chgData name="" userId="4df855aef7cffa4d" providerId="LiveId" clId="{D14EA7B4-8AC6-47DF-8F6F-6863587D963E}" dt="2024-11-08T01:21:38.453" v="409" actId="1076"/>
          <ac:spMkLst>
            <pc:docMk/>
            <pc:sldMk cId="425032729" sldId="920"/>
            <ac:spMk id="12" creationId="{11661905-F169-42A8-90DC-83F399163456}"/>
          </ac:spMkLst>
        </pc:spChg>
        <pc:spChg chg="add del mod">
          <ac:chgData name="" userId="4df855aef7cffa4d" providerId="LiveId" clId="{D14EA7B4-8AC6-47DF-8F6F-6863587D963E}" dt="2024-11-08T01:17:45.313" v="248" actId="478"/>
          <ac:spMkLst>
            <pc:docMk/>
            <pc:sldMk cId="425032729" sldId="920"/>
            <ac:spMk id="13" creationId="{9E507CA8-A554-4D98-97A0-E8A90F9F6444}"/>
          </ac:spMkLst>
        </pc:spChg>
        <pc:spChg chg="add mod">
          <ac:chgData name="" userId="4df855aef7cffa4d" providerId="LiveId" clId="{D14EA7B4-8AC6-47DF-8F6F-6863587D963E}" dt="2024-11-08T01:18:14.775" v="253" actId="1076"/>
          <ac:spMkLst>
            <pc:docMk/>
            <pc:sldMk cId="425032729" sldId="920"/>
            <ac:spMk id="14" creationId="{D08F5B0D-8654-4C96-80D7-5806CEE58104}"/>
          </ac:spMkLst>
        </pc:spChg>
        <pc:spChg chg="add mod">
          <ac:chgData name="" userId="4df855aef7cffa4d" providerId="LiveId" clId="{D14EA7B4-8AC6-47DF-8F6F-6863587D963E}" dt="2024-11-08T01:21:56.843" v="411" actId="1076"/>
          <ac:spMkLst>
            <pc:docMk/>
            <pc:sldMk cId="425032729" sldId="920"/>
            <ac:spMk id="16" creationId="{C10F6BC6-75DC-4E8D-AE36-AA1AF428B0C5}"/>
          </ac:spMkLst>
        </pc:spChg>
        <pc:spChg chg="add mod">
          <ac:chgData name="" userId="4df855aef7cffa4d" providerId="LiveId" clId="{D14EA7B4-8AC6-47DF-8F6F-6863587D963E}" dt="2024-11-08T01:24:32.773" v="552" actId="1076"/>
          <ac:spMkLst>
            <pc:docMk/>
            <pc:sldMk cId="425032729" sldId="920"/>
            <ac:spMk id="17" creationId="{E2B43EE3-2163-4F32-B92B-FA5DF9B8BDA7}"/>
          </ac:spMkLst>
        </pc:spChg>
        <pc:spChg chg="add mod">
          <ac:chgData name="" userId="4df855aef7cffa4d" providerId="LiveId" clId="{D14EA7B4-8AC6-47DF-8F6F-6863587D963E}" dt="2024-11-08T01:26:15.374" v="662" actId="14100"/>
          <ac:spMkLst>
            <pc:docMk/>
            <pc:sldMk cId="425032729" sldId="920"/>
            <ac:spMk id="18" creationId="{7FA2A48A-6157-4301-8B5E-AC1F59BD1283}"/>
          </ac:spMkLst>
        </pc:spChg>
        <pc:spChg chg="add del mod">
          <ac:chgData name="" userId="4df855aef7cffa4d" providerId="LiveId" clId="{D14EA7B4-8AC6-47DF-8F6F-6863587D963E}" dt="2024-11-08T01:23:23.383" v="454" actId="478"/>
          <ac:spMkLst>
            <pc:docMk/>
            <pc:sldMk cId="425032729" sldId="920"/>
            <ac:spMk id="21" creationId="{9D9F94AA-F027-49AE-9F1A-CEBFBE291768}"/>
          </ac:spMkLst>
        </pc:spChg>
        <pc:spChg chg="add mod">
          <ac:chgData name="" userId="4df855aef7cffa4d" providerId="LiveId" clId="{D14EA7B4-8AC6-47DF-8F6F-6863587D963E}" dt="2024-11-08T01:24:37.015" v="553" actId="1076"/>
          <ac:spMkLst>
            <pc:docMk/>
            <pc:sldMk cId="425032729" sldId="920"/>
            <ac:spMk id="22" creationId="{E4D519CC-BFBE-4423-BC4B-F04A05D1C766}"/>
          </ac:spMkLst>
        </pc:spChg>
        <pc:spChg chg="add mod">
          <ac:chgData name="" userId="4df855aef7cffa4d" providerId="LiveId" clId="{D14EA7B4-8AC6-47DF-8F6F-6863587D963E}" dt="2024-11-08T01:26:29.129" v="667" actId="1076"/>
          <ac:spMkLst>
            <pc:docMk/>
            <pc:sldMk cId="425032729" sldId="920"/>
            <ac:spMk id="24" creationId="{7B69FEDA-008A-47E1-B905-07EAC9485BC7}"/>
          </ac:spMkLst>
        </pc:spChg>
        <pc:picChg chg="add mod">
          <ac:chgData name="" userId="4df855aef7cffa4d" providerId="LiveId" clId="{D14EA7B4-8AC6-47DF-8F6F-6863587D963E}" dt="2024-11-08T01:11:28.176" v="41" actId="1076"/>
          <ac:picMkLst>
            <pc:docMk/>
            <pc:sldMk cId="425032729" sldId="920"/>
            <ac:picMk id="4" creationId="{4FF2D347-6937-4929-9720-E86D1BD34715}"/>
          </ac:picMkLst>
        </pc:picChg>
        <pc:picChg chg="add mod">
          <ac:chgData name="" userId="4df855aef7cffa4d" providerId="LiveId" clId="{D14EA7B4-8AC6-47DF-8F6F-6863587D963E}" dt="2024-11-08T01:16:33.805" v="239" actId="1076"/>
          <ac:picMkLst>
            <pc:docMk/>
            <pc:sldMk cId="425032729" sldId="920"/>
            <ac:picMk id="10" creationId="{44F80F5B-690B-4554-9C58-118AD89E3CB2}"/>
          </ac:picMkLst>
        </pc:picChg>
        <pc:picChg chg="add mod">
          <ac:chgData name="" userId="4df855aef7cffa4d" providerId="LiveId" clId="{D14EA7B4-8AC6-47DF-8F6F-6863587D963E}" dt="2024-11-08T01:22:53.229" v="444" actId="1076"/>
          <ac:picMkLst>
            <pc:docMk/>
            <pc:sldMk cId="425032729" sldId="920"/>
            <ac:picMk id="11" creationId="{923E280B-84B7-4F3A-973D-B91100123972}"/>
          </ac:picMkLst>
        </pc:picChg>
        <pc:picChg chg="add mod">
          <ac:chgData name="" userId="4df855aef7cffa4d" providerId="LiveId" clId="{D14EA7B4-8AC6-47DF-8F6F-6863587D963E}" dt="2024-11-08T01:21:54.535" v="410" actId="1076"/>
          <ac:picMkLst>
            <pc:docMk/>
            <pc:sldMk cId="425032729" sldId="920"/>
            <ac:picMk id="15" creationId="{F7A44248-3BB7-4F54-9908-969C83E91A3E}"/>
          </ac:picMkLst>
        </pc:picChg>
        <pc:picChg chg="add mod">
          <ac:chgData name="" userId="4df855aef7cffa4d" providerId="LiveId" clId="{D14EA7B4-8AC6-47DF-8F6F-6863587D963E}" dt="2024-11-08T01:23:30.325" v="455" actId="1076"/>
          <ac:picMkLst>
            <pc:docMk/>
            <pc:sldMk cId="425032729" sldId="920"/>
            <ac:picMk id="19" creationId="{5FCCA49F-6087-4E5F-B566-3D364E00F15F}"/>
          </ac:picMkLst>
        </pc:picChg>
        <pc:picChg chg="add mod">
          <ac:chgData name="" userId="4df855aef7cffa4d" providerId="LiveId" clId="{D14EA7B4-8AC6-47DF-8F6F-6863587D963E}" dt="2024-11-08T01:23:30.325" v="455" actId="1076"/>
          <ac:picMkLst>
            <pc:docMk/>
            <pc:sldMk cId="425032729" sldId="920"/>
            <ac:picMk id="20" creationId="{1C73A3B7-5608-4315-A7A7-495C30992856}"/>
          </ac:picMkLst>
        </pc:picChg>
        <pc:picChg chg="add mod">
          <ac:chgData name="" userId="4df855aef7cffa4d" providerId="LiveId" clId="{D14EA7B4-8AC6-47DF-8F6F-6863587D963E}" dt="2024-11-08T01:26:08.683" v="660" actId="1076"/>
          <ac:picMkLst>
            <pc:docMk/>
            <pc:sldMk cId="425032729" sldId="920"/>
            <ac:picMk id="23" creationId="{FC3A7437-0859-493F-8A99-792099E6885F}"/>
          </ac:picMkLst>
        </pc:picChg>
      </pc:sldChg>
      <pc:sldChg chg="addSp modSp">
        <pc:chgData name="" userId="4df855aef7cffa4d" providerId="LiveId" clId="{D14EA7B4-8AC6-47DF-8F6F-6863587D963E}" dt="2024-11-08T05:24:47.072" v="3351" actId="115"/>
        <pc:sldMkLst>
          <pc:docMk/>
          <pc:sldMk cId="1790702045" sldId="921"/>
        </pc:sldMkLst>
        <pc:spChg chg="mod">
          <ac:chgData name="" userId="4df855aef7cffa4d" providerId="LiveId" clId="{D14EA7B4-8AC6-47DF-8F6F-6863587D963E}" dt="2024-11-08T05:23:02.055" v="3294" actId="207"/>
          <ac:spMkLst>
            <pc:docMk/>
            <pc:sldMk cId="1790702045" sldId="921"/>
            <ac:spMk id="14" creationId="{E1573F6F-E3DF-473B-BEFB-DA84B22DC815}"/>
          </ac:spMkLst>
        </pc:spChg>
        <pc:spChg chg="mod">
          <ac:chgData name="" userId="4df855aef7cffa4d" providerId="LiveId" clId="{D14EA7B4-8AC6-47DF-8F6F-6863587D963E}" dt="2024-11-08T05:23:26.741" v="3295" actId="1076"/>
          <ac:spMkLst>
            <pc:docMk/>
            <pc:sldMk cId="1790702045" sldId="921"/>
            <ac:spMk id="18" creationId="{91FC95D0-B123-47F3-95D6-D426B3EA9228}"/>
          </ac:spMkLst>
        </pc:spChg>
        <pc:spChg chg="mod">
          <ac:chgData name="" userId="4df855aef7cffa4d" providerId="LiveId" clId="{D14EA7B4-8AC6-47DF-8F6F-6863587D963E}" dt="2024-11-08T05:24:47.072" v="3351" actId="115"/>
          <ac:spMkLst>
            <pc:docMk/>
            <pc:sldMk cId="1790702045" sldId="921"/>
            <ac:spMk id="22" creationId="{E5F60B73-F89F-425E-87EC-D45BC7B08E10}"/>
          </ac:spMkLst>
        </pc:spChg>
        <pc:spChg chg="add mod">
          <ac:chgData name="" userId="4df855aef7cffa4d" providerId="LiveId" clId="{D14EA7B4-8AC6-47DF-8F6F-6863587D963E}" dt="2024-11-08T05:24:33.261" v="3348" actId="1076"/>
          <ac:spMkLst>
            <pc:docMk/>
            <pc:sldMk cId="1790702045" sldId="921"/>
            <ac:spMk id="25" creationId="{3FA9D353-8FEB-44BA-AB9D-2C0AC3932D35}"/>
          </ac:spMkLst>
        </pc:spChg>
      </pc:sldChg>
      <pc:sldChg chg="addSp delSp modSp add">
        <pc:chgData name="" userId="4df855aef7cffa4d" providerId="LiveId" clId="{D14EA7B4-8AC6-47DF-8F6F-6863587D963E}" dt="2024-11-08T01:41:55.873" v="1390" actId="1076"/>
        <pc:sldMkLst>
          <pc:docMk/>
          <pc:sldMk cId="3435288502" sldId="923"/>
        </pc:sldMkLst>
        <pc:spChg chg="add mod">
          <ac:chgData name="" userId="4df855aef7cffa4d" providerId="LiveId" clId="{D14EA7B4-8AC6-47DF-8F6F-6863587D963E}" dt="2024-11-08T01:34:50.006" v="1055" actId="14100"/>
          <ac:spMkLst>
            <pc:docMk/>
            <pc:sldMk cId="3435288502" sldId="923"/>
            <ac:spMk id="2" creationId="{84CD8761-91F0-4397-9A1F-5BF87E4885AF}"/>
          </ac:spMkLst>
        </pc:spChg>
        <pc:spChg chg="add mod">
          <ac:chgData name="" userId="4df855aef7cffa4d" providerId="LiveId" clId="{D14EA7B4-8AC6-47DF-8F6F-6863587D963E}" dt="2024-11-08T01:27:59.255" v="783" actId="1076"/>
          <ac:spMkLst>
            <pc:docMk/>
            <pc:sldMk cId="3435288502" sldId="923"/>
            <ac:spMk id="3" creationId="{7273AD1C-2608-416B-808B-1E2050FDBC76}"/>
          </ac:spMkLst>
        </pc:spChg>
        <pc:spChg chg="add mod">
          <ac:chgData name="" userId="4df855aef7cffa4d" providerId="LiveId" clId="{D14EA7B4-8AC6-47DF-8F6F-6863587D963E}" dt="2024-11-08T01:41:55.873" v="1390" actId="1076"/>
          <ac:spMkLst>
            <pc:docMk/>
            <pc:sldMk cId="3435288502" sldId="923"/>
            <ac:spMk id="5" creationId="{BD19ACD3-8011-4ADF-93E3-259E28A8D2F7}"/>
          </ac:spMkLst>
        </pc:spChg>
        <pc:spChg chg="add mod">
          <ac:chgData name="" userId="4df855aef7cffa4d" providerId="LiveId" clId="{D14EA7B4-8AC6-47DF-8F6F-6863587D963E}" dt="2024-11-08T01:30:52.202" v="986" actId="1076"/>
          <ac:spMkLst>
            <pc:docMk/>
            <pc:sldMk cId="3435288502" sldId="923"/>
            <ac:spMk id="6" creationId="{99F79DE3-7CBD-4598-9936-52CF82985351}"/>
          </ac:spMkLst>
        </pc:spChg>
        <pc:spChg chg="add mod">
          <ac:chgData name="" userId="4df855aef7cffa4d" providerId="LiveId" clId="{D14EA7B4-8AC6-47DF-8F6F-6863587D963E}" dt="2024-11-08T01:34:58.294" v="1059" actId="1076"/>
          <ac:spMkLst>
            <pc:docMk/>
            <pc:sldMk cId="3435288502" sldId="923"/>
            <ac:spMk id="7" creationId="{5682CAFB-EE6A-4E81-885F-30DB58F54F52}"/>
          </ac:spMkLst>
        </pc:spChg>
        <pc:spChg chg="add mod">
          <ac:chgData name="" userId="4df855aef7cffa4d" providerId="LiveId" clId="{D14EA7B4-8AC6-47DF-8F6F-6863587D963E}" dt="2024-11-08T01:40:25.925" v="1282" actId="14100"/>
          <ac:spMkLst>
            <pc:docMk/>
            <pc:sldMk cId="3435288502" sldId="923"/>
            <ac:spMk id="8" creationId="{87C0995F-B8C9-4C8A-BBC1-7E88C532F5F9}"/>
          </ac:spMkLst>
        </pc:spChg>
        <pc:spChg chg="add mod">
          <ac:chgData name="" userId="4df855aef7cffa4d" providerId="LiveId" clId="{D14EA7B4-8AC6-47DF-8F6F-6863587D963E}" dt="2024-11-08T01:39:53.801" v="1264" actId="20577"/>
          <ac:spMkLst>
            <pc:docMk/>
            <pc:sldMk cId="3435288502" sldId="923"/>
            <ac:spMk id="10" creationId="{7BFD4675-034F-44F5-AE94-BC17009583D1}"/>
          </ac:spMkLst>
        </pc:spChg>
        <pc:spChg chg="add mod">
          <ac:chgData name="" userId="4df855aef7cffa4d" providerId="LiveId" clId="{D14EA7B4-8AC6-47DF-8F6F-6863587D963E}" dt="2024-11-08T01:37:04.995" v="1105" actId="1076"/>
          <ac:spMkLst>
            <pc:docMk/>
            <pc:sldMk cId="3435288502" sldId="923"/>
            <ac:spMk id="12" creationId="{168A1BCE-D9FA-45CE-BF7A-95F9DADA20D7}"/>
          </ac:spMkLst>
        </pc:spChg>
        <pc:spChg chg="add mod">
          <ac:chgData name="" userId="4df855aef7cffa4d" providerId="LiveId" clId="{D14EA7B4-8AC6-47DF-8F6F-6863587D963E}" dt="2024-11-08T01:40:16.643" v="1280" actId="1076"/>
          <ac:spMkLst>
            <pc:docMk/>
            <pc:sldMk cId="3435288502" sldId="923"/>
            <ac:spMk id="13" creationId="{E2B65631-8680-4568-9C9B-3106BA284575}"/>
          </ac:spMkLst>
        </pc:spChg>
        <pc:spChg chg="add mod">
          <ac:chgData name="" userId="4df855aef7cffa4d" providerId="LiveId" clId="{D14EA7B4-8AC6-47DF-8F6F-6863587D963E}" dt="2024-11-08T01:40:11.415" v="1278" actId="1076"/>
          <ac:spMkLst>
            <pc:docMk/>
            <pc:sldMk cId="3435288502" sldId="923"/>
            <ac:spMk id="14" creationId="{5F966A53-20A1-4F4F-B434-E464C6D92DB7}"/>
          </ac:spMkLst>
        </pc:spChg>
        <pc:spChg chg="add mod">
          <ac:chgData name="" userId="4df855aef7cffa4d" providerId="LiveId" clId="{D14EA7B4-8AC6-47DF-8F6F-6863587D963E}" dt="2024-11-08T01:40:21.103" v="1281" actId="1076"/>
          <ac:spMkLst>
            <pc:docMk/>
            <pc:sldMk cId="3435288502" sldId="923"/>
            <ac:spMk id="15" creationId="{43FC2D72-230E-445E-966D-06B34A434B77}"/>
          </ac:spMkLst>
        </pc:spChg>
        <pc:picChg chg="add mod">
          <ac:chgData name="" userId="4df855aef7cffa4d" providerId="LiveId" clId="{D14EA7B4-8AC6-47DF-8F6F-6863587D963E}" dt="2024-11-08T01:30:53.309" v="987" actId="1076"/>
          <ac:picMkLst>
            <pc:docMk/>
            <pc:sldMk cId="3435288502" sldId="923"/>
            <ac:picMk id="4" creationId="{6FFE3033-2BED-4DD1-8093-61DAF60181C8}"/>
          </ac:picMkLst>
        </pc:picChg>
        <pc:picChg chg="add del mod">
          <ac:chgData name="" userId="4df855aef7cffa4d" providerId="LiveId" clId="{D14EA7B4-8AC6-47DF-8F6F-6863587D963E}" dt="2024-11-08T01:35:05.043" v="1061" actId="478"/>
          <ac:picMkLst>
            <pc:docMk/>
            <pc:sldMk cId="3435288502" sldId="923"/>
            <ac:picMk id="9" creationId="{3ED82A02-0067-40A5-ACB4-F989962DB1AC}"/>
          </ac:picMkLst>
        </pc:picChg>
        <pc:picChg chg="add mod">
          <ac:chgData name="" userId="4df855aef7cffa4d" providerId="LiveId" clId="{D14EA7B4-8AC6-47DF-8F6F-6863587D963E}" dt="2024-11-08T01:40:13.423" v="1279" actId="1076"/>
          <ac:picMkLst>
            <pc:docMk/>
            <pc:sldMk cId="3435288502" sldId="923"/>
            <ac:picMk id="11" creationId="{FAA0CD2C-4899-480E-939E-191FDB341813}"/>
          </ac:picMkLst>
        </pc:picChg>
      </pc:sldChg>
      <pc:sldChg chg="addSp modSp add">
        <pc:chgData name="" userId="4df855aef7cffa4d" providerId="LiveId" clId="{D14EA7B4-8AC6-47DF-8F6F-6863587D963E}" dt="2024-11-08T01:50:17.847" v="1647" actId="1076"/>
        <pc:sldMkLst>
          <pc:docMk/>
          <pc:sldMk cId="2792090529" sldId="924"/>
        </pc:sldMkLst>
        <pc:spChg chg="add mod">
          <ac:chgData name="" userId="4df855aef7cffa4d" providerId="LiveId" clId="{D14EA7B4-8AC6-47DF-8F6F-6863587D963E}" dt="2024-11-08T01:50:17.847" v="1647" actId="1076"/>
          <ac:spMkLst>
            <pc:docMk/>
            <pc:sldMk cId="2792090529" sldId="924"/>
            <ac:spMk id="3" creationId="{0014A497-FA32-4294-B84F-A578A734F3D3}"/>
          </ac:spMkLst>
        </pc:spChg>
        <pc:spChg chg="add mod">
          <ac:chgData name="" userId="4df855aef7cffa4d" providerId="LiveId" clId="{D14EA7B4-8AC6-47DF-8F6F-6863587D963E}" dt="2024-11-08T01:50:13.023" v="1646" actId="1076"/>
          <ac:spMkLst>
            <pc:docMk/>
            <pc:sldMk cId="2792090529" sldId="924"/>
            <ac:spMk id="4" creationId="{E9C08A82-C5E7-44C3-9840-2F7F222C6D7B}"/>
          </ac:spMkLst>
        </pc:spChg>
        <pc:spChg chg="add mod">
          <ac:chgData name="" userId="4df855aef7cffa4d" providerId="LiveId" clId="{D14EA7B4-8AC6-47DF-8F6F-6863587D963E}" dt="2024-11-08T01:50:13.023" v="1646" actId="1076"/>
          <ac:spMkLst>
            <pc:docMk/>
            <pc:sldMk cId="2792090529" sldId="924"/>
            <ac:spMk id="5" creationId="{2E86D58E-8D24-4A7F-AF49-EFEBDD4A2ADB}"/>
          </ac:spMkLst>
        </pc:spChg>
        <pc:spChg chg="add mod">
          <ac:chgData name="" userId="4df855aef7cffa4d" providerId="LiveId" clId="{D14EA7B4-8AC6-47DF-8F6F-6863587D963E}" dt="2024-11-08T01:50:13.023" v="1646" actId="1076"/>
          <ac:spMkLst>
            <pc:docMk/>
            <pc:sldMk cId="2792090529" sldId="924"/>
            <ac:spMk id="6" creationId="{1CDAC89B-7838-42D8-8122-AE979154F64B}"/>
          </ac:spMkLst>
        </pc:spChg>
        <pc:spChg chg="add mod ord">
          <ac:chgData name="" userId="4df855aef7cffa4d" providerId="LiveId" clId="{D14EA7B4-8AC6-47DF-8F6F-6863587D963E}" dt="2024-11-08T01:50:13.023" v="1646" actId="1076"/>
          <ac:spMkLst>
            <pc:docMk/>
            <pc:sldMk cId="2792090529" sldId="924"/>
            <ac:spMk id="7" creationId="{FE2E181D-BB32-4322-8C84-2583126949A1}"/>
          </ac:spMkLst>
        </pc:spChg>
        <pc:spChg chg="add mod">
          <ac:chgData name="" userId="4df855aef7cffa4d" providerId="LiveId" clId="{D14EA7B4-8AC6-47DF-8F6F-6863587D963E}" dt="2024-11-08T01:50:08.927" v="1645" actId="1076"/>
          <ac:spMkLst>
            <pc:docMk/>
            <pc:sldMk cId="2792090529" sldId="924"/>
            <ac:spMk id="8" creationId="{A81042BD-4644-4EF7-9878-60CCBA463EF3}"/>
          </ac:spMkLst>
        </pc:spChg>
        <pc:picChg chg="add mod">
          <ac:chgData name="" userId="4df855aef7cffa4d" providerId="LiveId" clId="{D14EA7B4-8AC6-47DF-8F6F-6863587D963E}" dt="2024-11-08T01:50:13.023" v="1646" actId="1076"/>
          <ac:picMkLst>
            <pc:docMk/>
            <pc:sldMk cId="2792090529" sldId="924"/>
            <ac:picMk id="2" creationId="{CEAF973E-C4FB-4FD3-9F4D-9FBF8633B894}"/>
          </ac:picMkLst>
        </pc:picChg>
      </pc:sldChg>
      <pc:sldChg chg="addSp delSp modSp add">
        <pc:chgData name="" userId="4df855aef7cffa4d" providerId="LiveId" clId="{D14EA7B4-8AC6-47DF-8F6F-6863587D963E}" dt="2024-11-08T04:58:05.728" v="2731" actId="1076"/>
        <pc:sldMkLst>
          <pc:docMk/>
          <pc:sldMk cId="1355101407" sldId="925"/>
        </pc:sldMkLst>
        <pc:spChg chg="add mod">
          <ac:chgData name="" userId="4df855aef7cffa4d" providerId="LiveId" clId="{D14EA7B4-8AC6-47DF-8F6F-6863587D963E}" dt="2024-11-08T04:41:50.581" v="2168" actId="1076"/>
          <ac:spMkLst>
            <pc:docMk/>
            <pc:sldMk cId="1355101407" sldId="925"/>
            <ac:spMk id="2" creationId="{E45B93AD-DDF5-4852-85DF-62F0992CF409}"/>
          </ac:spMkLst>
        </pc:spChg>
        <pc:spChg chg="add mod">
          <ac:chgData name="" userId="4df855aef7cffa4d" providerId="LiveId" clId="{D14EA7B4-8AC6-47DF-8F6F-6863587D963E}" dt="2024-11-08T04:43:04.478" v="2174" actId="1076"/>
          <ac:spMkLst>
            <pc:docMk/>
            <pc:sldMk cId="1355101407" sldId="925"/>
            <ac:spMk id="3" creationId="{B01B16C9-2C2C-492B-93DD-07194A1DBF3B}"/>
          </ac:spMkLst>
        </pc:spChg>
        <pc:spChg chg="add mod">
          <ac:chgData name="" userId="4df855aef7cffa4d" providerId="LiveId" clId="{D14EA7B4-8AC6-47DF-8F6F-6863587D963E}" dt="2024-11-08T04:47:04.376" v="2306" actId="1076"/>
          <ac:spMkLst>
            <pc:docMk/>
            <pc:sldMk cId="1355101407" sldId="925"/>
            <ac:spMk id="4" creationId="{A86533D0-8D08-4FE5-9C2C-1AEF038C354A}"/>
          </ac:spMkLst>
        </pc:spChg>
        <pc:spChg chg="add mod">
          <ac:chgData name="" userId="4df855aef7cffa4d" providerId="LiveId" clId="{D14EA7B4-8AC6-47DF-8F6F-6863587D963E}" dt="2024-11-08T04:43:04.478" v="2174" actId="1076"/>
          <ac:spMkLst>
            <pc:docMk/>
            <pc:sldMk cId="1355101407" sldId="925"/>
            <ac:spMk id="6" creationId="{AAD8DCA0-9A36-4183-BC12-D97CA76CC5A9}"/>
          </ac:spMkLst>
        </pc:spChg>
        <pc:spChg chg="add mod">
          <ac:chgData name="" userId="4df855aef7cffa4d" providerId="LiveId" clId="{D14EA7B4-8AC6-47DF-8F6F-6863587D963E}" dt="2024-11-08T04:47:07.328" v="2307" actId="1076"/>
          <ac:spMkLst>
            <pc:docMk/>
            <pc:sldMk cId="1355101407" sldId="925"/>
            <ac:spMk id="8" creationId="{EC6EBA86-72C9-4AD1-AAA3-3298DC8BA106}"/>
          </ac:spMkLst>
        </pc:spChg>
        <pc:spChg chg="add mod">
          <ac:chgData name="" userId="4df855aef7cffa4d" providerId="LiveId" clId="{D14EA7B4-8AC6-47DF-8F6F-6863587D963E}" dt="2024-11-08T04:43:04.478" v="2174" actId="1076"/>
          <ac:spMkLst>
            <pc:docMk/>
            <pc:sldMk cId="1355101407" sldId="925"/>
            <ac:spMk id="9" creationId="{CAEF2FD6-2E3E-4A27-B993-78E90EF763DF}"/>
          </ac:spMkLst>
        </pc:spChg>
        <pc:spChg chg="add mod">
          <ac:chgData name="" userId="4df855aef7cffa4d" providerId="LiveId" clId="{D14EA7B4-8AC6-47DF-8F6F-6863587D963E}" dt="2024-11-08T04:47:41.861" v="2312" actId="1076"/>
          <ac:spMkLst>
            <pc:docMk/>
            <pc:sldMk cId="1355101407" sldId="925"/>
            <ac:spMk id="10" creationId="{DEDB93D3-8D21-4D12-B88D-F6058B4BA1C9}"/>
          </ac:spMkLst>
        </pc:spChg>
        <pc:spChg chg="add mod">
          <ac:chgData name="" userId="4df855aef7cffa4d" providerId="LiveId" clId="{D14EA7B4-8AC6-47DF-8F6F-6863587D963E}" dt="2024-11-08T04:47:39.837" v="2311" actId="1076"/>
          <ac:spMkLst>
            <pc:docMk/>
            <pc:sldMk cId="1355101407" sldId="925"/>
            <ac:spMk id="11" creationId="{DF95A55E-F63F-4094-930C-B2E5AA64C6C4}"/>
          </ac:spMkLst>
        </pc:spChg>
        <pc:spChg chg="add mod">
          <ac:chgData name="" userId="4df855aef7cffa4d" providerId="LiveId" clId="{D14EA7B4-8AC6-47DF-8F6F-6863587D963E}" dt="2024-11-08T04:43:04.478" v="2174" actId="1076"/>
          <ac:spMkLst>
            <pc:docMk/>
            <pc:sldMk cId="1355101407" sldId="925"/>
            <ac:spMk id="12" creationId="{2A97DBD3-247D-48C2-95B6-A7D209E78262}"/>
          </ac:spMkLst>
        </pc:spChg>
        <pc:spChg chg="add mod">
          <ac:chgData name="" userId="4df855aef7cffa4d" providerId="LiveId" clId="{D14EA7B4-8AC6-47DF-8F6F-6863587D963E}" dt="2024-11-08T04:43:04.478" v="2174" actId="1076"/>
          <ac:spMkLst>
            <pc:docMk/>
            <pc:sldMk cId="1355101407" sldId="925"/>
            <ac:spMk id="13" creationId="{7B83F045-EB0B-4421-964D-C2187F200937}"/>
          </ac:spMkLst>
        </pc:spChg>
        <pc:spChg chg="add mod">
          <ac:chgData name="" userId="4df855aef7cffa4d" providerId="LiveId" clId="{D14EA7B4-8AC6-47DF-8F6F-6863587D963E}" dt="2024-11-08T04:43:04.478" v="2174" actId="1076"/>
          <ac:spMkLst>
            <pc:docMk/>
            <pc:sldMk cId="1355101407" sldId="925"/>
            <ac:spMk id="14" creationId="{B78EA3BE-385D-478F-A3ED-E9C9C88D9109}"/>
          </ac:spMkLst>
        </pc:spChg>
        <pc:spChg chg="add mod">
          <ac:chgData name="" userId="4df855aef7cffa4d" providerId="LiveId" clId="{D14EA7B4-8AC6-47DF-8F6F-6863587D963E}" dt="2024-11-08T04:43:04.478" v="2174" actId="1076"/>
          <ac:spMkLst>
            <pc:docMk/>
            <pc:sldMk cId="1355101407" sldId="925"/>
            <ac:spMk id="15" creationId="{71C29E67-B07E-40E2-9753-5F31A3E21A95}"/>
          </ac:spMkLst>
        </pc:spChg>
        <pc:spChg chg="add mod">
          <ac:chgData name="" userId="4df855aef7cffa4d" providerId="LiveId" clId="{D14EA7B4-8AC6-47DF-8F6F-6863587D963E}" dt="2024-11-08T04:43:15.886" v="2177" actId="14100"/>
          <ac:spMkLst>
            <pc:docMk/>
            <pc:sldMk cId="1355101407" sldId="925"/>
            <ac:spMk id="16" creationId="{7B2C1331-0DD1-4172-A61B-04C61BDEAF9A}"/>
          </ac:spMkLst>
        </pc:spChg>
        <pc:spChg chg="add mod">
          <ac:chgData name="" userId="4df855aef7cffa4d" providerId="LiveId" clId="{D14EA7B4-8AC6-47DF-8F6F-6863587D963E}" dt="2024-11-08T04:45:41.298" v="2272" actId="14100"/>
          <ac:spMkLst>
            <pc:docMk/>
            <pc:sldMk cId="1355101407" sldId="925"/>
            <ac:spMk id="17" creationId="{BB577088-5AE1-45F8-82D8-394C4B97063D}"/>
          </ac:spMkLst>
        </pc:spChg>
        <pc:spChg chg="add mod">
          <ac:chgData name="" userId="4df855aef7cffa4d" providerId="LiveId" clId="{D14EA7B4-8AC6-47DF-8F6F-6863587D963E}" dt="2024-11-08T04:48:19.613" v="2319" actId="1076"/>
          <ac:spMkLst>
            <pc:docMk/>
            <pc:sldMk cId="1355101407" sldId="925"/>
            <ac:spMk id="19" creationId="{92C846E3-F30E-47BD-AA77-E183BAF1CB79}"/>
          </ac:spMkLst>
        </pc:spChg>
        <pc:spChg chg="add del mod">
          <ac:chgData name="" userId="4df855aef7cffa4d" providerId="LiveId" clId="{D14EA7B4-8AC6-47DF-8F6F-6863587D963E}" dt="2024-11-08T04:48:05.224" v="2315" actId="478"/>
          <ac:spMkLst>
            <pc:docMk/>
            <pc:sldMk cId="1355101407" sldId="925"/>
            <ac:spMk id="20" creationId="{5489C1B1-BE7F-4BAE-845F-68C1468E4987}"/>
          </ac:spMkLst>
        </pc:spChg>
        <pc:spChg chg="add mod">
          <ac:chgData name="" userId="4df855aef7cffa4d" providerId="LiveId" clId="{D14EA7B4-8AC6-47DF-8F6F-6863587D963E}" dt="2024-11-08T04:53:31.270" v="2547" actId="947"/>
          <ac:spMkLst>
            <pc:docMk/>
            <pc:sldMk cId="1355101407" sldId="925"/>
            <ac:spMk id="21" creationId="{07BFF857-9458-4450-A113-0D996A2BB0EB}"/>
          </ac:spMkLst>
        </pc:spChg>
        <pc:spChg chg="add mod">
          <ac:chgData name="" userId="4df855aef7cffa4d" providerId="LiveId" clId="{D14EA7B4-8AC6-47DF-8F6F-6863587D963E}" dt="2024-11-08T04:53:37.205" v="2551" actId="14100"/>
          <ac:spMkLst>
            <pc:docMk/>
            <pc:sldMk cId="1355101407" sldId="925"/>
            <ac:spMk id="22" creationId="{862AFDC4-2E8F-4410-B336-545CAE21BBE6}"/>
          </ac:spMkLst>
        </pc:spChg>
        <pc:spChg chg="add mod">
          <ac:chgData name="" userId="4df855aef7cffa4d" providerId="LiveId" clId="{D14EA7B4-8AC6-47DF-8F6F-6863587D963E}" dt="2024-11-08T04:53:43.998" v="2552" actId="571"/>
          <ac:spMkLst>
            <pc:docMk/>
            <pc:sldMk cId="1355101407" sldId="925"/>
            <ac:spMk id="23" creationId="{99538BAF-56F4-4004-883D-8CAB198F46AB}"/>
          </ac:spMkLst>
        </pc:spChg>
        <pc:spChg chg="add mod">
          <ac:chgData name="" userId="4df855aef7cffa4d" providerId="LiveId" clId="{D14EA7B4-8AC6-47DF-8F6F-6863587D963E}" dt="2024-11-08T04:54:33.645" v="2629" actId="14100"/>
          <ac:spMkLst>
            <pc:docMk/>
            <pc:sldMk cId="1355101407" sldId="925"/>
            <ac:spMk id="24" creationId="{E199F12C-4B1C-4DB9-AFB3-10D0C4BA4CAF}"/>
          </ac:spMkLst>
        </pc:spChg>
        <pc:spChg chg="add mod">
          <ac:chgData name="" userId="4df855aef7cffa4d" providerId="LiveId" clId="{D14EA7B4-8AC6-47DF-8F6F-6863587D963E}" dt="2024-11-08T04:57:20.501" v="2636" actId="1076"/>
          <ac:spMkLst>
            <pc:docMk/>
            <pc:sldMk cId="1355101407" sldId="925"/>
            <ac:spMk id="26" creationId="{B52282D4-C75F-402D-87D0-3AC26C9F04D6}"/>
          </ac:spMkLst>
        </pc:spChg>
        <pc:spChg chg="add mod">
          <ac:chgData name="" userId="4df855aef7cffa4d" providerId="LiveId" clId="{D14EA7B4-8AC6-47DF-8F6F-6863587D963E}" dt="2024-11-08T04:58:05.728" v="2731" actId="1076"/>
          <ac:spMkLst>
            <pc:docMk/>
            <pc:sldMk cId="1355101407" sldId="925"/>
            <ac:spMk id="27" creationId="{FC9FBCDD-23BD-4DFA-990D-8BEC255F91E3}"/>
          </ac:spMkLst>
        </pc:spChg>
        <pc:picChg chg="add mod">
          <ac:chgData name="" userId="4df855aef7cffa4d" providerId="LiveId" clId="{D14EA7B4-8AC6-47DF-8F6F-6863587D963E}" dt="2024-11-08T04:47:01.821" v="2304" actId="1076"/>
          <ac:picMkLst>
            <pc:docMk/>
            <pc:sldMk cId="1355101407" sldId="925"/>
            <ac:picMk id="5" creationId="{67FC0F89-EFB1-4D0E-9626-E608345FE89C}"/>
          </ac:picMkLst>
        </pc:picChg>
        <pc:picChg chg="add mod">
          <ac:chgData name="" userId="4df855aef7cffa4d" providerId="LiveId" clId="{D14EA7B4-8AC6-47DF-8F6F-6863587D963E}" dt="2024-11-08T04:43:04.478" v="2174" actId="1076"/>
          <ac:picMkLst>
            <pc:docMk/>
            <pc:sldMk cId="1355101407" sldId="925"/>
            <ac:picMk id="7" creationId="{6BB87385-DBE6-4228-B9DD-E481E24A92D6}"/>
          </ac:picMkLst>
        </pc:picChg>
        <pc:picChg chg="add mod">
          <ac:chgData name="" userId="4df855aef7cffa4d" providerId="LiveId" clId="{D14EA7B4-8AC6-47DF-8F6F-6863587D963E}" dt="2024-11-08T04:52:38.941" v="2429" actId="1076"/>
          <ac:picMkLst>
            <pc:docMk/>
            <pc:sldMk cId="1355101407" sldId="925"/>
            <ac:picMk id="18" creationId="{B9AE9375-2777-4A7E-9545-2FD0E234C924}"/>
          </ac:picMkLst>
        </pc:picChg>
        <pc:picChg chg="add mod">
          <ac:chgData name="" userId="4df855aef7cffa4d" providerId="LiveId" clId="{D14EA7B4-8AC6-47DF-8F6F-6863587D963E}" dt="2024-11-08T04:56:03.422" v="2634" actId="1076"/>
          <ac:picMkLst>
            <pc:docMk/>
            <pc:sldMk cId="1355101407" sldId="925"/>
            <ac:picMk id="25" creationId="{392BF526-41E7-47FF-95AE-C30AA15C13DD}"/>
          </ac:picMkLst>
        </pc:picChg>
      </pc:sldChg>
      <pc:sldChg chg="addSp delSp modSp add">
        <pc:chgData name="" userId="4df855aef7cffa4d" providerId="LiveId" clId="{D14EA7B4-8AC6-47DF-8F6F-6863587D963E}" dt="2024-11-08T05:46:33.925" v="4226" actId="1076"/>
        <pc:sldMkLst>
          <pc:docMk/>
          <pc:sldMk cId="1199157030" sldId="926"/>
        </pc:sldMkLst>
        <pc:picChg chg="add del">
          <ac:chgData name="" userId="4df855aef7cffa4d" providerId="LiveId" clId="{D14EA7B4-8AC6-47DF-8F6F-6863587D963E}" dt="2024-11-08T05:46:13.105" v="4218" actId="478"/>
          <ac:picMkLst>
            <pc:docMk/>
            <pc:sldMk cId="1199157030" sldId="926"/>
            <ac:picMk id="2" creationId="{CAAD174E-7C2E-4730-82F0-4ECE935D4090}"/>
          </ac:picMkLst>
        </pc:picChg>
        <pc:picChg chg="add mod modCrop">
          <ac:chgData name="" userId="4df855aef7cffa4d" providerId="LiveId" clId="{D14EA7B4-8AC6-47DF-8F6F-6863587D963E}" dt="2024-11-08T05:46:33.925" v="4226" actId="1076"/>
          <ac:picMkLst>
            <pc:docMk/>
            <pc:sldMk cId="1199157030" sldId="926"/>
            <ac:picMk id="3" creationId="{C48D5FA8-72BB-453A-8B62-9B93A75AEEAB}"/>
          </ac:picMkLst>
        </pc:picChg>
      </pc:sldChg>
      <pc:sldChg chg="addSp delSp modSp add">
        <pc:chgData name="" userId="4df855aef7cffa4d" providerId="LiveId" clId="{D14EA7B4-8AC6-47DF-8F6F-6863587D963E}" dt="2024-11-08T05:20:32.877" v="3293" actId="1076"/>
        <pc:sldMkLst>
          <pc:docMk/>
          <pc:sldMk cId="4216100885" sldId="927"/>
        </pc:sldMkLst>
        <pc:spChg chg="add mod">
          <ac:chgData name="" userId="4df855aef7cffa4d" providerId="LiveId" clId="{D14EA7B4-8AC6-47DF-8F6F-6863587D963E}" dt="2024-11-08T05:03:57.623" v="2746" actId="20577"/>
          <ac:spMkLst>
            <pc:docMk/>
            <pc:sldMk cId="4216100885" sldId="927"/>
            <ac:spMk id="2" creationId="{B427F759-5BE7-4DE8-BA8B-959DEC65495C}"/>
          </ac:spMkLst>
        </pc:spChg>
        <pc:spChg chg="add mod">
          <ac:chgData name="" userId="4df855aef7cffa4d" providerId="LiveId" clId="{D14EA7B4-8AC6-47DF-8F6F-6863587D963E}" dt="2024-11-08T05:18:36.207" v="3173" actId="1076"/>
          <ac:spMkLst>
            <pc:docMk/>
            <pc:sldMk cId="4216100885" sldId="927"/>
            <ac:spMk id="3" creationId="{2AB3ED8C-2A19-4C6B-A899-6589D2172D2A}"/>
          </ac:spMkLst>
        </pc:spChg>
        <pc:spChg chg="add mod">
          <ac:chgData name="" userId="4df855aef7cffa4d" providerId="LiveId" clId="{D14EA7B4-8AC6-47DF-8F6F-6863587D963E}" dt="2024-11-08T05:16:52.349" v="3110" actId="14100"/>
          <ac:spMkLst>
            <pc:docMk/>
            <pc:sldMk cId="4216100885" sldId="927"/>
            <ac:spMk id="5" creationId="{3F49683C-EEAF-4E1B-A866-8032C1F3685E}"/>
          </ac:spMkLst>
        </pc:spChg>
        <pc:spChg chg="add mod">
          <ac:chgData name="" userId="4df855aef7cffa4d" providerId="LiveId" clId="{D14EA7B4-8AC6-47DF-8F6F-6863587D963E}" dt="2024-11-08T05:06:09.358" v="2905" actId="1076"/>
          <ac:spMkLst>
            <pc:docMk/>
            <pc:sldMk cId="4216100885" sldId="927"/>
            <ac:spMk id="6" creationId="{CC3164D5-225E-42B3-9F47-DDCB14EBF8F8}"/>
          </ac:spMkLst>
        </pc:spChg>
        <pc:spChg chg="add del mod">
          <ac:chgData name="" userId="4df855aef7cffa4d" providerId="LiveId" clId="{D14EA7B4-8AC6-47DF-8F6F-6863587D963E}" dt="2024-11-08T05:17:28.227" v="3151" actId="478"/>
          <ac:spMkLst>
            <pc:docMk/>
            <pc:sldMk cId="4216100885" sldId="927"/>
            <ac:spMk id="7" creationId="{86445F1B-7869-483E-A43D-B2771946B26F}"/>
          </ac:spMkLst>
        </pc:spChg>
        <pc:spChg chg="add mod">
          <ac:chgData name="" userId="4df855aef7cffa4d" providerId="LiveId" clId="{D14EA7B4-8AC6-47DF-8F6F-6863587D963E}" dt="2024-11-08T05:18:11.037" v="3168" actId="1076"/>
          <ac:spMkLst>
            <pc:docMk/>
            <pc:sldMk cId="4216100885" sldId="927"/>
            <ac:spMk id="8" creationId="{71A635DC-F7CD-4DE0-A7E4-CB789B48CB3C}"/>
          </ac:spMkLst>
        </pc:spChg>
        <pc:spChg chg="add mod">
          <ac:chgData name="" userId="4df855aef7cffa4d" providerId="LiveId" clId="{D14EA7B4-8AC6-47DF-8F6F-6863587D963E}" dt="2024-11-08T05:18:32.405" v="3171" actId="1076"/>
          <ac:spMkLst>
            <pc:docMk/>
            <pc:sldMk cId="4216100885" sldId="927"/>
            <ac:spMk id="9" creationId="{D0000F9D-3297-42DA-B2A5-B7E6F582F0D8}"/>
          </ac:spMkLst>
        </pc:spChg>
        <pc:spChg chg="add mod">
          <ac:chgData name="" userId="4df855aef7cffa4d" providerId="LiveId" clId="{D14EA7B4-8AC6-47DF-8F6F-6863587D963E}" dt="2024-11-08T05:19:56.229" v="3225" actId="1076"/>
          <ac:spMkLst>
            <pc:docMk/>
            <pc:sldMk cId="4216100885" sldId="927"/>
            <ac:spMk id="10" creationId="{989C8F88-6DA4-4775-8A7A-DC1362922FC2}"/>
          </ac:spMkLst>
        </pc:spChg>
        <pc:spChg chg="add mod">
          <ac:chgData name="" userId="4df855aef7cffa4d" providerId="LiveId" clId="{D14EA7B4-8AC6-47DF-8F6F-6863587D963E}" dt="2024-11-08T05:20:00.462" v="3226" actId="571"/>
          <ac:spMkLst>
            <pc:docMk/>
            <pc:sldMk cId="4216100885" sldId="927"/>
            <ac:spMk id="11" creationId="{217FA7B9-F299-4B1D-8DBB-F1FADC8FC958}"/>
          </ac:spMkLst>
        </pc:spChg>
        <pc:spChg chg="add mod">
          <ac:chgData name="" userId="4df855aef7cffa4d" providerId="LiveId" clId="{D14EA7B4-8AC6-47DF-8F6F-6863587D963E}" dt="2024-11-08T05:20:32.877" v="3293" actId="1076"/>
          <ac:spMkLst>
            <pc:docMk/>
            <pc:sldMk cId="4216100885" sldId="927"/>
            <ac:spMk id="12" creationId="{4DEC3550-1BEB-4E57-8095-3A10B4B74058}"/>
          </ac:spMkLst>
        </pc:spChg>
        <pc:picChg chg="add mod">
          <ac:chgData name="" userId="4df855aef7cffa4d" providerId="LiveId" clId="{D14EA7B4-8AC6-47DF-8F6F-6863587D963E}" dt="2024-11-08T05:06:11.485" v="2906" actId="1076"/>
          <ac:picMkLst>
            <pc:docMk/>
            <pc:sldMk cId="4216100885" sldId="927"/>
            <ac:picMk id="4" creationId="{09F31FAE-0937-40FD-83BC-205C7D2762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11/8/2024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11/8/2024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11/8/2024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11/8/2024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11/8/2024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11/8/2024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11/8/2024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11/8/2024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11/8/2024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11/8/2024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11/8/2024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11/8/2024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133587" y="2166930"/>
            <a:ext cx="119248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ローマ＝カトリック教会②</a:t>
            </a:r>
            <a:endParaRPr lang="en-US" altLang="ja-JP" sz="72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5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（聖像崇拝論争と東西教会の分離）</a:t>
            </a:r>
            <a:endParaRPr lang="en-US" altLang="ja-JP" sz="36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109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ヨーロッパ⑦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133587" y="5235550"/>
            <a:ext cx="1192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なぜローマ＝カトリック教会は</a:t>
            </a:r>
            <a:endParaRPr lang="en-US" altLang="ja-JP" sz="40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フランク王国と関係を深めていったのか？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CFA448F-2CA8-49BF-840D-54ACDA04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57" y="0"/>
            <a:ext cx="8818285" cy="6858000"/>
          </a:xfrm>
          <a:prstGeom prst="rect">
            <a:avLst/>
          </a:prstGeom>
        </p:spPr>
      </p:pic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5253D65E-8A01-4B74-919C-D8DC1869EF75}"/>
              </a:ext>
            </a:extLst>
          </p:cNvPr>
          <p:cNvSpPr/>
          <p:nvPr/>
        </p:nvSpPr>
        <p:spPr>
          <a:xfrm>
            <a:off x="6517758" y="4026678"/>
            <a:ext cx="3402593" cy="646332"/>
          </a:xfrm>
          <a:prstGeom prst="wedgeRectCallout">
            <a:avLst>
              <a:gd name="adj1" fmla="val -36888"/>
              <a:gd name="adj2" fmla="val 1131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ラヴェンナ地方</a:t>
            </a:r>
          </a:p>
        </p:txBody>
      </p:sp>
    </p:spTree>
    <p:extLst>
      <p:ext uri="{BB962C8B-B14F-4D97-AF65-F5344CB8AC3E}">
        <p14:creationId xmlns:p14="http://schemas.microsoft.com/office/powerpoint/2010/main" val="243920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81517" y="58819"/>
            <a:ext cx="12028967" cy="6738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81516" y="58819"/>
            <a:ext cx="117115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ローマ＝カトリック教会②（</a:t>
            </a:r>
            <a:r>
              <a:rPr lang="ja-JP" altLang="en-US" sz="28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聖像崇拝論争と東西教会の分離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DAADF98-9D01-8FC8-D6BE-59ECC4E5CCA4}"/>
              </a:ext>
            </a:extLst>
          </p:cNvPr>
          <p:cNvSpPr/>
          <p:nvPr/>
        </p:nvSpPr>
        <p:spPr>
          <a:xfrm>
            <a:off x="145311" y="779743"/>
            <a:ext cx="3103098" cy="6149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聖像崇拝論争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ECAC90-9FFE-4B8B-A7C4-85048484E5DD}"/>
              </a:ext>
            </a:extLst>
          </p:cNvPr>
          <p:cNvSpPr txBox="1"/>
          <p:nvPr/>
        </p:nvSpPr>
        <p:spPr>
          <a:xfrm>
            <a:off x="81516" y="1469280"/>
            <a:ext cx="1202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・イスラーム教からの批判から、ビザンツ帝国内で起こった論争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F45D9C0-8B50-4EE4-98B3-BE2C2211D458}"/>
              </a:ext>
            </a:extLst>
          </p:cNvPr>
          <p:cNvSpPr/>
          <p:nvPr/>
        </p:nvSpPr>
        <p:spPr>
          <a:xfrm>
            <a:off x="145310" y="2115611"/>
            <a:ext cx="5224131" cy="6149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レオン３世の聖像禁止令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31C0D30-1C5A-45B8-84F7-38C9713BEDA3}"/>
              </a:ext>
            </a:extLst>
          </p:cNvPr>
          <p:cNvSpPr txBox="1"/>
          <p:nvPr/>
        </p:nvSpPr>
        <p:spPr>
          <a:xfrm>
            <a:off x="81515" y="2777487"/>
            <a:ext cx="1202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・皇帝</a:t>
            </a:r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レオン３世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が聖像崇拝論争を制定　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</a:t>
            </a:r>
            <a:r>
              <a:rPr kumimoji="1"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聖像禁止令</a:t>
            </a:r>
            <a:endParaRPr kumimoji="1" lang="en-US" altLang="ja-JP" sz="3200" dirty="0">
              <a:solidFill>
                <a:srgbClr val="FFFF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AEEDFB8-F4F9-4E90-8528-51D55C88106E}"/>
              </a:ext>
            </a:extLst>
          </p:cNvPr>
          <p:cNvSpPr/>
          <p:nvPr/>
        </p:nvSpPr>
        <p:spPr>
          <a:xfrm>
            <a:off x="145310" y="3398812"/>
            <a:ext cx="4777564" cy="6149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60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東西教会の対立、分離</a:t>
            </a:r>
            <a:endParaRPr kumimoji="1" lang="ja-JP" altLang="en-US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7D23A9A-2638-449F-91B8-0E050663C3F5}"/>
              </a:ext>
            </a:extLst>
          </p:cNvPr>
          <p:cNvSpPr txBox="1"/>
          <p:nvPr/>
        </p:nvSpPr>
        <p:spPr>
          <a:xfrm>
            <a:off x="81515" y="4021587"/>
            <a:ext cx="12028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・ローマ＝カトリック教会が聖像禁止令に反発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　　　　　　　　　　　　　　　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東西教会が対立、分離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7C9B416-9E96-4E8B-A9EE-E9B2CF3E38CA}"/>
              </a:ext>
            </a:extLst>
          </p:cNvPr>
          <p:cNvSpPr txBox="1"/>
          <p:nvPr/>
        </p:nvSpPr>
        <p:spPr>
          <a:xfrm>
            <a:off x="81514" y="5106636"/>
            <a:ext cx="12028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・ローマ教会がフランク王国に接近　→　ピピンを王に承認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返礼としてラヴェンナ地方を寄進（「</a:t>
            </a:r>
            <a:r>
              <a:rPr kumimoji="1"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ピピンの寄進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」）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　　　　　　　　　　　　　　　　　　　　→　初の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教皇領</a:t>
            </a:r>
            <a:endParaRPr kumimoji="1" lang="en-US" altLang="ja-JP" sz="3200" dirty="0">
              <a:solidFill>
                <a:srgbClr val="FFFF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7BAFEDF-591E-4099-BFE4-06166178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052"/>
            <a:ext cx="12192000" cy="523389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59C831-778F-4DF6-A5CE-6E3A1961DE19}"/>
              </a:ext>
            </a:extLst>
          </p:cNvPr>
          <p:cNvSpPr txBox="1"/>
          <p:nvPr/>
        </p:nvSpPr>
        <p:spPr>
          <a:xfrm>
            <a:off x="8948736" y="6045947"/>
            <a:ext cx="324326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  <p:sp>
        <p:nvSpPr>
          <p:cNvPr id="4" name="フレーム 3">
            <a:extLst>
              <a:ext uri="{FF2B5EF4-FFF2-40B4-BE49-F238E27FC236}">
                <a16:creationId xmlns:a16="http://schemas.microsoft.com/office/drawing/2014/main" id="{159CEDBE-670C-481E-9B44-156077FFC57E}"/>
              </a:ext>
            </a:extLst>
          </p:cNvPr>
          <p:cNvSpPr/>
          <p:nvPr/>
        </p:nvSpPr>
        <p:spPr>
          <a:xfrm>
            <a:off x="4648200" y="2362201"/>
            <a:ext cx="676276" cy="3095624"/>
          </a:xfrm>
          <a:prstGeom prst="frame">
            <a:avLst>
              <a:gd name="adj1" fmla="val 100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426CC3F8-0F76-4C6D-BD31-BF250328730E}"/>
              </a:ext>
            </a:extLst>
          </p:cNvPr>
          <p:cNvSpPr/>
          <p:nvPr/>
        </p:nvSpPr>
        <p:spPr>
          <a:xfrm>
            <a:off x="3124199" y="5256037"/>
            <a:ext cx="1419225" cy="629199"/>
          </a:xfrm>
          <a:prstGeom prst="wedgeRectCallout">
            <a:avLst>
              <a:gd name="adj1" fmla="val 44939"/>
              <a:gd name="adj2" fmla="val -873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ここ！</a:t>
            </a:r>
          </a:p>
        </p:txBody>
      </p:sp>
    </p:spTree>
    <p:extLst>
      <p:ext uri="{BB962C8B-B14F-4D97-AF65-F5344CB8AC3E}">
        <p14:creationId xmlns:p14="http://schemas.microsoft.com/office/powerpoint/2010/main" val="259433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70B117E-CA9F-44E9-BE6E-1821D11BD052}"/>
              </a:ext>
            </a:extLst>
          </p:cNvPr>
          <p:cNvSpPr/>
          <p:nvPr/>
        </p:nvSpPr>
        <p:spPr>
          <a:xfrm>
            <a:off x="202016" y="99449"/>
            <a:ext cx="3455584" cy="29390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ユダヤ教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2EF1424-1824-4812-8E87-871CD2FE732F}"/>
              </a:ext>
            </a:extLst>
          </p:cNvPr>
          <p:cNvSpPr/>
          <p:nvPr/>
        </p:nvSpPr>
        <p:spPr>
          <a:xfrm>
            <a:off x="762995" y="835536"/>
            <a:ext cx="2361205" cy="1926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イエス派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FF2D347-6937-4929-9720-E86D1BD3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28" y="1362074"/>
            <a:ext cx="1274159" cy="140017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D9C97B-3D02-4E80-9FA1-061C8B98596F}"/>
              </a:ext>
            </a:extLst>
          </p:cNvPr>
          <p:cNvSpPr/>
          <p:nvPr/>
        </p:nvSpPr>
        <p:spPr>
          <a:xfrm>
            <a:off x="5229225" y="99450"/>
            <a:ext cx="4610101" cy="29390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600" u="sng" dirty="0"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キリスト教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へ発展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吹き出し: 上矢印 7">
            <a:extLst>
              <a:ext uri="{FF2B5EF4-FFF2-40B4-BE49-F238E27FC236}">
                <a16:creationId xmlns:a16="http://schemas.microsoft.com/office/drawing/2014/main" id="{776F59EE-B1D8-4377-BBF0-05394006EFFD}"/>
              </a:ext>
            </a:extLst>
          </p:cNvPr>
          <p:cNvSpPr/>
          <p:nvPr/>
        </p:nvSpPr>
        <p:spPr>
          <a:xfrm>
            <a:off x="5357813" y="698856"/>
            <a:ext cx="3838575" cy="972459"/>
          </a:xfrm>
          <a:prstGeom prst="upArrowCallou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ユダヤ教が土台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86995755-42CF-4E76-B853-6D3D76F6A288}"/>
              </a:ext>
            </a:extLst>
          </p:cNvPr>
          <p:cNvSpPr/>
          <p:nvPr/>
        </p:nvSpPr>
        <p:spPr>
          <a:xfrm>
            <a:off x="2352674" y="1496754"/>
            <a:ext cx="3052863" cy="113081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十字架の後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5576E57-2B33-458B-A401-1C5151EC7EFE}"/>
              </a:ext>
            </a:extLst>
          </p:cNvPr>
          <p:cNvSpPr/>
          <p:nvPr/>
        </p:nvSpPr>
        <p:spPr>
          <a:xfrm>
            <a:off x="5390873" y="184076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※</a:t>
            </a:r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偶像崇拝禁止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4F80F5B-690B-4554-9C58-118AD89E3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648" y="1845306"/>
            <a:ext cx="1052730" cy="97245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3E280B-84B7-4F3A-973D-B91100123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307" y="1750768"/>
            <a:ext cx="1295412" cy="1266265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1661905-F169-42A8-90DC-83F399163456}"/>
              </a:ext>
            </a:extLst>
          </p:cNvPr>
          <p:cNvSpPr/>
          <p:nvPr/>
        </p:nvSpPr>
        <p:spPr>
          <a:xfrm>
            <a:off x="163394" y="3904947"/>
            <a:ext cx="3927655" cy="2853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ローマ帝国の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他宗教の影響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08F5B0D-8654-4C96-80D7-5806CEE58104}"/>
              </a:ext>
            </a:extLst>
          </p:cNvPr>
          <p:cNvSpPr/>
          <p:nvPr/>
        </p:nvSpPr>
        <p:spPr>
          <a:xfrm>
            <a:off x="0" y="3236981"/>
            <a:ext cx="12187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なぜキリスト教は聖像崇拝をおこなうようになったのか？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7A44248-3BB7-4F54-9908-969C83E91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79" y="5100748"/>
            <a:ext cx="1083276" cy="1496754"/>
          </a:xfrm>
          <a:prstGeom prst="rect">
            <a:avLst/>
          </a:prstGeom>
        </p:spPr>
      </p:pic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C10F6BC6-75DC-4E8D-AE36-AA1AF428B0C5}"/>
              </a:ext>
            </a:extLst>
          </p:cNvPr>
          <p:cNvSpPr/>
          <p:nvPr/>
        </p:nvSpPr>
        <p:spPr>
          <a:xfrm>
            <a:off x="1644949" y="5331748"/>
            <a:ext cx="1843876" cy="1006296"/>
          </a:xfrm>
          <a:prstGeom prst="wedgeRectCallout">
            <a:avLst>
              <a:gd name="adj1" fmla="val -65582"/>
              <a:gd name="adj2" fmla="val -27537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聖像も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ありだね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2B43EE3-2163-4F32-B92B-FA5DF9B8BDA7}"/>
              </a:ext>
            </a:extLst>
          </p:cNvPr>
          <p:cNvSpPr/>
          <p:nvPr/>
        </p:nvSpPr>
        <p:spPr>
          <a:xfrm>
            <a:off x="4130148" y="3904947"/>
            <a:ext cx="3927655" cy="2853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信者の結束強化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FA2A48A-6157-4301-8B5E-AC1F59BD1283}"/>
              </a:ext>
            </a:extLst>
          </p:cNvPr>
          <p:cNvSpPr/>
          <p:nvPr/>
        </p:nvSpPr>
        <p:spPr>
          <a:xfrm>
            <a:off x="8096902" y="3904947"/>
            <a:ext cx="4091050" cy="2853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教義のイメージ化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FCCA49F-6087-4E5F-B566-3D364E00F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729" y="4635894"/>
            <a:ext cx="1052730" cy="97245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C73A3B7-5608-4315-A7A7-495C30992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319" y="5152096"/>
            <a:ext cx="1211401" cy="1594866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4D519CC-BFBE-4423-BC4B-F04A05D1C766}"/>
              </a:ext>
            </a:extLst>
          </p:cNvPr>
          <p:cNvSpPr/>
          <p:nvPr/>
        </p:nvSpPr>
        <p:spPr>
          <a:xfrm>
            <a:off x="4284075" y="5027842"/>
            <a:ext cx="2689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初期は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信用も経済力もなかった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C3A7437-0859-493F-8A99-792099E68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3147" y="5051692"/>
            <a:ext cx="1347661" cy="1594866"/>
          </a:xfrm>
          <a:prstGeom prst="rect">
            <a:avLst/>
          </a:prstGeom>
        </p:spPr>
      </p:pic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7B69FEDA-008A-47E1-B905-07EAC9485BC7}"/>
              </a:ext>
            </a:extLst>
          </p:cNvPr>
          <p:cNvSpPr/>
          <p:nvPr/>
        </p:nvSpPr>
        <p:spPr>
          <a:xfrm>
            <a:off x="9447352" y="4842829"/>
            <a:ext cx="2642851" cy="1006296"/>
          </a:xfrm>
          <a:prstGeom prst="wedgeRectCallout">
            <a:avLst>
              <a:gd name="adj1" fmla="val -59333"/>
              <a:gd name="adj2" fmla="val 295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視覚的に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わかりやすい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03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4CD8761-91F0-4397-9A1F-5BF87E4885AF}"/>
              </a:ext>
            </a:extLst>
          </p:cNvPr>
          <p:cNvSpPr/>
          <p:nvPr/>
        </p:nvSpPr>
        <p:spPr>
          <a:xfrm>
            <a:off x="88965" y="745782"/>
            <a:ext cx="8459612" cy="2402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イスラーム教では聖像崇拝を厳格に禁止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273AD1C-2608-416B-808B-1E2050FDBC76}"/>
              </a:ext>
            </a:extLst>
          </p:cNvPr>
          <p:cNvSpPr/>
          <p:nvPr/>
        </p:nvSpPr>
        <p:spPr>
          <a:xfrm>
            <a:off x="-86514" y="99450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７世紀にイスラームの誕生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FE3033-2BED-4DD1-8093-61DAF6018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8689" y="1262144"/>
            <a:ext cx="1697304" cy="1519087"/>
          </a:xfrm>
          <a:prstGeom prst="rect">
            <a:avLst/>
          </a:prstGeom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BD19ACD3-8011-4ADF-93E3-259E28A8D2F7}"/>
              </a:ext>
            </a:extLst>
          </p:cNvPr>
          <p:cNvSpPr/>
          <p:nvPr/>
        </p:nvSpPr>
        <p:spPr>
          <a:xfrm>
            <a:off x="3432945" y="1392816"/>
            <a:ext cx="4794574" cy="1163050"/>
          </a:xfrm>
          <a:prstGeom prst="wedgeRectCallout">
            <a:avLst>
              <a:gd name="adj1" fmla="val -59746"/>
              <a:gd name="adj2" fmla="val -1979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キリスト教も厳密には聖像はダメだろ！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9F79DE3-7CBD-4598-9936-52CF82985351}"/>
              </a:ext>
            </a:extLst>
          </p:cNvPr>
          <p:cNvSpPr/>
          <p:nvPr/>
        </p:nvSpPr>
        <p:spPr>
          <a:xfrm>
            <a:off x="202019" y="2545322"/>
            <a:ext cx="3072809" cy="5477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イスラーム教徒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5682CAFB-EE6A-4E81-885F-30DB58F54F52}"/>
              </a:ext>
            </a:extLst>
          </p:cNvPr>
          <p:cNvSpPr/>
          <p:nvPr/>
        </p:nvSpPr>
        <p:spPr>
          <a:xfrm>
            <a:off x="202019" y="3259015"/>
            <a:ext cx="1180214" cy="64633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C0995F-B8C9-4C8A-BBC1-7E88C532F5F9}"/>
              </a:ext>
            </a:extLst>
          </p:cNvPr>
          <p:cNvSpPr/>
          <p:nvPr/>
        </p:nvSpPr>
        <p:spPr>
          <a:xfrm>
            <a:off x="88965" y="4005672"/>
            <a:ext cx="9044402" cy="2752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BFD4675-034F-44F5-AE94-BC17009583D1}"/>
              </a:ext>
            </a:extLst>
          </p:cNvPr>
          <p:cNvSpPr/>
          <p:nvPr/>
        </p:nvSpPr>
        <p:spPr>
          <a:xfrm>
            <a:off x="1495576" y="3253698"/>
            <a:ext cx="10341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これを受けて、国境を接するビザンツ帝国では</a:t>
            </a:r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endParaRPr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AA0CD2C-4899-480E-939E-191FDB34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170" y="4914331"/>
            <a:ext cx="2329702" cy="1662825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68A1BCE-D9FA-45CE-BF7A-95F9DADA20D7}"/>
              </a:ext>
            </a:extLst>
          </p:cNvPr>
          <p:cNvSpPr/>
          <p:nvPr/>
        </p:nvSpPr>
        <p:spPr>
          <a:xfrm>
            <a:off x="88964" y="4017893"/>
            <a:ext cx="3381153" cy="697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聖像崇拝論争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2B65631-8680-4568-9C9B-3106BA284575}"/>
              </a:ext>
            </a:extLst>
          </p:cNvPr>
          <p:cNvSpPr/>
          <p:nvPr/>
        </p:nvSpPr>
        <p:spPr>
          <a:xfrm>
            <a:off x="3828660" y="6112218"/>
            <a:ext cx="1472721" cy="5477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聖職者</a:t>
            </a: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5F966A53-20A1-4F4F-B434-E464C6D92DB7}"/>
              </a:ext>
            </a:extLst>
          </p:cNvPr>
          <p:cNvSpPr/>
          <p:nvPr/>
        </p:nvSpPr>
        <p:spPr>
          <a:xfrm>
            <a:off x="401874" y="4875332"/>
            <a:ext cx="2872954" cy="1178011"/>
          </a:xfrm>
          <a:prstGeom prst="wedgeRectCallout">
            <a:avLst>
              <a:gd name="adj1" fmla="val 59917"/>
              <a:gd name="adj2" fmla="val -1979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聖像は教義に反している！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43FC2D72-230E-445E-966D-06B34A434B77}"/>
              </a:ext>
            </a:extLst>
          </p:cNvPr>
          <p:cNvSpPr/>
          <p:nvPr/>
        </p:nvSpPr>
        <p:spPr>
          <a:xfrm>
            <a:off x="5729871" y="4914331"/>
            <a:ext cx="3062099" cy="1537851"/>
          </a:xfrm>
          <a:prstGeom prst="wedgeRectCallout">
            <a:avLst>
              <a:gd name="adj1" fmla="val -61404"/>
              <a:gd name="adj2" fmla="val -211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あくまで聖像を通して神へ崇拝してるんだ！</a:t>
            </a:r>
          </a:p>
        </p:txBody>
      </p:sp>
    </p:spTree>
    <p:extLst>
      <p:ext uri="{BB962C8B-B14F-4D97-AF65-F5344CB8AC3E}">
        <p14:creationId xmlns:p14="http://schemas.microsoft.com/office/powerpoint/2010/main" val="343528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2E181D-BB32-4322-8C84-2583126949A1}"/>
              </a:ext>
            </a:extLst>
          </p:cNvPr>
          <p:cNvSpPr/>
          <p:nvPr/>
        </p:nvSpPr>
        <p:spPr>
          <a:xfrm>
            <a:off x="244549" y="1774623"/>
            <a:ext cx="7910623" cy="27528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EAF973E-C4FB-4FD3-9F4D-9FBF8633B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09" y="1899348"/>
            <a:ext cx="2210028" cy="218056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014A497-FA32-4294-B84F-A578A734F3D3}"/>
              </a:ext>
            </a:extLst>
          </p:cNvPr>
          <p:cNvSpPr/>
          <p:nvPr/>
        </p:nvSpPr>
        <p:spPr>
          <a:xfrm>
            <a:off x="85061" y="437616"/>
            <a:ext cx="11621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イスラーム教からの批判に応えて、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聖像崇拝論争を制定したのが</a:t>
            </a:r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endParaRPr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9C08A82-C5E7-44C3-9840-2F7F222C6D7B}"/>
              </a:ext>
            </a:extLst>
          </p:cNvPr>
          <p:cNvSpPr/>
          <p:nvPr/>
        </p:nvSpPr>
        <p:spPr>
          <a:xfrm>
            <a:off x="365410" y="3731357"/>
            <a:ext cx="2781827" cy="697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レオン３世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2E86D58E-8D24-4A7F-AF49-EFEBDD4A2ADB}"/>
              </a:ext>
            </a:extLst>
          </p:cNvPr>
          <p:cNvSpPr/>
          <p:nvPr/>
        </p:nvSpPr>
        <p:spPr>
          <a:xfrm>
            <a:off x="3326618" y="2182476"/>
            <a:ext cx="4286293" cy="1200329"/>
          </a:xfrm>
          <a:prstGeom prst="wedgeRectCallout">
            <a:avLst>
              <a:gd name="adj1" fmla="val -59746"/>
              <a:gd name="adj2" fmla="val -197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聖像崇拝を禁止し、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聖像は破壊する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CDAC89B-7838-42D8-8122-AE979154F64B}"/>
              </a:ext>
            </a:extLst>
          </p:cNvPr>
          <p:cNvSpPr/>
          <p:nvPr/>
        </p:nvSpPr>
        <p:spPr>
          <a:xfrm>
            <a:off x="4831084" y="3382805"/>
            <a:ext cx="2781827" cy="697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聖像禁止令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81042BD-4644-4EF7-9878-60CCBA463EF3}"/>
              </a:ext>
            </a:extLst>
          </p:cNvPr>
          <p:cNvSpPr/>
          <p:nvPr/>
        </p:nvSpPr>
        <p:spPr>
          <a:xfrm>
            <a:off x="0" y="5257972"/>
            <a:ext cx="12095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ではなぜイスラーム教の批判に応える必要があったのか？</a:t>
            </a:r>
          </a:p>
        </p:txBody>
      </p:sp>
    </p:spTree>
    <p:extLst>
      <p:ext uri="{BB962C8B-B14F-4D97-AF65-F5344CB8AC3E}">
        <p14:creationId xmlns:p14="http://schemas.microsoft.com/office/powerpoint/2010/main" val="279209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48D5FA8-72BB-453A-8B62-9B93A75AE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49"/>
          <a:stretch/>
        </p:blipFill>
        <p:spPr>
          <a:xfrm>
            <a:off x="1237894" y="0"/>
            <a:ext cx="9716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5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5B93AD-DDF5-4852-85DF-62F0992CF409}"/>
              </a:ext>
            </a:extLst>
          </p:cNvPr>
          <p:cNvSpPr/>
          <p:nvPr/>
        </p:nvSpPr>
        <p:spPr>
          <a:xfrm>
            <a:off x="233917" y="127646"/>
            <a:ext cx="670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聖像禁止令の本当の狙いとは？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01B16C9-2C2C-492B-93DD-07194A1DBF3B}"/>
              </a:ext>
            </a:extLst>
          </p:cNvPr>
          <p:cNvSpPr/>
          <p:nvPr/>
        </p:nvSpPr>
        <p:spPr>
          <a:xfrm>
            <a:off x="85061" y="844645"/>
            <a:ext cx="5773478" cy="43497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86533D0-8D08-4FE5-9C2C-1AEF038C354A}"/>
              </a:ext>
            </a:extLst>
          </p:cNvPr>
          <p:cNvSpPr/>
          <p:nvPr/>
        </p:nvSpPr>
        <p:spPr>
          <a:xfrm>
            <a:off x="205640" y="1078562"/>
            <a:ext cx="2420602" cy="3913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国内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FC0F89-EFB1-4D0E-9626-E608345FE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84" y="1674215"/>
            <a:ext cx="1772713" cy="126527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D8DCA0-9A36-4183-BC12-D97CA76CC5A9}"/>
              </a:ext>
            </a:extLst>
          </p:cNvPr>
          <p:cNvSpPr/>
          <p:nvPr/>
        </p:nvSpPr>
        <p:spPr>
          <a:xfrm>
            <a:off x="2732562" y="1078561"/>
            <a:ext cx="2927814" cy="39137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国外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BB87385-DBE6-4228-B9DD-E481E24A9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255" y="1728163"/>
            <a:ext cx="1414131" cy="126564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C6EBA86-72C9-4AD1-AAA3-3298DC8BA106}"/>
              </a:ext>
            </a:extLst>
          </p:cNvPr>
          <p:cNvSpPr/>
          <p:nvPr/>
        </p:nvSpPr>
        <p:spPr>
          <a:xfrm>
            <a:off x="823288" y="2902036"/>
            <a:ext cx="1137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論争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EF2FD6-2E3E-4A27-B993-78E90EF763DF}"/>
              </a:ext>
            </a:extLst>
          </p:cNvPr>
          <p:cNvSpPr/>
          <p:nvPr/>
        </p:nvSpPr>
        <p:spPr>
          <a:xfrm>
            <a:off x="2943755" y="2993437"/>
            <a:ext cx="26885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イスラーム教からの批判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DEDB93D3-8D21-4D12-B88D-F6058B4BA1C9}"/>
              </a:ext>
            </a:extLst>
          </p:cNvPr>
          <p:cNvSpPr/>
          <p:nvPr/>
        </p:nvSpPr>
        <p:spPr>
          <a:xfrm>
            <a:off x="1004041" y="3630339"/>
            <a:ext cx="776176" cy="64633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F95A55E-F63F-4094-930C-B2E5AA64C6C4}"/>
              </a:ext>
            </a:extLst>
          </p:cNvPr>
          <p:cNvSpPr/>
          <p:nvPr/>
        </p:nvSpPr>
        <p:spPr>
          <a:xfrm>
            <a:off x="171700" y="4358642"/>
            <a:ext cx="248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政局不安定</a:t>
            </a: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2A97DBD3-247D-48C2-95B6-A7D209E78262}"/>
              </a:ext>
            </a:extLst>
          </p:cNvPr>
          <p:cNvSpPr/>
          <p:nvPr/>
        </p:nvSpPr>
        <p:spPr>
          <a:xfrm>
            <a:off x="3808381" y="4018000"/>
            <a:ext cx="776176" cy="33922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B83F045-EB0B-4421-964D-C2187F200937}"/>
              </a:ext>
            </a:extLst>
          </p:cNvPr>
          <p:cNvSpPr/>
          <p:nvPr/>
        </p:nvSpPr>
        <p:spPr>
          <a:xfrm>
            <a:off x="3173818" y="4346028"/>
            <a:ext cx="2045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緊張状態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B78EA3BE-385D-478F-A3ED-E9C9C88D9109}"/>
              </a:ext>
            </a:extLst>
          </p:cNvPr>
          <p:cNvSpPr/>
          <p:nvPr/>
        </p:nvSpPr>
        <p:spPr>
          <a:xfrm>
            <a:off x="2219545" y="5075641"/>
            <a:ext cx="1504510" cy="45891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1C29E67-B07E-40E2-9753-5F31A3E21A95}"/>
              </a:ext>
            </a:extLst>
          </p:cNvPr>
          <p:cNvSpPr/>
          <p:nvPr/>
        </p:nvSpPr>
        <p:spPr>
          <a:xfrm>
            <a:off x="847946" y="5534561"/>
            <a:ext cx="42477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帝国内外の政治を</a:t>
            </a:r>
            <a:endParaRPr lang="en-US" altLang="ja-JP" sz="4000" u="sng" dirty="0">
              <a:uFill>
                <a:solidFill>
                  <a:srgbClr val="FFFF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安定させたい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2C1331-0DD1-4172-A61B-04C61BDEAF9A}"/>
              </a:ext>
            </a:extLst>
          </p:cNvPr>
          <p:cNvSpPr/>
          <p:nvPr/>
        </p:nvSpPr>
        <p:spPr>
          <a:xfrm>
            <a:off x="5963247" y="843030"/>
            <a:ext cx="6143692" cy="43497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B577088-5AE1-45F8-82D8-394C4B97063D}"/>
              </a:ext>
            </a:extLst>
          </p:cNvPr>
          <p:cNvSpPr/>
          <p:nvPr/>
        </p:nvSpPr>
        <p:spPr>
          <a:xfrm>
            <a:off x="6096000" y="1018907"/>
            <a:ext cx="5766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対イスラーム戦で財政難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9AE9375-2777-4A7E-9545-2FD0E234C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9830" y="859351"/>
            <a:ext cx="1086094" cy="1304617"/>
          </a:xfrm>
          <a:prstGeom prst="rect">
            <a:avLst/>
          </a:prstGeom>
        </p:spPr>
      </p:pic>
      <p:sp>
        <p:nvSpPr>
          <p:cNvPr id="19" name="矢印: 下 18">
            <a:extLst>
              <a:ext uri="{FF2B5EF4-FFF2-40B4-BE49-F238E27FC236}">
                <a16:creationId xmlns:a16="http://schemas.microsoft.com/office/drawing/2014/main" id="{92C846E3-F30E-47BD-AA77-E183BAF1CB79}"/>
              </a:ext>
            </a:extLst>
          </p:cNvPr>
          <p:cNvSpPr/>
          <p:nvPr/>
        </p:nvSpPr>
        <p:spPr>
          <a:xfrm>
            <a:off x="8229600" y="1614363"/>
            <a:ext cx="925033" cy="45350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7BFF857-9458-4450-A113-0D996A2BB0EB}"/>
              </a:ext>
            </a:extLst>
          </p:cNvPr>
          <p:cNvSpPr/>
          <p:nvPr/>
        </p:nvSpPr>
        <p:spPr>
          <a:xfrm>
            <a:off x="6096000" y="2118742"/>
            <a:ext cx="5766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聖像禁止令に背く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600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教会や修道院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の土地を没収</a:t>
            </a: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862AFDC4-2E8F-4410-B336-545CAE21BBE6}"/>
              </a:ext>
            </a:extLst>
          </p:cNvPr>
          <p:cNvSpPr/>
          <p:nvPr/>
        </p:nvSpPr>
        <p:spPr>
          <a:xfrm>
            <a:off x="7442791" y="3248503"/>
            <a:ext cx="2743199" cy="646332"/>
          </a:xfrm>
          <a:prstGeom prst="wedgeRectCallout">
            <a:avLst>
              <a:gd name="adj1" fmla="val -63524"/>
              <a:gd name="adj2" fmla="val -480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免税特権あり</a:t>
            </a: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99538BAF-56F4-4004-883D-8CAB198F46AB}"/>
              </a:ext>
            </a:extLst>
          </p:cNvPr>
          <p:cNvSpPr/>
          <p:nvPr/>
        </p:nvSpPr>
        <p:spPr>
          <a:xfrm>
            <a:off x="8229599" y="4018000"/>
            <a:ext cx="925033" cy="45350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199F12C-4B1C-4DB9-AFB3-10D0C4BA4CAF}"/>
              </a:ext>
            </a:extLst>
          </p:cNvPr>
          <p:cNvSpPr/>
          <p:nvPr/>
        </p:nvSpPr>
        <p:spPr>
          <a:xfrm>
            <a:off x="6096000" y="4475476"/>
            <a:ext cx="4963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没収財産を軍事に投入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392BF526-41E7-47FF-95AE-C30AA15C1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625" y="3630339"/>
            <a:ext cx="1366314" cy="1366314"/>
          </a:xfrm>
          <a:prstGeom prst="rect">
            <a:avLst/>
          </a:prstGeom>
        </p:spPr>
      </p:pic>
      <p:sp>
        <p:nvSpPr>
          <p:cNvPr id="26" name="矢印: 下 25">
            <a:extLst>
              <a:ext uri="{FF2B5EF4-FFF2-40B4-BE49-F238E27FC236}">
                <a16:creationId xmlns:a16="http://schemas.microsoft.com/office/drawing/2014/main" id="{B52282D4-C75F-402D-87D0-3AC26C9F04D6}"/>
              </a:ext>
            </a:extLst>
          </p:cNvPr>
          <p:cNvSpPr/>
          <p:nvPr/>
        </p:nvSpPr>
        <p:spPr>
          <a:xfrm>
            <a:off x="8402377" y="5075640"/>
            <a:ext cx="1504510" cy="45891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C9FBCDD-23BD-4DFA-990D-8BEC255F91E3}"/>
              </a:ext>
            </a:extLst>
          </p:cNvPr>
          <p:cNvSpPr/>
          <p:nvPr/>
        </p:nvSpPr>
        <p:spPr>
          <a:xfrm>
            <a:off x="6507567" y="5534561"/>
            <a:ext cx="52941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教会や修道院の土地を没収して財源補充</a:t>
            </a:r>
          </a:p>
        </p:txBody>
      </p:sp>
    </p:spTree>
    <p:extLst>
      <p:ext uri="{BB962C8B-B14F-4D97-AF65-F5344CB8AC3E}">
        <p14:creationId xmlns:p14="http://schemas.microsoft.com/office/powerpoint/2010/main" val="135510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427F759-5BE7-4DE8-BA8B-959DEC65495C}"/>
              </a:ext>
            </a:extLst>
          </p:cNvPr>
          <p:cNvSpPr/>
          <p:nvPr/>
        </p:nvSpPr>
        <p:spPr>
          <a:xfrm>
            <a:off x="233917" y="127646"/>
            <a:ext cx="670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聖像禁止令によって・・・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B3ED8C-2A19-4C6B-A899-6589D2172D2A}"/>
              </a:ext>
            </a:extLst>
          </p:cNvPr>
          <p:cNvSpPr/>
          <p:nvPr/>
        </p:nvSpPr>
        <p:spPr>
          <a:xfrm>
            <a:off x="233917" y="773978"/>
            <a:ext cx="11724166" cy="279856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ローマ＝カトリック教会が強く反発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F31FAE-0937-40FD-83BC-205C7D276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97" y="1362525"/>
            <a:ext cx="1477926" cy="1477926"/>
          </a:xfrm>
          <a:prstGeom prst="rect">
            <a:avLst/>
          </a:prstGeom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3F49683C-EEAF-4E1B-A866-8032C1F3685E}"/>
              </a:ext>
            </a:extLst>
          </p:cNvPr>
          <p:cNvSpPr/>
          <p:nvPr/>
        </p:nvSpPr>
        <p:spPr>
          <a:xfrm>
            <a:off x="1998203" y="1511213"/>
            <a:ext cx="5561546" cy="1106217"/>
          </a:xfrm>
          <a:prstGeom prst="wedgeRectCallout">
            <a:avLst>
              <a:gd name="adj1" fmla="val -57980"/>
              <a:gd name="adj2" fmla="val -2505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ゲルマン人への布教で聖像が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不可欠なんだ！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C3164D5-225E-42B3-9F47-DDCB14EBF8F8}"/>
              </a:ext>
            </a:extLst>
          </p:cNvPr>
          <p:cNvSpPr/>
          <p:nvPr/>
        </p:nvSpPr>
        <p:spPr>
          <a:xfrm>
            <a:off x="381000" y="2766117"/>
            <a:ext cx="5333641" cy="574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ローマ＝カトリック教会</a:t>
            </a:r>
          </a:p>
        </p:txBody>
      </p:sp>
      <p:sp>
        <p:nvSpPr>
          <p:cNvPr id="8" name="吹き出し: 左矢印 7">
            <a:extLst>
              <a:ext uri="{FF2B5EF4-FFF2-40B4-BE49-F238E27FC236}">
                <a16:creationId xmlns:a16="http://schemas.microsoft.com/office/drawing/2014/main" id="{71A635DC-F7CD-4DE0-A7E4-CB789B48CB3C}"/>
              </a:ext>
            </a:extLst>
          </p:cNvPr>
          <p:cNvSpPr/>
          <p:nvPr/>
        </p:nvSpPr>
        <p:spPr>
          <a:xfrm>
            <a:off x="7702929" y="1511213"/>
            <a:ext cx="3880884" cy="110621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3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教義理解に聖像が便利だった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D0000F9D-3297-42DA-B2A5-B7E6F582F0D8}"/>
              </a:ext>
            </a:extLst>
          </p:cNvPr>
          <p:cNvSpPr/>
          <p:nvPr/>
        </p:nvSpPr>
        <p:spPr>
          <a:xfrm>
            <a:off x="5447414" y="3659515"/>
            <a:ext cx="1297172" cy="36150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89C8F88-6DA4-4775-8A7A-DC1362922FC2}"/>
              </a:ext>
            </a:extLst>
          </p:cNvPr>
          <p:cNvSpPr/>
          <p:nvPr/>
        </p:nvSpPr>
        <p:spPr>
          <a:xfrm>
            <a:off x="4030715" y="4113757"/>
            <a:ext cx="4130570" cy="6307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東西</a:t>
            </a:r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教会の対立</a:t>
            </a: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217FA7B9-F299-4B1D-8DBB-F1FADC8FC958}"/>
              </a:ext>
            </a:extLst>
          </p:cNvPr>
          <p:cNvSpPr/>
          <p:nvPr/>
        </p:nvSpPr>
        <p:spPr>
          <a:xfrm>
            <a:off x="5447414" y="4837273"/>
            <a:ext cx="1297172" cy="36150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DEC3550-1BEB-4E57-8095-3A10B4B74058}"/>
              </a:ext>
            </a:extLst>
          </p:cNvPr>
          <p:cNvSpPr/>
          <p:nvPr/>
        </p:nvSpPr>
        <p:spPr>
          <a:xfrm>
            <a:off x="2786218" y="5302867"/>
            <a:ext cx="6619564" cy="12140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ローマ＝カトリック教会は新たな保護者が必要に</a:t>
            </a:r>
          </a:p>
        </p:txBody>
      </p:sp>
    </p:spTree>
    <p:extLst>
      <p:ext uri="{BB962C8B-B14F-4D97-AF65-F5344CB8AC3E}">
        <p14:creationId xmlns:p14="http://schemas.microsoft.com/office/powerpoint/2010/main" val="421610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83859EE-6AB3-41E7-946F-7408FCC0CBC0}"/>
              </a:ext>
            </a:extLst>
          </p:cNvPr>
          <p:cNvSpPr/>
          <p:nvPr/>
        </p:nvSpPr>
        <p:spPr>
          <a:xfrm>
            <a:off x="150696" y="196425"/>
            <a:ext cx="5101787" cy="43117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イタリア半島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1E95972-8539-4317-9468-057E2986D7A6}"/>
              </a:ext>
            </a:extLst>
          </p:cNvPr>
          <p:cNvSpPr/>
          <p:nvPr/>
        </p:nvSpPr>
        <p:spPr>
          <a:xfrm>
            <a:off x="150696" y="1913762"/>
            <a:ext cx="5101787" cy="2594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ランゴバルド王国</a:t>
            </a:r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753D428-8C0F-4519-B971-3A2F7DF646BC}"/>
              </a:ext>
            </a:extLst>
          </p:cNvPr>
          <p:cNvSpPr/>
          <p:nvPr/>
        </p:nvSpPr>
        <p:spPr>
          <a:xfrm>
            <a:off x="150696" y="874192"/>
            <a:ext cx="5101787" cy="5979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ビザンツ帝国</a:t>
            </a:r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7611C602-8B89-42F6-9362-67EA958A9C60}"/>
              </a:ext>
            </a:extLst>
          </p:cNvPr>
          <p:cNvSpPr/>
          <p:nvPr/>
        </p:nvSpPr>
        <p:spPr>
          <a:xfrm>
            <a:off x="2254102" y="1562986"/>
            <a:ext cx="882502" cy="3108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F8D4262A-A664-4AC5-B45E-9A254AC5193C}"/>
              </a:ext>
            </a:extLst>
          </p:cNvPr>
          <p:cNvSpPr/>
          <p:nvPr/>
        </p:nvSpPr>
        <p:spPr>
          <a:xfrm>
            <a:off x="2062716" y="2782668"/>
            <a:ext cx="2743199" cy="646332"/>
          </a:xfrm>
          <a:prstGeom prst="wedgeRectCallout">
            <a:avLst>
              <a:gd name="adj1" fmla="val -63136"/>
              <a:gd name="adj2" fmla="val -23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立場が弱体化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D5F3972-89B8-4669-BE38-684E7FCC4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621" y="3483769"/>
            <a:ext cx="998356" cy="99835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B9C63BD-749F-4103-946A-8AFD436BD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06" y="2612266"/>
            <a:ext cx="1251645" cy="163346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74705E-A4CE-46DA-BB8B-A091C7E91B60}"/>
              </a:ext>
            </a:extLst>
          </p:cNvPr>
          <p:cNvSpPr/>
          <p:nvPr/>
        </p:nvSpPr>
        <p:spPr>
          <a:xfrm>
            <a:off x="276447" y="3836157"/>
            <a:ext cx="2604975" cy="597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ローマ教会</a:t>
            </a: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B10C6C8-D549-4FC7-B954-8BA0DB3BCFEF}"/>
              </a:ext>
            </a:extLst>
          </p:cNvPr>
          <p:cNvSpPr/>
          <p:nvPr/>
        </p:nvSpPr>
        <p:spPr>
          <a:xfrm>
            <a:off x="5328682" y="1704987"/>
            <a:ext cx="535172" cy="129465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9B8758F-7F53-4C2B-8528-71B6D4221579}"/>
              </a:ext>
            </a:extLst>
          </p:cNvPr>
          <p:cNvSpPr/>
          <p:nvPr/>
        </p:nvSpPr>
        <p:spPr>
          <a:xfrm>
            <a:off x="5940053" y="213749"/>
            <a:ext cx="5893984" cy="3954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1573F6F-E3DF-473B-BEFB-DA84B22DC815}"/>
              </a:ext>
            </a:extLst>
          </p:cNvPr>
          <p:cNvSpPr/>
          <p:nvPr/>
        </p:nvSpPr>
        <p:spPr>
          <a:xfrm>
            <a:off x="5940054" y="213749"/>
            <a:ext cx="3289006" cy="597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ピピンの寄進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BA85823-F798-4A31-9843-3316CE31A05B}"/>
              </a:ext>
            </a:extLst>
          </p:cNvPr>
          <p:cNvSpPr txBox="1"/>
          <p:nvPr/>
        </p:nvSpPr>
        <p:spPr>
          <a:xfrm>
            <a:off x="5940051" y="962821"/>
            <a:ext cx="5893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ランゴバルド王国から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ラヴェンナ地方を奪還</a:t>
            </a:r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89C2E3E4-2EC1-409E-9CBC-B39504BE6F2E}"/>
              </a:ext>
            </a:extLst>
          </p:cNvPr>
          <p:cNvSpPr/>
          <p:nvPr/>
        </p:nvSpPr>
        <p:spPr>
          <a:xfrm>
            <a:off x="8312884" y="2161945"/>
            <a:ext cx="1148316" cy="70324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1FC95D0-B123-47F3-95D6-D426B3EA9228}"/>
              </a:ext>
            </a:extLst>
          </p:cNvPr>
          <p:cNvSpPr txBox="1"/>
          <p:nvPr/>
        </p:nvSpPr>
        <p:spPr>
          <a:xfrm>
            <a:off x="5996978" y="2870247"/>
            <a:ext cx="409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ローマ教会に寄進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C606DCD-7D8D-4362-9712-96DE98588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262" y="2314279"/>
            <a:ext cx="1739974" cy="1735472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8689D61-81EF-48B0-A502-9EC80D227C23}"/>
              </a:ext>
            </a:extLst>
          </p:cNvPr>
          <p:cNvSpPr/>
          <p:nvPr/>
        </p:nvSpPr>
        <p:spPr>
          <a:xfrm>
            <a:off x="10170261" y="2336625"/>
            <a:ext cx="1109332" cy="5285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土地</a:t>
            </a: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A48EAAA2-9C6C-4A75-96A7-1F14789F659A}"/>
              </a:ext>
            </a:extLst>
          </p:cNvPr>
          <p:cNvSpPr/>
          <p:nvPr/>
        </p:nvSpPr>
        <p:spPr>
          <a:xfrm>
            <a:off x="8232251" y="4240657"/>
            <a:ext cx="1309581" cy="48293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5F60B73-F89F-425E-87EC-D45BC7B08E10}"/>
              </a:ext>
            </a:extLst>
          </p:cNvPr>
          <p:cNvSpPr/>
          <p:nvPr/>
        </p:nvSpPr>
        <p:spPr>
          <a:xfrm>
            <a:off x="5252483" y="4796286"/>
            <a:ext cx="6581551" cy="20231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初の</a:t>
            </a:r>
            <a:r>
              <a:rPr kumimoji="1" lang="ja-JP" altLang="en-US" sz="3600" dirty="0"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</a:t>
            </a:r>
            <a:r>
              <a:rPr kumimoji="1" lang="ja-JP" altLang="en-US" sz="40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教皇領</a:t>
            </a:r>
            <a:endParaRPr kumimoji="1" lang="ja-JP" altLang="en-US" sz="360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2058B05-1EA8-42FF-ADB0-B5163D6D33C4}"/>
              </a:ext>
            </a:extLst>
          </p:cNvPr>
          <p:cNvSpPr/>
          <p:nvPr/>
        </p:nvSpPr>
        <p:spPr>
          <a:xfrm>
            <a:off x="5422943" y="5555135"/>
            <a:ext cx="2285662" cy="5285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ローマ教会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63DD4EA-CD4E-41F7-BA1B-2153CB264757}"/>
              </a:ext>
            </a:extLst>
          </p:cNvPr>
          <p:cNvSpPr/>
          <p:nvPr/>
        </p:nvSpPr>
        <p:spPr>
          <a:xfrm>
            <a:off x="8631530" y="5555134"/>
            <a:ext cx="2804780" cy="528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フランク王国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AC7B8181-5CB1-4D96-AD10-D35449D19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605" y="5534069"/>
            <a:ext cx="922925" cy="655276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12F8A19-3ED6-4300-B0F6-F822150190CC}"/>
              </a:ext>
            </a:extLst>
          </p:cNvPr>
          <p:cNvSpPr txBox="1"/>
          <p:nvPr/>
        </p:nvSpPr>
        <p:spPr>
          <a:xfrm>
            <a:off x="7584557" y="6181211"/>
            <a:ext cx="446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さらに関係強化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A9D353-8FEB-44BA-AB9D-2C0AC3932D35}"/>
              </a:ext>
            </a:extLst>
          </p:cNvPr>
          <p:cNvSpPr txBox="1"/>
          <p:nvPr/>
        </p:nvSpPr>
        <p:spPr>
          <a:xfrm>
            <a:off x="6943165" y="3457492"/>
            <a:ext cx="409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王承認の返礼</a:t>
            </a:r>
          </a:p>
        </p:txBody>
      </p:sp>
    </p:spTree>
    <p:extLst>
      <p:ext uri="{BB962C8B-B14F-4D97-AF65-F5344CB8AC3E}">
        <p14:creationId xmlns:p14="http://schemas.microsoft.com/office/powerpoint/2010/main" val="1790702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32501</TotalTime>
  <Words>532</Words>
  <Application>Microsoft Office PowerPoint</Application>
  <PresentationFormat>ワイド画面</PresentationFormat>
  <Paragraphs>91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713</cp:revision>
  <dcterms:created xsi:type="dcterms:W3CDTF">2019-06-25T21:59:19Z</dcterms:created>
  <dcterms:modified xsi:type="dcterms:W3CDTF">2024-11-08T05:46:35Z</dcterms:modified>
</cp:coreProperties>
</file>