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519" r:id="rId2"/>
    <p:sldId id="901" r:id="rId3"/>
    <p:sldId id="921" r:id="rId4"/>
    <p:sldId id="922" r:id="rId5"/>
    <p:sldId id="923" r:id="rId6"/>
    <p:sldId id="924" r:id="rId7"/>
    <p:sldId id="925" r:id="rId8"/>
    <p:sldId id="927" r:id="rId9"/>
    <p:sldId id="926" r:id="rId10"/>
    <p:sldId id="928" r:id="rId11"/>
    <p:sldId id="7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BCEFD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 varScale="1">
        <p:scale>
          <a:sx n="67" d="100"/>
          <a:sy n="67" d="100"/>
        </p:scale>
        <p:origin x="456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0BD21B9D-BC31-4292-BD8A-D7B6F73996C1}"/>
    <pc:docChg chg="modSld">
      <pc:chgData name="" userId="4df855aef7cffa4d" providerId="LiveId" clId="{0BD21B9D-BC31-4292-BD8A-D7B6F73996C1}" dt="2024-11-14T08:54:38.265" v="11" actId="20577"/>
      <pc:docMkLst>
        <pc:docMk/>
      </pc:docMkLst>
      <pc:sldChg chg="modSp">
        <pc:chgData name="" userId="4df855aef7cffa4d" providerId="LiveId" clId="{0BD21B9D-BC31-4292-BD8A-D7B6F73996C1}" dt="2024-11-14T08:54:38.265" v="11" actId="20577"/>
        <pc:sldMkLst>
          <pc:docMk/>
          <pc:sldMk cId="980143643" sldId="793"/>
        </pc:sldMkLst>
        <pc:spChg chg="mod">
          <ac:chgData name="" userId="4df855aef7cffa4d" providerId="LiveId" clId="{0BD21B9D-BC31-4292-BD8A-D7B6F73996C1}" dt="2024-11-14T08:54:38.265" v="11" actId="20577"/>
          <ac:spMkLst>
            <pc:docMk/>
            <pc:sldMk cId="980143643" sldId="793"/>
            <ac:spMk id="19" creationId="{ABCD60B8-F4F1-4033-9ED3-E514BCEAF407}"/>
          </ac:spMkLst>
        </pc:spChg>
      </pc:sldChg>
    </pc:docChg>
  </pc:docChgLst>
  <pc:docChgLst>
    <pc:chgData userId="4df855aef7cffa4d" providerId="LiveId" clId="{D14EA7B4-8AC6-47DF-8F6F-6863587D963E}"/>
    <pc:docChg chg="undo custSel addSld delSld modSld sldOrd">
      <pc:chgData name="" userId="4df855aef7cffa4d" providerId="LiveId" clId="{D14EA7B4-8AC6-47DF-8F6F-6863587D963E}" dt="2024-11-14T08:39:38.437" v="4334" actId="1076"/>
      <pc:docMkLst>
        <pc:docMk/>
      </pc:docMkLst>
      <pc:sldChg chg="modSp">
        <pc:chgData name="" userId="4df855aef7cffa4d" providerId="LiveId" clId="{D14EA7B4-8AC6-47DF-8F6F-6863587D963E}" dt="2024-11-14T05:44:16.458" v="22" actId="1076"/>
        <pc:sldMkLst>
          <pc:docMk/>
          <pc:sldMk cId="849079194" sldId="519"/>
        </pc:sldMkLst>
        <pc:spChg chg="mod">
          <ac:chgData name="" userId="4df855aef7cffa4d" providerId="LiveId" clId="{D14EA7B4-8AC6-47DF-8F6F-6863587D963E}" dt="2024-11-14T05:44:16.458" v="22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D14EA7B4-8AC6-47DF-8F6F-6863587D963E}" dt="2024-11-14T05:43:24.728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D14EA7B4-8AC6-47DF-8F6F-6863587D963E}" dt="2024-11-14T05:44:06.267" v="17" actId="1076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D14EA7B4-8AC6-47DF-8F6F-6863587D963E}" dt="2024-11-14T05:44:13.804" v="21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addSp delSp modSp">
        <pc:chgData name="" userId="4df855aef7cffa4d" providerId="LiveId" clId="{D14EA7B4-8AC6-47DF-8F6F-6863587D963E}" dt="2024-11-14T08:39:38.437" v="4334" actId="1076"/>
        <pc:sldMkLst>
          <pc:docMk/>
          <pc:sldMk cId="980143643" sldId="793"/>
        </pc:sldMkLst>
        <pc:spChg chg="del">
          <ac:chgData name="" userId="4df855aef7cffa4d" providerId="LiveId" clId="{D14EA7B4-8AC6-47DF-8F6F-6863587D963E}" dt="2024-11-14T05:48:58.097" v="41" actId="478"/>
          <ac:spMkLst>
            <pc:docMk/>
            <pc:sldMk cId="980143643" sldId="793"/>
            <ac:spMk id="6" creationId="{EF45D9C0-8B50-4EE4-98B3-BE2C2211D458}"/>
          </ac:spMkLst>
        </pc:spChg>
        <pc:spChg chg="mod">
          <ac:chgData name="" userId="4df855aef7cffa4d" providerId="LiveId" clId="{D14EA7B4-8AC6-47DF-8F6F-6863587D963E}" dt="2024-11-14T08:35:58.166" v="3953" actId="1035"/>
          <ac:spMkLst>
            <pc:docMk/>
            <pc:sldMk cId="980143643" sldId="793"/>
            <ac:spMk id="7" creationId="{45ECAC90-9FFE-4B8B-A7C4-85048484E5DD}"/>
          </ac:spMkLst>
        </pc:spChg>
        <pc:spChg chg="del">
          <ac:chgData name="" userId="4df855aef7cffa4d" providerId="LiveId" clId="{D14EA7B4-8AC6-47DF-8F6F-6863587D963E}" dt="2024-11-14T05:48:58.097" v="41" actId="478"/>
          <ac:spMkLst>
            <pc:docMk/>
            <pc:sldMk cId="980143643" sldId="793"/>
            <ac:spMk id="8" creationId="{B31C0D30-1C5A-45B8-84F7-38C9713BEDA3}"/>
          </ac:spMkLst>
        </pc:spChg>
        <pc:spChg chg="del">
          <ac:chgData name="" userId="4df855aef7cffa4d" providerId="LiveId" clId="{D14EA7B4-8AC6-47DF-8F6F-6863587D963E}" dt="2024-11-14T05:48:58.097" v="41" actId="478"/>
          <ac:spMkLst>
            <pc:docMk/>
            <pc:sldMk cId="980143643" sldId="793"/>
            <ac:spMk id="10" creationId="{3AEEDFB8-F4F9-4E90-8528-51D55C88106E}"/>
          </ac:spMkLst>
        </pc:spChg>
        <pc:spChg chg="del">
          <ac:chgData name="" userId="4df855aef7cffa4d" providerId="LiveId" clId="{D14EA7B4-8AC6-47DF-8F6F-6863587D963E}" dt="2024-11-14T05:48:58.097" v="41" actId="478"/>
          <ac:spMkLst>
            <pc:docMk/>
            <pc:sldMk cId="980143643" sldId="793"/>
            <ac:spMk id="11" creationId="{37D23A9A-2638-449F-91B8-0E050663C3F5}"/>
          </ac:spMkLst>
        </pc:spChg>
        <pc:spChg chg="mod">
          <ac:chgData name="" userId="4df855aef7cffa4d" providerId="LiveId" clId="{D14EA7B4-8AC6-47DF-8F6F-6863587D963E}" dt="2024-11-14T08:35:52.821" v="3944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D14EA7B4-8AC6-47DF-8F6F-6863587D963E}" dt="2024-11-14T05:48:51.114" v="39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D14EA7B4-8AC6-47DF-8F6F-6863587D963E}" dt="2024-11-14T05:48:58.097" v="41" actId="478"/>
          <ac:spMkLst>
            <pc:docMk/>
            <pc:sldMk cId="980143643" sldId="793"/>
            <ac:spMk id="14" creationId="{37C9B416-9E96-4E8B-A9EE-E9B2CF3E38CA}"/>
          </ac:spMkLst>
        </pc:spChg>
        <pc:spChg chg="add mod">
          <ac:chgData name="" userId="4df855aef7cffa4d" providerId="LiveId" clId="{D14EA7B4-8AC6-47DF-8F6F-6863587D963E}" dt="2024-11-14T08:38:31.684" v="4263" actId="1076"/>
          <ac:spMkLst>
            <pc:docMk/>
            <pc:sldMk cId="980143643" sldId="793"/>
            <ac:spMk id="15" creationId="{B450E4A6-3468-48C4-BD5C-D228D623B76C}"/>
          </ac:spMkLst>
        </pc:spChg>
        <pc:spChg chg="add mod">
          <ac:chgData name="" userId="4df855aef7cffa4d" providerId="LiveId" clId="{D14EA7B4-8AC6-47DF-8F6F-6863587D963E}" dt="2024-11-14T08:38:36.100" v="4264" actId="1076"/>
          <ac:spMkLst>
            <pc:docMk/>
            <pc:sldMk cId="980143643" sldId="793"/>
            <ac:spMk id="16" creationId="{0A1FC032-A294-4F4D-9AD7-B741726BD2F2}"/>
          </ac:spMkLst>
        </pc:spChg>
        <pc:spChg chg="add mod">
          <ac:chgData name="" userId="4df855aef7cffa4d" providerId="LiveId" clId="{D14EA7B4-8AC6-47DF-8F6F-6863587D963E}" dt="2024-11-14T08:36:01.865" v="3961" actId="1035"/>
          <ac:spMkLst>
            <pc:docMk/>
            <pc:sldMk cId="980143643" sldId="793"/>
            <ac:spMk id="17" creationId="{94E0D7B1-C4C3-46CE-84CE-94ADE56AE894}"/>
          </ac:spMkLst>
        </pc:spChg>
        <pc:spChg chg="add mod">
          <ac:chgData name="" userId="4df855aef7cffa4d" providerId="LiveId" clId="{D14EA7B4-8AC6-47DF-8F6F-6863587D963E}" dt="2024-11-14T08:36:08.484" v="3980" actId="1035"/>
          <ac:spMkLst>
            <pc:docMk/>
            <pc:sldMk cId="980143643" sldId="793"/>
            <ac:spMk id="18" creationId="{5FEAEE13-0B6B-4BD0-915E-39CBF436C235}"/>
          </ac:spMkLst>
        </pc:spChg>
        <pc:spChg chg="add mod">
          <ac:chgData name="" userId="4df855aef7cffa4d" providerId="LiveId" clId="{D14EA7B4-8AC6-47DF-8F6F-6863587D963E}" dt="2024-11-14T08:36:08.484" v="3980" actId="1035"/>
          <ac:spMkLst>
            <pc:docMk/>
            <pc:sldMk cId="980143643" sldId="793"/>
            <ac:spMk id="19" creationId="{ABCD60B8-F4F1-4033-9ED3-E514BCEAF407}"/>
          </ac:spMkLst>
        </pc:spChg>
        <pc:spChg chg="add mod">
          <ac:chgData name="" userId="4df855aef7cffa4d" providerId="LiveId" clId="{D14EA7B4-8AC6-47DF-8F6F-6863587D963E}" dt="2024-11-14T08:38:41.924" v="4265" actId="1076"/>
          <ac:spMkLst>
            <pc:docMk/>
            <pc:sldMk cId="980143643" sldId="793"/>
            <ac:spMk id="20" creationId="{FC915B2F-8470-4352-A8C6-42238EA9E616}"/>
          </ac:spMkLst>
        </pc:spChg>
        <pc:spChg chg="add mod">
          <ac:chgData name="" userId="4df855aef7cffa4d" providerId="LiveId" clId="{D14EA7B4-8AC6-47DF-8F6F-6863587D963E}" dt="2024-11-14T08:38:46.020" v="4266" actId="1076"/>
          <ac:spMkLst>
            <pc:docMk/>
            <pc:sldMk cId="980143643" sldId="793"/>
            <ac:spMk id="21" creationId="{74439A5C-11F8-4E18-81B9-7251C9C58D52}"/>
          </ac:spMkLst>
        </pc:spChg>
        <pc:spChg chg="add mod">
          <ac:chgData name="" userId="4df855aef7cffa4d" providerId="LiveId" clId="{D14EA7B4-8AC6-47DF-8F6F-6863587D963E}" dt="2024-11-14T08:38:48.301" v="4267" actId="1076"/>
          <ac:spMkLst>
            <pc:docMk/>
            <pc:sldMk cId="980143643" sldId="793"/>
            <ac:spMk id="22" creationId="{AFB173DB-6159-49BB-B273-50FF5F0AD729}"/>
          </ac:spMkLst>
        </pc:spChg>
        <pc:spChg chg="add mod">
          <ac:chgData name="" userId="4df855aef7cffa4d" providerId="LiveId" clId="{D14EA7B4-8AC6-47DF-8F6F-6863587D963E}" dt="2024-11-14T08:38:53.844" v="4268" actId="1076"/>
          <ac:spMkLst>
            <pc:docMk/>
            <pc:sldMk cId="980143643" sldId="793"/>
            <ac:spMk id="23" creationId="{77E7C052-DD95-4196-A4E2-2D361F353974}"/>
          </ac:spMkLst>
        </pc:spChg>
        <pc:spChg chg="add mod">
          <ac:chgData name="" userId="4df855aef7cffa4d" providerId="LiveId" clId="{D14EA7B4-8AC6-47DF-8F6F-6863587D963E}" dt="2024-11-14T08:39:38.437" v="4334" actId="1076"/>
          <ac:spMkLst>
            <pc:docMk/>
            <pc:sldMk cId="980143643" sldId="793"/>
            <ac:spMk id="24" creationId="{02A7B723-8D22-46E5-A58F-5A9BDC029A40}"/>
          </ac:spMkLst>
        </pc:spChg>
      </pc:sldChg>
      <pc:sldChg chg="modSp">
        <pc:chgData name="" userId="4df855aef7cffa4d" providerId="LiveId" clId="{D14EA7B4-8AC6-47DF-8F6F-6863587D963E}" dt="2024-11-14T05:48:21.906" v="29" actId="14100"/>
        <pc:sldMkLst>
          <pc:docMk/>
          <pc:sldMk cId="2594331087" sldId="901"/>
        </pc:sldMkLst>
        <pc:spChg chg="mod">
          <ac:chgData name="" userId="4df855aef7cffa4d" providerId="LiveId" clId="{D14EA7B4-8AC6-47DF-8F6F-6863587D963E}" dt="2024-11-14T05:48:09.271" v="25" actId="14100"/>
          <ac:spMkLst>
            <pc:docMk/>
            <pc:sldMk cId="2594331087" sldId="901"/>
            <ac:spMk id="4" creationId="{159CEDBE-670C-481E-9B44-156077FFC57E}"/>
          </ac:spMkLst>
        </pc:spChg>
        <pc:spChg chg="mod">
          <ac:chgData name="" userId="4df855aef7cffa4d" providerId="LiveId" clId="{D14EA7B4-8AC6-47DF-8F6F-6863587D963E}" dt="2024-11-14T05:48:21.906" v="29" actId="14100"/>
          <ac:spMkLst>
            <pc:docMk/>
            <pc:sldMk cId="2594331087" sldId="901"/>
            <ac:spMk id="5" creationId="{426CC3F8-0F76-4C6D-BD31-BF250328730E}"/>
          </ac:spMkLst>
        </pc:spChg>
      </pc:sldChg>
      <pc:sldChg chg="del">
        <pc:chgData name="" userId="4df855aef7cffa4d" providerId="LiveId" clId="{D14EA7B4-8AC6-47DF-8F6F-6863587D963E}" dt="2024-11-14T06:13:34.067" v="869" actId="2696"/>
        <pc:sldMkLst>
          <pc:docMk/>
          <pc:sldMk cId="425032729" sldId="920"/>
        </pc:sldMkLst>
      </pc:sldChg>
      <pc:sldChg chg="del">
        <pc:chgData name="" userId="4df855aef7cffa4d" providerId="LiveId" clId="{D14EA7B4-8AC6-47DF-8F6F-6863587D963E}" dt="2024-11-14T05:48:33.057" v="35" actId="2696"/>
        <pc:sldMkLst>
          <pc:docMk/>
          <pc:sldMk cId="1790702045" sldId="921"/>
        </pc:sldMkLst>
      </pc:sldChg>
      <pc:sldChg chg="addSp delSp modSp add">
        <pc:chgData name="" userId="4df855aef7cffa4d" providerId="LiveId" clId="{D14EA7B4-8AC6-47DF-8F6F-6863587D963E}" dt="2024-11-14T06:01:24.921" v="450" actId="1076"/>
        <pc:sldMkLst>
          <pc:docMk/>
          <pc:sldMk cId="3600846423" sldId="921"/>
        </pc:sldMkLst>
        <pc:spChg chg="add mod">
          <ac:chgData name="" userId="4df855aef7cffa4d" providerId="LiveId" clId="{D14EA7B4-8AC6-47DF-8F6F-6863587D963E}" dt="2024-11-14T05:53:27.242" v="111" actId="1076"/>
          <ac:spMkLst>
            <pc:docMk/>
            <pc:sldMk cId="3600846423" sldId="921"/>
            <ac:spMk id="3" creationId="{F3B23AC4-FC2F-4247-8211-0E4C17064F26}"/>
          </ac:spMkLst>
        </pc:spChg>
        <pc:spChg chg="add mod">
          <ac:chgData name="" userId="4df855aef7cffa4d" providerId="LiveId" clId="{D14EA7B4-8AC6-47DF-8F6F-6863587D963E}" dt="2024-11-14T05:54:48.787" v="156" actId="947"/>
          <ac:spMkLst>
            <pc:docMk/>
            <pc:sldMk cId="3600846423" sldId="921"/>
            <ac:spMk id="4" creationId="{27250AC8-88AE-440A-B31A-103FF0935DA9}"/>
          </ac:spMkLst>
        </pc:spChg>
        <pc:spChg chg="add mod">
          <ac:chgData name="" userId="4df855aef7cffa4d" providerId="LiveId" clId="{D14EA7B4-8AC6-47DF-8F6F-6863587D963E}" dt="2024-11-14T05:58:57.969" v="253" actId="1076"/>
          <ac:spMkLst>
            <pc:docMk/>
            <pc:sldMk cId="3600846423" sldId="921"/>
            <ac:spMk id="5" creationId="{E91F0883-6A68-43F6-91E4-142C2FC736BA}"/>
          </ac:spMkLst>
        </pc:spChg>
        <pc:spChg chg="add mod">
          <ac:chgData name="" userId="4df855aef7cffa4d" providerId="LiveId" clId="{D14EA7B4-8AC6-47DF-8F6F-6863587D963E}" dt="2024-11-14T05:58:57.969" v="253" actId="1076"/>
          <ac:spMkLst>
            <pc:docMk/>
            <pc:sldMk cId="3600846423" sldId="921"/>
            <ac:spMk id="6" creationId="{F6C7F897-E989-4839-82FB-E5D2E7986C1F}"/>
          </ac:spMkLst>
        </pc:spChg>
        <pc:spChg chg="add mod">
          <ac:chgData name="" userId="4df855aef7cffa4d" providerId="LiveId" clId="{D14EA7B4-8AC6-47DF-8F6F-6863587D963E}" dt="2024-11-14T05:59:03.578" v="254" actId="1076"/>
          <ac:spMkLst>
            <pc:docMk/>
            <pc:sldMk cId="3600846423" sldId="921"/>
            <ac:spMk id="7" creationId="{2D141FE9-9470-4898-9E88-15A41DBCA78B}"/>
          </ac:spMkLst>
        </pc:spChg>
        <pc:spChg chg="add mod">
          <ac:chgData name="" userId="4df855aef7cffa4d" providerId="LiveId" clId="{D14EA7B4-8AC6-47DF-8F6F-6863587D963E}" dt="2024-11-14T05:59:44.058" v="318" actId="14100"/>
          <ac:spMkLst>
            <pc:docMk/>
            <pc:sldMk cId="3600846423" sldId="921"/>
            <ac:spMk id="8" creationId="{62520202-D185-4B9F-94BE-155E1293F30D}"/>
          </ac:spMkLst>
        </pc:spChg>
        <pc:spChg chg="add mod">
          <ac:chgData name="" userId="4df855aef7cffa4d" providerId="LiveId" clId="{D14EA7B4-8AC6-47DF-8F6F-6863587D963E}" dt="2024-11-14T05:59:50.785" v="321" actId="1076"/>
          <ac:spMkLst>
            <pc:docMk/>
            <pc:sldMk cId="3600846423" sldId="921"/>
            <ac:spMk id="9" creationId="{790123D9-57FD-4384-B49F-3E720FB40D7A}"/>
          </ac:spMkLst>
        </pc:spChg>
        <pc:spChg chg="add del mod">
          <ac:chgData name="" userId="4df855aef7cffa4d" providerId="LiveId" clId="{D14EA7B4-8AC6-47DF-8F6F-6863587D963E}" dt="2024-11-14T05:59:47.032" v="320" actId="478"/>
          <ac:spMkLst>
            <pc:docMk/>
            <pc:sldMk cId="3600846423" sldId="921"/>
            <ac:spMk id="10" creationId="{F4D9546A-FE16-4A53-9DE1-672D8438C66F}"/>
          </ac:spMkLst>
        </pc:spChg>
        <pc:spChg chg="add del mod">
          <ac:chgData name="" userId="4df855aef7cffa4d" providerId="LiveId" clId="{D14EA7B4-8AC6-47DF-8F6F-6863587D963E}" dt="2024-11-14T06:00:43.766" v="368"/>
          <ac:spMkLst>
            <pc:docMk/>
            <pc:sldMk cId="3600846423" sldId="921"/>
            <ac:spMk id="11" creationId="{034A228C-1804-4FD4-BA54-5D6CEC3E3D70}"/>
          </ac:spMkLst>
        </pc:spChg>
        <pc:spChg chg="add mod">
          <ac:chgData name="" userId="4df855aef7cffa4d" providerId="LiveId" clId="{D14EA7B4-8AC6-47DF-8F6F-6863587D963E}" dt="2024-11-14T06:00:36.993" v="365" actId="14100"/>
          <ac:spMkLst>
            <pc:docMk/>
            <pc:sldMk cId="3600846423" sldId="921"/>
            <ac:spMk id="12" creationId="{D730297B-CDA1-49FA-8993-F0838B2776CB}"/>
          </ac:spMkLst>
        </pc:spChg>
        <pc:spChg chg="add mod">
          <ac:chgData name="" userId="4df855aef7cffa4d" providerId="LiveId" clId="{D14EA7B4-8AC6-47DF-8F6F-6863587D963E}" dt="2024-11-14T06:01:24.921" v="450" actId="1076"/>
          <ac:spMkLst>
            <pc:docMk/>
            <pc:sldMk cId="3600846423" sldId="921"/>
            <ac:spMk id="13" creationId="{A3201288-DDDF-4158-9B21-D2B67D510EE9}"/>
          </ac:spMkLst>
        </pc:spChg>
        <pc:picChg chg="add del mod">
          <ac:chgData name="" userId="4df855aef7cffa4d" providerId="LiveId" clId="{D14EA7B4-8AC6-47DF-8F6F-6863587D963E}" dt="2024-11-14T05:52:06.624" v="52" actId="478"/>
          <ac:picMkLst>
            <pc:docMk/>
            <pc:sldMk cId="3600846423" sldId="921"/>
            <ac:picMk id="2" creationId="{650FC991-33F6-4633-A8A1-BAD33C16E540}"/>
          </ac:picMkLst>
        </pc:picChg>
      </pc:sldChg>
      <pc:sldChg chg="del">
        <pc:chgData name="" userId="4df855aef7cffa4d" providerId="LiveId" clId="{D14EA7B4-8AC6-47DF-8F6F-6863587D963E}" dt="2024-11-14T05:48:33.953" v="36" actId="2696"/>
        <pc:sldMkLst>
          <pc:docMk/>
          <pc:sldMk cId="2439200126" sldId="922"/>
        </pc:sldMkLst>
      </pc:sldChg>
      <pc:sldChg chg="addSp delSp modSp add">
        <pc:chgData name="" userId="4df855aef7cffa4d" providerId="LiveId" clId="{D14EA7B4-8AC6-47DF-8F6F-6863587D963E}" dt="2024-11-14T06:06:39.118" v="610" actId="207"/>
        <pc:sldMkLst>
          <pc:docMk/>
          <pc:sldMk cId="2551497145" sldId="922"/>
        </pc:sldMkLst>
        <pc:spChg chg="add mod">
          <ac:chgData name="" userId="4df855aef7cffa4d" providerId="LiveId" clId="{D14EA7B4-8AC6-47DF-8F6F-6863587D963E}" dt="2024-11-14T06:06:12.769" v="587" actId="1076"/>
          <ac:spMkLst>
            <pc:docMk/>
            <pc:sldMk cId="2551497145" sldId="922"/>
            <ac:spMk id="3" creationId="{22D1526B-54DD-488B-94DB-8B2F703AFBCC}"/>
          </ac:spMkLst>
        </pc:spChg>
        <pc:spChg chg="add mod">
          <ac:chgData name="" userId="4df855aef7cffa4d" providerId="LiveId" clId="{D14EA7B4-8AC6-47DF-8F6F-6863587D963E}" dt="2024-11-14T06:06:39.118" v="610" actId="207"/>
          <ac:spMkLst>
            <pc:docMk/>
            <pc:sldMk cId="2551497145" sldId="922"/>
            <ac:spMk id="5" creationId="{2F6B581E-C6D4-45E4-8390-86EFA2C8A95E}"/>
          </ac:spMkLst>
        </pc:spChg>
        <pc:picChg chg="add mod">
          <ac:chgData name="" userId="4df855aef7cffa4d" providerId="LiveId" clId="{D14EA7B4-8AC6-47DF-8F6F-6863587D963E}" dt="2024-11-14T06:06:05.635" v="585" actId="1076"/>
          <ac:picMkLst>
            <pc:docMk/>
            <pc:sldMk cId="2551497145" sldId="922"/>
            <ac:picMk id="2" creationId="{2FCCCB08-FDD4-4B7C-8D04-A8B2ACDE9FDE}"/>
          </ac:picMkLst>
        </pc:picChg>
        <pc:picChg chg="add del mod">
          <ac:chgData name="" userId="4df855aef7cffa4d" providerId="LiveId" clId="{D14EA7B4-8AC6-47DF-8F6F-6863587D963E}" dt="2024-11-14T06:06:18.403" v="589" actId="478"/>
          <ac:picMkLst>
            <pc:docMk/>
            <pc:sldMk cId="2551497145" sldId="922"/>
            <ac:picMk id="4" creationId="{A27F8E02-6BB6-43E1-83E7-3FE0DCA5AC49}"/>
          </ac:picMkLst>
        </pc:picChg>
      </pc:sldChg>
      <pc:sldChg chg="addSp delSp modSp add">
        <pc:chgData name="" userId="4df855aef7cffa4d" providerId="LiveId" clId="{D14EA7B4-8AC6-47DF-8F6F-6863587D963E}" dt="2024-11-14T06:13:27.265" v="868" actId="1076"/>
        <pc:sldMkLst>
          <pc:docMk/>
          <pc:sldMk cId="1282192673" sldId="923"/>
        </pc:sldMkLst>
        <pc:spChg chg="add mod">
          <ac:chgData name="" userId="4df855aef7cffa4d" providerId="LiveId" clId="{D14EA7B4-8AC6-47DF-8F6F-6863587D963E}" dt="2024-11-14T06:11:22.900" v="693" actId="1076"/>
          <ac:spMkLst>
            <pc:docMk/>
            <pc:sldMk cId="1282192673" sldId="923"/>
            <ac:spMk id="2" creationId="{8F04C5D6-E5B2-46AB-8AA2-7FA828A271E5}"/>
          </ac:spMkLst>
        </pc:spChg>
        <pc:spChg chg="add mod">
          <ac:chgData name="" userId="4df855aef7cffa4d" providerId="LiveId" clId="{D14EA7B4-8AC6-47DF-8F6F-6863587D963E}" dt="2024-11-14T06:03:35.981" v="485" actId="207"/>
          <ac:spMkLst>
            <pc:docMk/>
            <pc:sldMk cId="1282192673" sldId="923"/>
            <ac:spMk id="3" creationId="{3A38244B-2850-47DA-AA8A-8FBEE1C4180C}"/>
          </ac:spMkLst>
        </pc:spChg>
        <pc:spChg chg="add mod">
          <ac:chgData name="" userId="4df855aef7cffa4d" providerId="LiveId" clId="{D14EA7B4-8AC6-47DF-8F6F-6863587D963E}" dt="2024-11-14T06:10:15.660" v="678" actId="20577"/>
          <ac:spMkLst>
            <pc:docMk/>
            <pc:sldMk cId="1282192673" sldId="923"/>
            <ac:spMk id="4" creationId="{88621E4E-B00A-4983-A27D-7DC84F3499A7}"/>
          </ac:spMkLst>
        </pc:spChg>
        <pc:spChg chg="add mod">
          <ac:chgData name="" userId="4df855aef7cffa4d" providerId="LiveId" clId="{D14EA7B4-8AC6-47DF-8F6F-6863587D963E}" dt="2024-11-14T06:04:05.106" v="492" actId="1076"/>
          <ac:spMkLst>
            <pc:docMk/>
            <pc:sldMk cId="1282192673" sldId="923"/>
            <ac:spMk id="5" creationId="{EF5FB837-7513-48DE-9078-7DAD0C0AE33A}"/>
          </ac:spMkLst>
        </pc:spChg>
        <pc:spChg chg="add mod">
          <ac:chgData name="" userId="4df855aef7cffa4d" providerId="LiveId" clId="{D14EA7B4-8AC6-47DF-8F6F-6863587D963E}" dt="2024-11-14T06:09:41.382" v="670" actId="1076"/>
          <ac:spMkLst>
            <pc:docMk/>
            <pc:sldMk cId="1282192673" sldId="923"/>
            <ac:spMk id="6" creationId="{DF763969-8DAC-48B5-8291-50609B41BF85}"/>
          </ac:spMkLst>
        </pc:spChg>
        <pc:spChg chg="add mod">
          <ac:chgData name="" userId="4df855aef7cffa4d" providerId="LiveId" clId="{D14EA7B4-8AC6-47DF-8F6F-6863587D963E}" dt="2024-11-14T06:08:41.689" v="657" actId="1076"/>
          <ac:spMkLst>
            <pc:docMk/>
            <pc:sldMk cId="1282192673" sldId="923"/>
            <ac:spMk id="7" creationId="{EDBD0603-9105-4234-A9EC-265C6A01492B}"/>
          </ac:spMkLst>
        </pc:spChg>
        <pc:spChg chg="add mod">
          <ac:chgData name="" userId="4df855aef7cffa4d" providerId="LiveId" clId="{D14EA7B4-8AC6-47DF-8F6F-6863587D963E}" dt="2024-11-14T06:09:35.521" v="668" actId="1076"/>
          <ac:spMkLst>
            <pc:docMk/>
            <pc:sldMk cId="1282192673" sldId="923"/>
            <ac:spMk id="8" creationId="{301BE717-0034-4823-B95F-139DF8D0D606}"/>
          </ac:spMkLst>
        </pc:spChg>
        <pc:spChg chg="add mod">
          <ac:chgData name="" userId="4df855aef7cffa4d" providerId="LiveId" clId="{D14EA7B4-8AC6-47DF-8F6F-6863587D963E}" dt="2024-11-14T06:09:37.946" v="669" actId="1076"/>
          <ac:spMkLst>
            <pc:docMk/>
            <pc:sldMk cId="1282192673" sldId="923"/>
            <ac:spMk id="9" creationId="{CE4C2B37-7518-47C5-BCB8-62032039D668}"/>
          </ac:spMkLst>
        </pc:spChg>
        <pc:spChg chg="add del mod">
          <ac:chgData name="" userId="4df855aef7cffa4d" providerId="LiveId" clId="{D14EA7B4-8AC6-47DF-8F6F-6863587D963E}" dt="2024-11-14T06:08:30.677" v="655" actId="478"/>
          <ac:spMkLst>
            <pc:docMk/>
            <pc:sldMk cId="1282192673" sldId="923"/>
            <ac:spMk id="10" creationId="{3709D5B3-557D-4F1E-AF98-F0A0FE019AD7}"/>
          </ac:spMkLst>
        </pc:spChg>
        <pc:spChg chg="add mod">
          <ac:chgData name="" userId="4df855aef7cffa4d" providerId="LiveId" clId="{D14EA7B4-8AC6-47DF-8F6F-6863587D963E}" dt="2024-11-14T06:10:42.853" v="682" actId="207"/>
          <ac:spMkLst>
            <pc:docMk/>
            <pc:sldMk cId="1282192673" sldId="923"/>
            <ac:spMk id="17" creationId="{8BF82213-F493-4CEE-95FA-4E1DED3D0471}"/>
          </ac:spMkLst>
        </pc:spChg>
        <pc:spChg chg="add mod">
          <ac:chgData name="" userId="4df855aef7cffa4d" providerId="LiveId" clId="{D14EA7B4-8AC6-47DF-8F6F-6863587D963E}" dt="2024-11-14T06:11:55.249" v="715" actId="14100"/>
          <ac:spMkLst>
            <pc:docMk/>
            <pc:sldMk cId="1282192673" sldId="923"/>
            <ac:spMk id="19" creationId="{789031FC-C7D9-4EBA-8BB2-EC5CB359AA86}"/>
          </ac:spMkLst>
        </pc:spChg>
        <pc:spChg chg="add mod">
          <ac:chgData name="" userId="4df855aef7cffa4d" providerId="LiveId" clId="{D14EA7B4-8AC6-47DF-8F6F-6863587D963E}" dt="2024-11-14T06:12:05.113" v="718" actId="1076"/>
          <ac:spMkLst>
            <pc:docMk/>
            <pc:sldMk cId="1282192673" sldId="923"/>
            <ac:spMk id="20" creationId="{1BC834DF-70D5-4F7F-ACA6-CE9B346DB246}"/>
          </ac:spMkLst>
        </pc:spChg>
        <pc:spChg chg="add del mod">
          <ac:chgData name="" userId="4df855aef7cffa4d" providerId="LiveId" clId="{D14EA7B4-8AC6-47DF-8F6F-6863587D963E}" dt="2024-11-14T06:12:12.075" v="720" actId="478"/>
          <ac:spMkLst>
            <pc:docMk/>
            <pc:sldMk cId="1282192673" sldId="923"/>
            <ac:spMk id="21" creationId="{C9FB0B65-B6F7-4EE2-90C9-7C91780944A8}"/>
          </ac:spMkLst>
        </pc:spChg>
        <pc:spChg chg="add mod">
          <ac:chgData name="" userId="4df855aef7cffa4d" providerId="LiveId" clId="{D14EA7B4-8AC6-47DF-8F6F-6863587D963E}" dt="2024-11-14T06:12:34.447" v="780" actId="14100"/>
          <ac:spMkLst>
            <pc:docMk/>
            <pc:sldMk cId="1282192673" sldId="923"/>
            <ac:spMk id="22" creationId="{7B67278C-B4A8-4463-97BD-2C36D3C67D4D}"/>
          </ac:spMkLst>
        </pc:spChg>
        <pc:spChg chg="add mod">
          <ac:chgData name="" userId="4df855aef7cffa4d" providerId="LiveId" clId="{D14EA7B4-8AC6-47DF-8F6F-6863587D963E}" dt="2024-11-14T06:13:27.265" v="868" actId="1076"/>
          <ac:spMkLst>
            <pc:docMk/>
            <pc:sldMk cId="1282192673" sldId="923"/>
            <ac:spMk id="23" creationId="{8CB616BC-4BD0-4EF0-B212-903DA728CEA4}"/>
          </ac:spMkLst>
        </pc:spChg>
        <pc:picChg chg="add del mod">
          <ac:chgData name="" userId="4df855aef7cffa4d" providerId="LiveId" clId="{D14EA7B4-8AC6-47DF-8F6F-6863587D963E}" dt="2024-11-14T06:09:32.219" v="667" actId="478"/>
          <ac:picMkLst>
            <pc:docMk/>
            <pc:sldMk cId="1282192673" sldId="923"/>
            <ac:picMk id="11" creationId="{0CA2FDDC-2210-4911-B2F7-D24E07139C99}"/>
          </ac:picMkLst>
        </pc:picChg>
        <pc:picChg chg="add del mod">
          <ac:chgData name="" userId="4df855aef7cffa4d" providerId="LiveId" clId="{D14EA7B4-8AC6-47DF-8F6F-6863587D963E}" dt="2024-11-14T06:09:32.219" v="667" actId="478"/>
          <ac:picMkLst>
            <pc:docMk/>
            <pc:sldMk cId="1282192673" sldId="923"/>
            <ac:picMk id="12" creationId="{B848D6D7-01B1-4BB5-A95E-C4B14946C5E4}"/>
          </ac:picMkLst>
        </pc:picChg>
        <pc:picChg chg="add del mod">
          <ac:chgData name="" userId="4df855aef7cffa4d" providerId="LiveId" clId="{D14EA7B4-8AC6-47DF-8F6F-6863587D963E}" dt="2024-11-14T06:09:32.219" v="667" actId="478"/>
          <ac:picMkLst>
            <pc:docMk/>
            <pc:sldMk cId="1282192673" sldId="923"/>
            <ac:picMk id="13" creationId="{FFF08D47-2DDF-430C-8020-5818FEF1F9A1}"/>
          </ac:picMkLst>
        </pc:picChg>
        <pc:picChg chg="add mod">
          <ac:chgData name="" userId="4df855aef7cffa4d" providerId="LiveId" clId="{D14EA7B4-8AC6-47DF-8F6F-6863587D963E}" dt="2024-11-14T06:10:04.498" v="675" actId="1076"/>
          <ac:picMkLst>
            <pc:docMk/>
            <pc:sldMk cId="1282192673" sldId="923"/>
            <ac:picMk id="14" creationId="{51766B63-61B7-4018-864F-D69011BFBA57}"/>
          </ac:picMkLst>
        </pc:picChg>
        <pc:picChg chg="add mod">
          <ac:chgData name="" userId="4df855aef7cffa4d" providerId="LiveId" clId="{D14EA7B4-8AC6-47DF-8F6F-6863587D963E}" dt="2024-11-14T06:10:07.081" v="676" actId="571"/>
          <ac:picMkLst>
            <pc:docMk/>
            <pc:sldMk cId="1282192673" sldId="923"/>
            <ac:picMk id="15" creationId="{3D09E703-1F67-47E5-BACA-8300CA41A758}"/>
          </ac:picMkLst>
        </pc:picChg>
        <pc:picChg chg="add mod">
          <ac:chgData name="" userId="4df855aef7cffa4d" providerId="LiveId" clId="{D14EA7B4-8AC6-47DF-8F6F-6863587D963E}" dt="2024-11-14T06:10:08.753" v="677" actId="571"/>
          <ac:picMkLst>
            <pc:docMk/>
            <pc:sldMk cId="1282192673" sldId="923"/>
            <ac:picMk id="16" creationId="{A74E9EE0-34D4-4DD3-A179-639F7B21E6FB}"/>
          </ac:picMkLst>
        </pc:picChg>
        <pc:picChg chg="add mod">
          <ac:chgData name="" userId="4df855aef7cffa4d" providerId="LiveId" clId="{D14EA7B4-8AC6-47DF-8F6F-6863587D963E}" dt="2024-11-14T06:13:20.521" v="867" actId="1076"/>
          <ac:picMkLst>
            <pc:docMk/>
            <pc:sldMk cId="1282192673" sldId="923"/>
            <ac:picMk id="18" creationId="{8F199A00-9DD2-45A2-94F9-8746FA373030}"/>
          </ac:picMkLst>
        </pc:picChg>
      </pc:sldChg>
      <pc:sldChg chg="del">
        <pc:chgData name="" userId="4df855aef7cffa4d" providerId="LiveId" clId="{D14EA7B4-8AC6-47DF-8F6F-6863587D963E}" dt="2024-11-14T05:48:29.192" v="30" actId="2696"/>
        <pc:sldMkLst>
          <pc:docMk/>
          <pc:sldMk cId="3435288502" sldId="923"/>
        </pc:sldMkLst>
      </pc:sldChg>
      <pc:sldChg chg="del">
        <pc:chgData name="" userId="4df855aef7cffa4d" providerId="LiveId" clId="{D14EA7B4-8AC6-47DF-8F6F-6863587D963E}" dt="2024-11-14T05:48:29.793" v="31" actId="2696"/>
        <pc:sldMkLst>
          <pc:docMk/>
          <pc:sldMk cId="2792090529" sldId="924"/>
        </pc:sldMkLst>
      </pc:sldChg>
      <pc:sldChg chg="addSp delSp modSp add">
        <pc:chgData name="" userId="4df855aef7cffa4d" providerId="LiveId" clId="{D14EA7B4-8AC6-47DF-8F6F-6863587D963E}" dt="2024-11-14T06:57:54.737" v="1460" actId="1076"/>
        <pc:sldMkLst>
          <pc:docMk/>
          <pc:sldMk cId="2972820760" sldId="924"/>
        </pc:sldMkLst>
        <pc:spChg chg="add mod">
          <ac:chgData name="" userId="4df855aef7cffa4d" providerId="LiveId" clId="{D14EA7B4-8AC6-47DF-8F6F-6863587D963E}" dt="2024-11-14T06:16:15.997" v="874" actId="14100"/>
          <ac:spMkLst>
            <pc:docMk/>
            <pc:sldMk cId="2972820760" sldId="924"/>
            <ac:spMk id="2" creationId="{665AF534-530A-483B-ABCD-B31EF6B2732D}"/>
          </ac:spMkLst>
        </pc:spChg>
        <pc:spChg chg="add mod">
          <ac:chgData name="" userId="4df855aef7cffa4d" providerId="LiveId" clId="{D14EA7B4-8AC6-47DF-8F6F-6863587D963E}" dt="2024-11-14T06:17:08.378" v="914" actId="1076"/>
          <ac:spMkLst>
            <pc:docMk/>
            <pc:sldMk cId="2972820760" sldId="924"/>
            <ac:spMk id="3" creationId="{8F70B88C-C2D1-4069-99DE-397F82CA9B08}"/>
          </ac:spMkLst>
        </pc:spChg>
        <pc:spChg chg="add mod">
          <ac:chgData name="" userId="4df855aef7cffa4d" providerId="LiveId" clId="{D14EA7B4-8AC6-47DF-8F6F-6863587D963E}" dt="2024-11-14T06:16:47.206" v="907" actId="1076"/>
          <ac:spMkLst>
            <pc:docMk/>
            <pc:sldMk cId="2972820760" sldId="924"/>
            <ac:spMk id="4" creationId="{BDB8B225-900B-4EA2-82B2-B1EA43D54186}"/>
          </ac:spMkLst>
        </pc:spChg>
        <pc:spChg chg="add mod">
          <ac:chgData name="" userId="4df855aef7cffa4d" providerId="LiveId" clId="{D14EA7B4-8AC6-47DF-8F6F-6863587D963E}" dt="2024-11-14T06:57:01.121" v="1378" actId="14100"/>
          <ac:spMkLst>
            <pc:docMk/>
            <pc:sldMk cId="2972820760" sldId="924"/>
            <ac:spMk id="5" creationId="{EFE60599-EB35-49C6-BE35-6E6D58D3BB22}"/>
          </ac:spMkLst>
        </pc:spChg>
        <pc:spChg chg="add mod">
          <ac:chgData name="" userId="4df855aef7cffa4d" providerId="LiveId" clId="{D14EA7B4-8AC6-47DF-8F6F-6863587D963E}" dt="2024-11-14T06:38:06.019" v="1221" actId="242"/>
          <ac:spMkLst>
            <pc:docMk/>
            <pc:sldMk cId="2972820760" sldId="924"/>
            <ac:spMk id="6" creationId="{8C020F61-5D8C-4AE3-B266-E4959B16DABF}"/>
          </ac:spMkLst>
        </pc:spChg>
        <pc:spChg chg="add mod">
          <ac:chgData name="" userId="4df855aef7cffa4d" providerId="LiveId" clId="{D14EA7B4-8AC6-47DF-8F6F-6863587D963E}" dt="2024-11-14T06:20:30.865" v="1039" actId="20577"/>
          <ac:spMkLst>
            <pc:docMk/>
            <pc:sldMk cId="2972820760" sldId="924"/>
            <ac:spMk id="7" creationId="{453DFCF5-67DF-486F-9833-C4D35E9CF632}"/>
          </ac:spMkLst>
        </pc:spChg>
        <pc:spChg chg="add mod">
          <ac:chgData name="" userId="4df855aef7cffa4d" providerId="LiveId" clId="{D14EA7B4-8AC6-47DF-8F6F-6863587D963E}" dt="2024-11-14T06:20:33.740" v="1041" actId="20577"/>
          <ac:spMkLst>
            <pc:docMk/>
            <pc:sldMk cId="2972820760" sldId="924"/>
            <ac:spMk id="8" creationId="{E9C627B3-A35F-4A84-A0E2-20140166EB52}"/>
          </ac:spMkLst>
        </pc:spChg>
        <pc:spChg chg="add mod">
          <ac:chgData name="" userId="4df855aef7cffa4d" providerId="LiveId" clId="{D14EA7B4-8AC6-47DF-8F6F-6863587D963E}" dt="2024-11-14T06:20:28.509" v="1037" actId="20577"/>
          <ac:spMkLst>
            <pc:docMk/>
            <pc:sldMk cId="2972820760" sldId="924"/>
            <ac:spMk id="9" creationId="{72EB7D40-51FA-46B8-8F98-6C0C7A8843B7}"/>
          </ac:spMkLst>
        </pc:spChg>
        <pc:spChg chg="add mod">
          <ac:chgData name="" userId="4df855aef7cffa4d" providerId="LiveId" clId="{D14EA7B4-8AC6-47DF-8F6F-6863587D963E}" dt="2024-11-14T06:18:59.090" v="959" actId="14100"/>
          <ac:spMkLst>
            <pc:docMk/>
            <pc:sldMk cId="2972820760" sldId="924"/>
            <ac:spMk id="10" creationId="{A14A01BD-38C1-4AEE-9E93-E455DB8A244E}"/>
          </ac:spMkLst>
        </pc:spChg>
        <pc:spChg chg="add mod">
          <ac:chgData name="" userId="4df855aef7cffa4d" providerId="LiveId" clId="{D14EA7B4-8AC6-47DF-8F6F-6863587D963E}" dt="2024-11-14T06:19:55.841" v="1026" actId="1076"/>
          <ac:spMkLst>
            <pc:docMk/>
            <pc:sldMk cId="2972820760" sldId="924"/>
            <ac:spMk id="11" creationId="{B929422A-FE9C-4BB3-8A92-F59B4920E6C8}"/>
          </ac:spMkLst>
        </pc:spChg>
        <pc:spChg chg="add del mod">
          <ac:chgData name="" userId="4df855aef7cffa4d" providerId="LiveId" clId="{D14EA7B4-8AC6-47DF-8F6F-6863587D963E}" dt="2024-11-14T06:20:05.114" v="1028" actId="478"/>
          <ac:spMkLst>
            <pc:docMk/>
            <pc:sldMk cId="2972820760" sldId="924"/>
            <ac:spMk id="12" creationId="{98818739-5813-4676-8267-B8473C9FE691}"/>
          </ac:spMkLst>
        </pc:spChg>
        <pc:spChg chg="add mod">
          <ac:chgData name="" userId="4df855aef7cffa4d" providerId="LiveId" clId="{D14EA7B4-8AC6-47DF-8F6F-6863587D963E}" dt="2024-11-14T06:39:41.913" v="1272" actId="14100"/>
          <ac:spMkLst>
            <pc:docMk/>
            <pc:sldMk cId="2972820760" sldId="924"/>
            <ac:spMk id="13" creationId="{F94EC134-6D16-46A3-A6E6-50359DC90F9D}"/>
          </ac:spMkLst>
        </pc:spChg>
        <pc:spChg chg="add mod">
          <ac:chgData name="" userId="4df855aef7cffa4d" providerId="LiveId" clId="{D14EA7B4-8AC6-47DF-8F6F-6863587D963E}" dt="2024-11-14T06:37:22.628" v="1205" actId="20577"/>
          <ac:spMkLst>
            <pc:docMk/>
            <pc:sldMk cId="2972820760" sldId="924"/>
            <ac:spMk id="14" creationId="{9D0103E4-1C6B-487C-A213-3AA1E18179E2}"/>
          </ac:spMkLst>
        </pc:spChg>
        <pc:spChg chg="add mod">
          <ac:chgData name="" userId="4df855aef7cffa4d" providerId="LiveId" clId="{D14EA7B4-8AC6-47DF-8F6F-6863587D963E}" dt="2024-11-14T06:38:46.769" v="1234" actId="1076"/>
          <ac:spMkLst>
            <pc:docMk/>
            <pc:sldMk cId="2972820760" sldId="924"/>
            <ac:spMk id="15" creationId="{6753F74A-C37A-4EB3-AF9C-204DDEC24B4D}"/>
          </ac:spMkLst>
        </pc:spChg>
        <pc:spChg chg="add mod ord">
          <ac:chgData name="" userId="4df855aef7cffa4d" providerId="LiveId" clId="{D14EA7B4-8AC6-47DF-8F6F-6863587D963E}" dt="2024-11-14T06:40:10.090" v="1292" actId="14100"/>
          <ac:spMkLst>
            <pc:docMk/>
            <pc:sldMk cId="2972820760" sldId="924"/>
            <ac:spMk id="16" creationId="{3EFEAC8B-A2F7-4EA0-AE5A-076E983FE14C}"/>
          </ac:spMkLst>
        </pc:spChg>
        <pc:spChg chg="add mod">
          <ac:chgData name="" userId="4df855aef7cffa4d" providerId="LiveId" clId="{D14EA7B4-8AC6-47DF-8F6F-6863587D963E}" dt="2024-11-14T06:40:13.169" v="1293" actId="14100"/>
          <ac:spMkLst>
            <pc:docMk/>
            <pc:sldMk cId="2972820760" sldId="924"/>
            <ac:spMk id="17" creationId="{5DDE37C9-D1B1-496B-BF98-FD3F1E38C5AF}"/>
          </ac:spMkLst>
        </pc:spChg>
        <pc:spChg chg="add mod">
          <ac:chgData name="" userId="4df855aef7cffa4d" providerId="LiveId" clId="{D14EA7B4-8AC6-47DF-8F6F-6863587D963E}" dt="2024-11-14T06:39:58.009" v="1289" actId="1076"/>
          <ac:spMkLst>
            <pc:docMk/>
            <pc:sldMk cId="2972820760" sldId="924"/>
            <ac:spMk id="18" creationId="{82B20073-C1B5-4A40-A972-E258ACB96930}"/>
          </ac:spMkLst>
        </pc:spChg>
        <pc:spChg chg="add mod ord">
          <ac:chgData name="" userId="4df855aef7cffa4d" providerId="LiveId" clId="{D14EA7B4-8AC6-47DF-8F6F-6863587D963E}" dt="2024-11-14T06:41:58.169" v="1373" actId="14100"/>
          <ac:spMkLst>
            <pc:docMk/>
            <pc:sldMk cId="2972820760" sldId="924"/>
            <ac:spMk id="19" creationId="{0190C53A-3F05-4CEC-AE2B-6AF7BEE40AE2}"/>
          </ac:spMkLst>
        </pc:spChg>
        <pc:spChg chg="add mod">
          <ac:chgData name="" userId="4df855aef7cffa4d" providerId="LiveId" clId="{D14EA7B4-8AC6-47DF-8F6F-6863587D963E}" dt="2024-11-14T06:57:54.737" v="1460" actId="1076"/>
          <ac:spMkLst>
            <pc:docMk/>
            <pc:sldMk cId="2972820760" sldId="924"/>
            <ac:spMk id="21" creationId="{0A41C26A-9741-4018-A77A-E875BFA21CC1}"/>
          </ac:spMkLst>
        </pc:spChg>
        <pc:picChg chg="add mod ord">
          <ac:chgData name="" userId="4df855aef7cffa4d" providerId="LiveId" clId="{D14EA7B4-8AC6-47DF-8F6F-6863587D963E}" dt="2024-11-14T06:42:03.857" v="1376" actId="1076"/>
          <ac:picMkLst>
            <pc:docMk/>
            <pc:sldMk cId="2972820760" sldId="924"/>
            <ac:picMk id="20" creationId="{7FF2D121-6151-418D-9328-4992E3048AE5}"/>
          </ac:picMkLst>
        </pc:picChg>
      </pc:sldChg>
      <pc:sldChg chg="addSp modSp add">
        <pc:chgData name="" userId="4df855aef7cffa4d" providerId="LiveId" clId="{D14EA7B4-8AC6-47DF-8F6F-6863587D963E}" dt="2024-11-14T07:17:53.377" v="1898" actId="1076"/>
        <pc:sldMkLst>
          <pc:docMk/>
          <pc:sldMk cId="423719091" sldId="925"/>
        </pc:sldMkLst>
        <pc:spChg chg="add mod">
          <ac:chgData name="" userId="4df855aef7cffa4d" providerId="LiveId" clId="{D14EA7B4-8AC6-47DF-8F6F-6863587D963E}" dt="2024-11-14T07:04:29.138" v="1494" actId="1076"/>
          <ac:spMkLst>
            <pc:docMk/>
            <pc:sldMk cId="423719091" sldId="925"/>
            <ac:spMk id="2" creationId="{34BB4E18-D65B-4EAA-9624-B545F9988CCB}"/>
          </ac:spMkLst>
        </pc:spChg>
        <pc:spChg chg="add mod">
          <ac:chgData name="" userId="4df855aef7cffa4d" providerId="LiveId" clId="{D14EA7B4-8AC6-47DF-8F6F-6863587D963E}" dt="2024-11-14T07:05:44.353" v="1551" actId="1076"/>
          <ac:spMkLst>
            <pc:docMk/>
            <pc:sldMk cId="423719091" sldId="925"/>
            <ac:spMk id="3" creationId="{27864FC6-18B8-41C0-A899-04DF38E1419A}"/>
          </ac:spMkLst>
        </pc:spChg>
        <pc:spChg chg="add mod">
          <ac:chgData name="" userId="4df855aef7cffa4d" providerId="LiveId" clId="{D14EA7B4-8AC6-47DF-8F6F-6863587D963E}" dt="2024-11-14T07:10:33.137" v="1633" actId="14100"/>
          <ac:spMkLst>
            <pc:docMk/>
            <pc:sldMk cId="423719091" sldId="925"/>
            <ac:spMk id="4" creationId="{718030C7-948A-45F8-BD23-CA5D3CF10028}"/>
          </ac:spMkLst>
        </pc:spChg>
        <pc:spChg chg="add mod">
          <ac:chgData name="" userId="4df855aef7cffa4d" providerId="LiveId" clId="{D14EA7B4-8AC6-47DF-8F6F-6863587D963E}" dt="2024-11-14T07:11:09.668" v="1662" actId="207"/>
          <ac:spMkLst>
            <pc:docMk/>
            <pc:sldMk cId="423719091" sldId="925"/>
            <ac:spMk id="5" creationId="{B6B0FE43-56C0-4EF3-B51D-8F9669A0398F}"/>
          </ac:spMkLst>
        </pc:spChg>
        <pc:spChg chg="add mod">
          <ac:chgData name="" userId="4df855aef7cffa4d" providerId="LiveId" clId="{D14EA7B4-8AC6-47DF-8F6F-6863587D963E}" dt="2024-11-14T07:12:05.408" v="1757" actId="14100"/>
          <ac:spMkLst>
            <pc:docMk/>
            <pc:sldMk cId="423719091" sldId="925"/>
            <ac:spMk id="6" creationId="{F61E145A-56FD-49B6-A131-66F797D24A98}"/>
          </ac:spMkLst>
        </pc:spChg>
        <pc:spChg chg="add mod">
          <ac:chgData name="" userId="4df855aef7cffa4d" providerId="LiveId" clId="{D14EA7B4-8AC6-47DF-8F6F-6863587D963E}" dt="2024-11-14T07:15:42.617" v="1787" actId="1076"/>
          <ac:spMkLst>
            <pc:docMk/>
            <pc:sldMk cId="423719091" sldId="925"/>
            <ac:spMk id="8" creationId="{AC772A84-0F9D-4857-94AE-1845AC8FEDCE}"/>
          </ac:spMkLst>
        </pc:spChg>
        <pc:spChg chg="add mod">
          <ac:chgData name="" userId="4df855aef7cffa4d" providerId="LiveId" clId="{D14EA7B4-8AC6-47DF-8F6F-6863587D963E}" dt="2024-11-14T07:17:15.985" v="1890" actId="14100"/>
          <ac:spMkLst>
            <pc:docMk/>
            <pc:sldMk cId="423719091" sldId="925"/>
            <ac:spMk id="9" creationId="{618E8E37-777A-4427-A4C9-AC0EE9DBFAF1}"/>
          </ac:spMkLst>
        </pc:spChg>
        <pc:spChg chg="add mod">
          <ac:chgData name="" userId="4df855aef7cffa4d" providerId="LiveId" clId="{D14EA7B4-8AC6-47DF-8F6F-6863587D963E}" dt="2024-11-14T07:17:53.377" v="1898" actId="1076"/>
          <ac:spMkLst>
            <pc:docMk/>
            <pc:sldMk cId="423719091" sldId="925"/>
            <ac:spMk id="11" creationId="{94439BE1-C6FE-442D-B52C-8C5D8A3102D7}"/>
          </ac:spMkLst>
        </pc:spChg>
        <pc:picChg chg="add mod">
          <ac:chgData name="" userId="4df855aef7cffa4d" providerId="LiveId" clId="{D14EA7B4-8AC6-47DF-8F6F-6863587D963E}" dt="2024-11-14T07:15:49.457" v="1791" actId="1076"/>
          <ac:picMkLst>
            <pc:docMk/>
            <pc:sldMk cId="423719091" sldId="925"/>
            <ac:picMk id="7" creationId="{390A7591-9D47-436E-8ECB-CE6A171080D6}"/>
          </ac:picMkLst>
        </pc:picChg>
        <pc:picChg chg="add mod">
          <ac:chgData name="" userId="4df855aef7cffa4d" providerId="LiveId" clId="{D14EA7B4-8AC6-47DF-8F6F-6863587D963E}" dt="2024-11-14T07:17:11.073" v="1889" actId="1036"/>
          <ac:picMkLst>
            <pc:docMk/>
            <pc:sldMk cId="423719091" sldId="925"/>
            <ac:picMk id="10" creationId="{0F400AF2-CF02-4F4F-8C89-7739E0133260}"/>
          </ac:picMkLst>
        </pc:picChg>
      </pc:sldChg>
      <pc:sldChg chg="del">
        <pc:chgData name="" userId="4df855aef7cffa4d" providerId="LiveId" clId="{D14EA7B4-8AC6-47DF-8F6F-6863587D963E}" dt="2024-11-14T05:48:31.710" v="33" actId="2696"/>
        <pc:sldMkLst>
          <pc:docMk/>
          <pc:sldMk cId="1355101407" sldId="925"/>
        </pc:sldMkLst>
      </pc:sldChg>
      <pc:sldChg chg="addSp delSp modSp add">
        <pc:chgData name="" userId="4df855aef7cffa4d" providerId="LiveId" clId="{D14EA7B4-8AC6-47DF-8F6F-6863587D963E}" dt="2024-11-14T07:52:23.754" v="2968" actId="207"/>
        <pc:sldMkLst>
          <pc:docMk/>
          <pc:sldMk cId="1075270377" sldId="926"/>
        </pc:sldMkLst>
        <pc:spChg chg="add mod">
          <ac:chgData name="" userId="4df855aef7cffa4d" providerId="LiveId" clId="{D14EA7B4-8AC6-47DF-8F6F-6863587D963E}" dt="2024-11-14T07:35:34.393" v="2551" actId="1076"/>
          <ac:spMkLst>
            <pc:docMk/>
            <pc:sldMk cId="1075270377" sldId="926"/>
            <ac:spMk id="2" creationId="{BA8D7B6E-38CD-42C3-AB9C-475F2FF4A29D}"/>
          </ac:spMkLst>
        </pc:spChg>
        <pc:spChg chg="add del">
          <ac:chgData name="" userId="4df855aef7cffa4d" providerId="LiveId" clId="{D14EA7B4-8AC6-47DF-8F6F-6863587D963E}" dt="2024-11-14T07:34:43.308" v="2517" actId="478"/>
          <ac:spMkLst>
            <pc:docMk/>
            <pc:sldMk cId="1075270377" sldId="926"/>
            <ac:spMk id="3" creationId="{C83BDF39-A870-4DB3-BEA9-DEF80B935919}"/>
          </ac:spMkLst>
        </pc:spChg>
        <pc:spChg chg="add mod">
          <ac:chgData name="" userId="4df855aef7cffa4d" providerId="LiveId" clId="{D14EA7B4-8AC6-47DF-8F6F-6863587D963E}" dt="2024-11-14T07:35:34.393" v="2551" actId="1076"/>
          <ac:spMkLst>
            <pc:docMk/>
            <pc:sldMk cId="1075270377" sldId="926"/>
            <ac:spMk id="4" creationId="{FC7C8A0D-6DBB-44A9-AF57-90A45DB4E2A2}"/>
          </ac:spMkLst>
        </pc:spChg>
        <pc:spChg chg="add mod">
          <ac:chgData name="" userId="4df855aef7cffa4d" providerId="LiveId" clId="{D14EA7B4-8AC6-47DF-8F6F-6863587D963E}" dt="2024-11-14T07:36:24.488" v="2592" actId="14100"/>
          <ac:spMkLst>
            <pc:docMk/>
            <pc:sldMk cId="1075270377" sldId="926"/>
            <ac:spMk id="6" creationId="{99F90E8C-9BEF-4E45-AE6B-EE372EC8A9EF}"/>
          </ac:spMkLst>
        </pc:spChg>
        <pc:spChg chg="add mod">
          <ac:chgData name="" userId="4df855aef7cffa4d" providerId="LiveId" clId="{D14EA7B4-8AC6-47DF-8F6F-6863587D963E}" dt="2024-11-14T07:50:48.527" v="2849" actId="1076"/>
          <ac:spMkLst>
            <pc:docMk/>
            <pc:sldMk cId="1075270377" sldId="926"/>
            <ac:spMk id="7" creationId="{B4FC97F2-4D86-434C-8367-3BCA8CEA62F8}"/>
          </ac:spMkLst>
        </pc:spChg>
        <pc:spChg chg="add mod">
          <ac:chgData name="" userId="4df855aef7cffa4d" providerId="LiveId" clId="{D14EA7B4-8AC6-47DF-8F6F-6863587D963E}" dt="2024-11-14T07:50:48.527" v="2849" actId="1076"/>
          <ac:spMkLst>
            <pc:docMk/>
            <pc:sldMk cId="1075270377" sldId="926"/>
            <ac:spMk id="8" creationId="{487E885C-6224-4AD0-94C8-422FFA4F117A}"/>
          </ac:spMkLst>
        </pc:spChg>
        <pc:spChg chg="add del mod">
          <ac:chgData name="" userId="4df855aef7cffa4d" providerId="LiveId" clId="{D14EA7B4-8AC6-47DF-8F6F-6863587D963E}" dt="2024-11-14T07:40:39.468" v="2627"/>
          <ac:spMkLst>
            <pc:docMk/>
            <pc:sldMk cId="1075270377" sldId="926"/>
            <ac:spMk id="9" creationId="{249CDB40-5513-4F7D-ACFB-0A49F1305A86}"/>
          </ac:spMkLst>
        </pc:spChg>
        <pc:spChg chg="add mod ord">
          <ac:chgData name="" userId="4df855aef7cffa4d" providerId="LiveId" clId="{D14EA7B4-8AC6-47DF-8F6F-6863587D963E}" dt="2024-11-14T07:50:48.527" v="2849" actId="1076"/>
          <ac:spMkLst>
            <pc:docMk/>
            <pc:sldMk cId="1075270377" sldId="926"/>
            <ac:spMk id="10" creationId="{166BA664-96EA-45BD-9A50-336C64C622F9}"/>
          </ac:spMkLst>
        </pc:spChg>
        <pc:spChg chg="add mod">
          <ac:chgData name="" userId="4df855aef7cffa4d" providerId="LiveId" clId="{D14EA7B4-8AC6-47DF-8F6F-6863587D963E}" dt="2024-11-14T07:50:48.527" v="2849" actId="1076"/>
          <ac:spMkLst>
            <pc:docMk/>
            <pc:sldMk cId="1075270377" sldId="926"/>
            <ac:spMk id="12" creationId="{847FE136-3121-4D91-B8B8-69BE7D12E97C}"/>
          </ac:spMkLst>
        </pc:spChg>
        <pc:spChg chg="add del mod">
          <ac:chgData name="" userId="4df855aef7cffa4d" providerId="LiveId" clId="{D14EA7B4-8AC6-47DF-8F6F-6863587D963E}" dt="2024-11-14T07:45:38.561" v="2737" actId="478"/>
          <ac:spMkLst>
            <pc:docMk/>
            <pc:sldMk cId="1075270377" sldId="926"/>
            <ac:spMk id="13" creationId="{2A06F519-90E4-4148-80A0-48BF03AE864D}"/>
          </ac:spMkLst>
        </pc:spChg>
        <pc:spChg chg="add mod">
          <ac:chgData name="" userId="4df855aef7cffa4d" providerId="LiveId" clId="{D14EA7B4-8AC6-47DF-8F6F-6863587D963E}" dt="2024-11-14T07:50:48.527" v="2849" actId="1076"/>
          <ac:spMkLst>
            <pc:docMk/>
            <pc:sldMk cId="1075270377" sldId="926"/>
            <ac:spMk id="15" creationId="{9B689619-AD2A-4FA7-933E-52B33471BC5F}"/>
          </ac:spMkLst>
        </pc:spChg>
        <pc:spChg chg="add mod">
          <ac:chgData name="" userId="4df855aef7cffa4d" providerId="LiveId" clId="{D14EA7B4-8AC6-47DF-8F6F-6863587D963E}" dt="2024-11-14T07:52:23.754" v="2968" actId="207"/>
          <ac:spMkLst>
            <pc:docMk/>
            <pc:sldMk cId="1075270377" sldId="926"/>
            <ac:spMk id="16" creationId="{0B98E852-4662-49CE-A43C-58483CE5AECA}"/>
          </ac:spMkLst>
        </pc:spChg>
        <pc:picChg chg="add mod">
          <ac:chgData name="" userId="4df855aef7cffa4d" providerId="LiveId" clId="{D14EA7B4-8AC6-47DF-8F6F-6863587D963E}" dt="2024-11-14T07:35:34.393" v="2551" actId="1076"/>
          <ac:picMkLst>
            <pc:docMk/>
            <pc:sldMk cId="1075270377" sldId="926"/>
            <ac:picMk id="5" creationId="{D13DFD24-B4E9-4739-A9E4-861859F7C964}"/>
          </ac:picMkLst>
        </pc:picChg>
        <pc:picChg chg="add mod">
          <ac:chgData name="" userId="4df855aef7cffa4d" providerId="LiveId" clId="{D14EA7B4-8AC6-47DF-8F6F-6863587D963E}" dt="2024-11-14T07:50:48.527" v="2849" actId="1076"/>
          <ac:picMkLst>
            <pc:docMk/>
            <pc:sldMk cId="1075270377" sldId="926"/>
            <ac:picMk id="11" creationId="{86F425A7-CBCD-4E56-B161-BE429E675265}"/>
          </ac:picMkLst>
        </pc:picChg>
        <pc:picChg chg="add mod">
          <ac:chgData name="" userId="4df855aef7cffa4d" providerId="LiveId" clId="{D14EA7B4-8AC6-47DF-8F6F-6863587D963E}" dt="2024-11-14T07:50:48.527" v="2849" actId="1076"/>
          <ac:picMkLst>
            <pc:docMk/>
            <pc:sldMk cId="1075270377" sldId="926"/>
            <ac:picMk id="14" creationId="{2575CEA0-AB84-4F8A-8D43-974EF3A22EC5}"/>
          </ac:picMkLst>
        </pc:picChg>
      </pc:sldChg>
      <pc:sldChg chg="del">
        <pc:chgData name="" userId="4df855aef7cffa4d" providerId="LiveId" clId="{D14EA7B4-8AC6-47DF-8F6F-6863587D963E}" dt="2024-11-14T05:48:30.756" v="32" actId="2696"/>
        <pc:sldMkLst>
          <pc:docMk/>
          <pc:sldMk cId="1199157030" sldId="926"/>
        </pc:sldMkLst>
      </pc:sldChg>
      <pc:sldChg chg="del">
        <pc:chgData name="" userId="4df855aef7cffa4d" providerId="LiveId" clId="{D14EA7B4-8AC6-47DF-8F6F-6863587D963E}" dt="2024-11-14T05:48:32.406" v="34" actId="2696"/>
        <pc:sldMkLst>
          <pc:docMk/>
          <pc:sldMk cId="4216100885" sldId="927"/>
        </pc:sldMkLst>
      </pc:sldChg>
      <pc:sldChg chg="addSp delSp modSp add ord">
        <pc:chgData name="" userId="4df855aef7cffa4d" providerId="LiveId" clId="{D14EA7B4-8AC6-47DF-8F6F-6863587D963E}" dt="2024-11-14T07:33:54.592" v="2474" actId="20577"/>
        <pc:sldMkLst>
          <pc:docMk/>
          <pc:sldMk cId="4274587991" sldId="927"/>
        </pc:sldMkLst>
        <pc:spChg chg="mod">
          <ac:chgData name="" userId="4df855aef7cffa4d" providerId="LiveId" clId="{D14EA7B4-8AC6-47DF-8F6F-6863587D963E}" dt="2024-11-14T07:18:25.754" v="1904" actId="14100"/>
          <ac:spMkLst>
            <pc:docMk/>
            <pc:sldMk cId="4274587991" sldId="927"/>
            <ac:spMk id="2" creationId="{8F04C5D6-E5B2-46AB-8AA2-7FA828A271E5}"/>
          </ac:spMkLst>
        </pc:spChg>
        <pc:spChg chg="mod">
          <ac:chgData name="" userId="4df855aef7cffa4d" providerId="LiveId" clId="{D14EA7B4-8AC6-47DF-8F6F-6863587D963E}" dt="2024-11-14T07:20:27.123" v="2036" actId="1076"/>
          <ac:spMkLst>
            <pc:docMk/>
            <pc:sldMk cId="4274587991" sldId="927"/>
            <ac:spMk id="3" creationId="{3A38244B-2850-47DA-AA8A-8FBEE1C4180C}"/>
          </ac:spMkLst>
        </pc:spChg>
        <pc:spChg chg="mod">
          <ac:chgData name="" userId="4df855aef7cffa4d" providerId="LiveId" clId="{D14EA7B4-8AC6-47DF-8F6F-6863587D963E}" dt="2024-11-14T07:31:34.970" v="2431" actId="1076"/>
          <ac:spMkLst>
            <pc:docMk/>
            <pc:sldMk cId="4274587991" sldId="927"/>
            <ac:spMk id="4" creationId="{88621E4E-B00A-4983-A27D-7DC84F3499A7}"/>
          </ac:spMkLst>
        </pc:spChg>
        <pc:spChg chg="mod">
          <ac:chgData name="" userId="4df855aef7cffa4d" providerId="LiveId" clId="{D14EA7B4-8AC6-47DF-8F6F-6863587D963E}" dt="2024-11-14T07:18:47.681" v="1948" actId="14100"/>
          <ac:spMkLst>
            <pc:docMk/>
            <pc:sldMk cId="4274587991" sldId="927"/>
            <ac:spMk id="5" creationId="{EF5FB837-7513-48DE-9078-7DAD0C0AE33A}"/>
          </ac:spMkLst>
        </pc:spChg>
        <pc:spChg chg="del">
          <ac:chgData name="" userId="4df855aef7cffa4d" providerId="LiveId" clId="{D14EA7B4-8AC6-47DF-8F6F-6863587D963E}" dt="2024-11-14T07:19:04.698" v="1949" actId="478"/>
          <ac:spMkLst>
            <pc:docMk/>
            <pc:sldMk cId="4274587991" sldId="927"/>
            <ac:spMk id="6" creationId="{DF763969-8DAC-48B5-8291-50609B41BF85}"/>
          </ac:spMkLst>
        </pc:spChg>
        <pc:spChg chg="del">
          <ac:chgData name="" userId="4df855aef7cffa4d" providerId="LiveId" clId="{D14EA7B4-8AC6-47DF-8F6F-6863587D963E}" dt="2024-11-14T07:19:04.698" v="1949" actId="478"/>
          <ac:spMkLst>
            <pc:docMk/>
            <pc:sldMk cId="4274587991" sldId="927"/>
            <ac:spMk id="7" creationId="{EDBD0603-9105-4234-A9EC-265C6A01492B}"/>
          </ac:spMkLst>
        </pc:spChg>
        <pc:spChg chg="del">
          <ac:chgData name="" userId="4df855aef7cffa4d" providerId="LiveId" clId="{D14EA7B4-8AC6-47DF-8F6F-6863587D963E}" dt="2024-11-14T07:19:04.698" v="1949" actId="478"/>
          <ac:spMkLst>
            <pc:docMk/>
            <pc:sldMk cId="4274587991" sldId="927"/>
            <ac:spMk id="8" creationId="{301BE717-0034-4823-B95F-139DF8D0D606}"/>
          </ac:spMkLst>
        </pc:spChg>
        <pc:spChg chg="del">
          <ac:chgData name="" userId="4df855aef7cffa4d" providerId="LiveId" clId="{D14EA7B4-8AC6-47DF-8F6F-6863587D963E}" dt="2024-11-14T07:19:04.698" v="1949" actId="478"/>
          <ac:spMkLst>
            <pc:docMk/>
            <pc:sldMk cId="4274587991" sldId="927"/>
            <ac:spMk id="9" creationId="{CE4C2B37-7518-47C5-BCB8-62032039D668}"/>
          </ac:spMkLst>
        </pc:spChg>
        <pc:spChg chg="add del mod">
          <ac:chgData name="" userId="4df855aef7cffa4d" providerId="LiveId" clId="{D14EA7B4-8AC6-47DF-8F6F-6863587D963E}" dt="2024-11-14T07:24:45.617" v="2127" actId="478"/>
          <ac:spMkLst>
            <pc:docMk/>
            <pc:sldMk cId="4274587991" sldId="927"/>
            <ac:spMk id="12" creationId="{D472F632-F155-4215-944C-60D0FD26A2E3}"/>
          </ac:spMkLst>
        </pc:spChg>
        <pc:spChg chg="mod">
          <ac:chgData name="" userId="4df855aef7cffa4d" providerId="LiveId" clId="{D14EA7B4-8AC6-47DF-8F6F-6863587D963E}" dt="2024-11-14T07:33:45.556" v="2464" actId="207"/>
          <ac:spMkLst>
            <pc:docMk/>
            <pc:sldMk cId="4274587991" sldId="927"/>
            <ac:spMk id="17" creationId="{8BF82213-F493-4CEE-95FA-4E1DED3D0471}"/>
          </ac:spMkLst>
        </pc:spChg>
        <pc:spChg chg="mod">
          <ac:chgData name="" userId="4df855aef7cffa4d" providerId="LiveId" clId="{D14EA7B4-8AC6-47DF-8F6F-6863587D963E}" dt="2024-11-14T07:27:04.120" v="2265" actId="1076"/>
          <ac:spMkLst>
            <pc:docMk/>
            <pc:sldMk cId="4274587991" sldId="927"/>
            <ac:spMk id="19" creationId="{789031FC-C7D9-4EBA-8BB2-EC5CB359AA86}"/>
          </ac:spMkLst>
        </pc:spChg>
        <pc:spChg chg="del">
          <ac:chgData name="" userId="4df855aef7cffa4d" providerId="LiveId" clId="{D14EA7B4-8AC6-47DF-8F6F-6863587D963E}" dt="2024-11-14T07:26:12.381" v="2228" actId="478"/>
          <ac:spMkLst>
            <pc:docMk/>
            <pc:sldMk cId="4274587991" sldId="927"/>
            <ac:spMk id="20" creationId="{1BC834DF-70D5-4F7F-ACA6-CE9B346DB246}"/>
          </ac:spMkLst>
        </pc:spChg>
        <pc:spChg chg="add mod">
          <ac:chgData name="" userId="4df855aef7cffa4d" providerId="LiveId" clId="{D14EA7B4-8AC6-47DF-8F6F-6863587D963E}" dt="2024-11-14T07:19:22.001" v="1985" actId="1076"/>
          <ac:spMkLst>
            <pc:docMk/>
            <pc:sldMk cId="4274587991" sldId="927"/>
            <ac:spMk id="21" creationId="{850DF6F3-40D5-4517-AB9C-BC05B2E203FD}"/>
          </ac:spMkLst>
        </pc:spChg>
        <pc:spChg chg="del">
          <ac:chgData name="" userId="4df855aef7cffa4d" providerId="LiveId" clId="{D14EA7B4-8AC6-47DF-8F6F-6863587D963E}" dt="2024-11-14T07:26:12.381" v="2228" actId="478"/>
          <ac:spMkLst>
            <pc:docMk/>
            <pc:sldMk cId="4274587991" sldId="927"/>
            <ac:spMk id="22" creationId="{7B67278C-B4A8-4463-97BD-2C36D3C67D4D}"/>
          </ac:spMkLst>
        </pc:spChg>
        <pc:spChg chg="del">
          <ac:chgData name="" userId="4df855aef7cffa4d" providerId="LiveId" clId="{D14EA7B4-8AC6-47DF-8F6F-6863587D963E}" dt="2024-11-14T07:26:12.381" v="2228" actId="478"/>
          <ac:spMkLst>
            <pc:docMk/>
            <pc:sldMk cId="4274587991" sldId="927"/>
            <ac:spMk id="23" creationId="{8CB616BC-4BD0-4EF0-B212-903DA728CEA4}"/>
          </ac:spMkLst>
        </pc:spChg>
        <pc:spChg chg="add mod">
          <ac:chgData name="" userId="4df855aef7cffa4d" providerId="LiveId" clId="{D14EA7B4-8AC6-47DF-8F6F-6863587D963E}" dt="2024-11-14T07:19:48.578" v="1991" actId="571"/>
          <ac:spMkLst>
            <pc:docMk/>
            <pc:sldMk cId="4274587991" sldId="927"/>
            <ac:spMk id="24" creationId="{4D9039DF-CE69-40D6-BAA2-6B838C7BD3C9}"/>
          </ac:spMkLst>
        </pc:spChg>
        <pc:spChg chg="add del mod">
          <ac:chgData name="" userId="4df855aef7cffa4d" providerId="LiveId" clId="{D14EA7B4-8AC6-47DF-8F6F-6863587D963E}" dt="2024-11-14T07:19:52.129" v="1993" actId="478"/>
          <ac:spMkLst>
            <pc:docMk/>
            <pc:sldMk cId="4274587991" sldId="927"/>
            <ac:spMk id="25" creationId="{0D6282D6-8822-4594-AA38-CF8CC051C379}"/>
          </ac:spMkLst>
        </pc:spChg>
        <pc:spChg chg="add mod">
          <ac:chgData name="" userId="4df855aef7cffa4d" providerId="LiveId" clId="{D14EA7B4-8AC6-47DF-8F6F-6863587D963E}" dt="2024-11-14T07:22:09.505" v="2075" actId="14100"/>
          <ac:spMkLst>
            <pc:docMk/>
            <pc:sldMk cId="4274587991" sldId="927"/>
            <ac:spMk id="26" creationId="{926EE873-0301-4D0E-89CB-96139904D5D4}"/>
          </ac:spMkLst>
        </pc:spChg>
        <pc:spChg chg="add del mod">
          <ac:chgData name="" userId="4df855aef7cffa4d" providerId="LiveId" clId="{D14EA7B4-8AC6-47DF-8F6F-6863587D963E}" dt="2024-11-14T07:22:13.446" v="2077" actId="478"/>
          <ac:spMkLst>
            <pc:docMk/>
            <pc:sldMk cId="4274587991" sldId="927"/>
            <ac:spMk id="27" creationId="{CC7015E8-BC95-4EEE-BB58-1AA830A67451}"/>
          </ac:spMkLst>
        </pc:spChg>
        <pc:spChg chg="add mod">
          <ac:chgData name="" userId="4df855aef7cffa4d" providerId="LiveId" clId="{D14EA7B4-8AC6-47DF-8F6F-6863587D963E}" dt="2024-11-14T07:24:18.356" v="2122" actId="14100"/>
          <ac:spMkLst>
            <pc:docMk/>
            <pc:sldMk cId="4274587991" sldId="927"/>
            <ac:spMk id="28" creationId="{E8B0DC34-7DB0-4D8D-A0D5-22E925A816DD}"/>
          </ac:spMkLst>
        </pc:spChg>
        <pc:spChg chg="add mod">
          <ac:chgData name="" userId="4df855aef7cffa4d" providerId="LiveId" clId="{D14EA7B4-8AC6-47DF-8F6F-6863587D963E}" dt="2024-11-14T07:25:59.537" v="2226" actId="14100"/>
          <ac:spMkLst>
            <pc:docMk/>
            <pc:sldMk cId="4274587991" sldId="927"/>
            <ac:spMk id="29" creationId="{CE54DCD5-E2D3-4635-9881-4B4BBEE4C45A}"/>
          </ac:spMkLst>
        </pc:spChg>
        <pc:spChg chg="add mod">
          <ac:chgData name="" userId="4df855aef7cffa4d" providerId="LiveId" clId="{D14EA7B4-8AC6-47DF-8F6F-6863587D963E}" dt="2024-11-14T07:25:57.961" v="2225" actId="1076"/>
          <ac:spMkLst>
            <pc:docMk/>
            <pc:sldMk cId="4274587991" sldId="927"/>
            <ac:spMk id="30" creationId="{A51672F0-44F7-448E-BAEF-569FB9527539}"/>
          </ac:spMkLst>
        </pc:spChg>
        <pc:spChg chg="add mod">
          <ac:chgData name="" userId="4df855aef7cffa4d" providerId="LiveId" clId="{D14EA7B4-8AC6-47DF-8F6F-6863587D963E}" dt="2024-11-14T07:33:54.592" v="2474" actId="20577"/>
          <ac:spMkLst>
            <pc:docMk/>
            <pc:sldMk cId="4274587991" sldId="927"/>
            <ac:spMk id="31" creationId="{44C39E82-E45C-450D-9344-7D170F2E934B}"/>
          </ac:spMkLst>
        </pc:spChg>
        <pc:spChg chg="add mod">
          <ac:chgData name="" userId="4df855aef7cffa4d" providerId="LiveId" clId="{D14EA7B4-8AC6-47DF-8F6F-6863587D963E}" dt="2024-11-14T07:27:37.120" v="2266" actId="571"/>
          <ac:spMkLst>
            <pc:docMk/>
            <pc:sldMk cId="4274587991" sldId="927"/>
            <ac:spMk id="32" creationId="{DA2DF3E6-D09A-4170-AE0F-053A1F4CF985}"/>
          </ac:spMkLst>
        </pc:spChg>
        <pc:spChg chg="add mod">
          <ac:chgData name="" userId="4df855aef7cffa4d" providerId="LiveId" clId="{D14EA7B4-8AC6-47DF-8F6F-6863587D963E}" dt="2024-11-14T07:27:52.080" v="2301" actId="14100"/>
          <ac:spMkLst>
            <pc:docMk/>
            <pc:sldMk cId="4274587991" sldId="927"/>
            <ac:spMk id="33" creationId="{A7019794-AD43-4890-B0F9-15F30D41657C}"/>
          </ac:spMkLst>
        </pc:spChg>
        <pc:spChg chg="add mod">
          <ac:chgData name="" userId="4df855aef7cffa4d" providerId="LiveId" clId="{D14EA7B4-8AC6-47DF-8F6F-6863587D963E}" dt="2024-11-14T07:28:03.986" v="2303" actId="571"/>
          <ac:spMkLst>
            <pc:docMk/>
            <pc:sldMk cId="4274587991" sldId="927"/>
            <ac:spMk id="35" creationId="{B536FA48-3537-4D4F-81EF-E4B2036017B5}"/>
          </ac:spMkLst>
        </pc:spChg>
        <pc:spChg chg="add mod">
          <ac:chgData name="" userId="4df855aef7cffa4d" providerId="LiveId" clId="{D14EA7B4-8AC6-47DF-8F6F-6863587D963E}" dt="2024-11-14T07:28:23.633" v="2343" actId="14100"/>
          <ac:spMkLst>
            <pc:docMk/>
            <pc:sldMk cId="4274587991" sldId="927"/>
            <ac:spMk id="36" creationId="{340CDAD7-360B-4B9F-8880-3CF623331CCC}"/>
          </ac:spMkLst>
        </pc:spChg>
        <pc:spChg chg="add del mod">
          <ac:chgData name="" userId="4df855aef7cffa4d" providerId="LiveId" clId="{D14EA7B4-8AC6-47DF-8F6F-6863587D963E}" dt="2024-11-14T07:29:28.287" v="2346" actId="478"/>
          <ac:spMkLst>
            <pc:docMk/>
            <pc:sldMk cId="4274587991" sldId="927"/>
            <ac:spMk id="37" creationId="{DADF964D-BE8F-4D0A-AD87-B81774A88DE2}"/>
          </ac:spMkLst>
        </pc:spChg>
        <pc:spChg chg="add mod">
          <ac:chgData name="" userId="4df855aef7cffa4d" providerId="LiveId" clId="{D14EA7B4-8AC6-47DF-8F6F-6863587D963E}" dt="2024-11-14T07:31:42.973" v="2434" actId="1076"/>
          <ac:spMkLst>
            <pc:docMk/>
            <pc:sldMk cId="4274587991" sldId="927"/>
            <ac:spMk id="38" creationId="{34A3AF97-5048-44EA-A907-1ABE57573735}"/>
          </ac:spMkLst>
        </pc:spChg>
        <pc:spChg chg="add mod">
          <ac:chgData name="" userId="4df855aef7cffa4d" providerId="LiveId" clId="{D14EA7B4-8AC6-47DF-8F6F-6863587D963E}" dt="2024-11-14T07:32:22.448" v="2462" actId="14100"/>
          <ac:spMkLst>
            <pc:docMk/>
            <pc:sldMk cId="4274587991" sldId="927"/>
            <ac:spMk id="39" creationId="{5F90BC10-9E4F-4F1C-B60B-09F8C30CB02B}"/>
          </ac:spMkLst>
        </pc:spChg>
        <pc:spChg chg="add mod">
          <ac:chgData name="" userId="4df855aef7cffa4d" providerId="LiveId" clId="{D14EA7B4-8AC6-47DF-8F6F-6863587D963E}" dt="2024-11-14T07:32:20.833" v="2461" actId="1076"/>
          <ac:spMkLst>
            <pc:docMk/>
            <pc:sldMk cId="4274587991" sldId="927"/>
            <ac:spMk id="40" creationId="{EFC16EEB-D4F5-43A7-B568-D0BAEBE8D760}"/>
          </ac:spMkLst>
        </pc:spChg>
        <pc:picChg chg="add mod">
          <ac:chgData name="" userId="4df855aef7cffa4d" providerId="LiveId" clId="{D14EA7B4-8AC6-47DF-8F6F-6863587D963E}" dt="2024-11-14T07:19:42.673" v="1990" actId="1076"/>
          <ac:picMkLst>
            <pc:docMk/>
            <pc:sldMk cId="4274587991" sldId="927"/>
            <ac:picMk id="10" creationId="{65860AAE-CB5E-4A2E-A2F5-720A1575B9CE}"/>
          </ac:picMkLst>
        </pc:picChg>
        <pc:picChg chg="add mod">
          <ac:chgData name="" userId="4df855aef7cffa4d" providerId="LiveId" clId="{D14EA7B4-8AC6-47DF-8F6F-6863587D963E}" dt="2024-11-14T07:24:37.001" v="2125" actId="1076"/>
          <ac:picMkLst>
            <pc:docMk/>
            <pc:sldMk cId="4274587991" sldId="927"/>
            <ac:picMk id="11" creationId="{C5F0ABFC-056A-41A9-9761-8E813C1C78E9}"/>
          </ac:picMkLst>
        </pc:picChg>
        <pc:picChg chg="add mod">
          <ac:chgData name="" userId="4df855aef7cffa4d" providerId="LiveId" clId="{D14EA7B4-8AC6-47DF-8F6F-6863587D963E}" dt="2024-11-14T07:26:03.609" v="2227" actId="1076"/>
          <ac:picMkLst>
            <pc:docMk/>
            <pc:sldMk cId="4274587991" sldId="927"/>
            <ac:picMk id="13" creationId="{CF8E137D-B703-44BF-8E6B-DD03561DFE05}"/>
          </ac:picMkLst>
        </pc:picChg>
        <pc:picChg chg="del">
          <ac:chgData name="" userId="4df855aef7cffa4d" providerId="LiveId" clId="{D14EA7B4-8AC6-47DF-8F6F-6863587D963E}" dt="2024-11-14T07:19:04.698" v="1949" actId="478"/>
          <ac:picMkLst>
            <pc:docMk/>
            <pc:sldMk cId="4274587991" sldId="927"/>
            <ac:picMk id="14" creationId="{51766B63-61B7-4018-864F-D69011BFBA57}"/>
          </ac:picMkLst>
        </pc:picChg>
        <pc:picChg chg="del">
          <ac:chgData name="" userId="4df855aef7cffa4d" providerId="LiveId" clId="{D14EA7B4-8AC6-47DF-8F6F-6863587D963E}" dt="2024-11-14T07:19:04.698" v="1949" actId="478"/>
          <ac:picMkLst>
            <pc:docMk/>
            <pc:sldMk cId="4274587991" sldId="927"/>
            <ac:picMk id="15" creationId="{3D09E703-1F67-47E5-BACA-8300CA41A758}"/>
          </ac:picMkLst>
        </pc:picChg>
        <pc:picChg chg="del">
          <ac:chgData name="" userId="4df855aef7cffa4d" providerId="LiveId" clId="{D14EA7B4-8AC6-47DF-8F6F-6863587D963E}" dt="2024-11-14T07:19:04.698" v="1949" actId="478"/>
          <ac:picMkLst>
            <pc:docMk/>
            <pc:sldMk cId="4274587991" sldId="927"/>
            <ac:picMk id="16" creationId="{A74E9EE0-34D4-4DD3-A179-639F7B21E6FB}"/>
          </ac:picMkLst>
        </pc:picChg>
        <pc:picChg chg="del">
          <ac:chgData name="" userId="4df855aef7cffa4d" providerId="LiveId" clId="{D14EA7B4-8AC6-47DF-8F6F-6863587D963E}" dt="2024-11-14T07:26:12.381" v="2228" actId="478"/>
          <ac:picMkLst>
            <pc:docMk/>
            <pc:sldMk cId="4274587991" sldId="927"/>
            <ac:picMk id="18" creationId="{8F199A00-9DD2-45A2-94F9-8746FA373030}"/>
          </ac:picMkLst>
        </pc:picChg>
        <pc:picChg chg="add mod">
          <ac:chgData name="" userId="4df855aef7cffa4d" providerId="LiveId" clId="{D14EA7B4-8AC6-47DF-8F6F-6863587D963E}" dt="2024-11-14T07:27:56.298" v="2302" actId="571"/>
          <ac:picMkLst>
            <pc:docMk/>
            <pc:sldMk cId="4274587991" sldId="927"/>
            <ac:picMk id="34" creationId="{70EBDFA3-7216-403C-B970-ECC8278E60E1}"/>
          </ac:picMkLst>
        </pc:picChg>
        <pc:picChg chg="add mod">
          <ac:chgData name="" userId="4df855aef7cffa4d" providerId="LiveId" clId="{D14EA7B4-8AC6-47DF-8F6F-6863587D963E}" dt="2024-11-14T07:32:24.288" v="2463" actId="1076"/>
          <ac:picMkLst>
            <pc:docMk/>
            <pc:sldMk cId="4274587991" sldId="927"/>
            <ac:picMk id="41" creationId="{60F2A400-C113-4D0A-835D-CDD6D9F7BFB3}"/>
          </ac:picMkLst>
        </pc:picChg>
      </pc:sldChg>
      <pc:sldChg chg="addSp delSp modSp add">
        <pc:chgData name="" userId="4df855aef7cffa4d" providerId="LiveId" clId="{D14EA7B4-8AC6-47DF-8F6F-6863587D963E}" dt="2024-11-14T08:05:18.120" v="3364" actId="14100"/>
        <pc:sldMkLst>
          <pc:docMk/>
          <pc:sldMk cId="4030341140" sldId="928"/>
        </pc:sldMkLst>
        <pc:spChg chg="add mod">
          <ac:chgData name="" userId="4df855aef7cffa4d" providerId="LiveId" clId="{D14EA7B4-8AC6-47DF-8F6F-6863587D963E}" dt="2024-11-14T08:03:03.581" v="3255" actId="207"/>
          <ac:spMkLst>
            <pc:docMk/>
            <pc:sldMk cId="4030341140" sldId="928"/>
            <ac:spMk id="2" creationId="{C44B91F5-9AB6-452F-9E1C-13BC766F52D1}"/>
          </ac:spMkLst>
        </pc:spChg>
        <pc:spChg chg="add mod">
          <ac:chgData name="" userId="4df855aef7cffa4d" providerId="LiveId" clId="{D14EA7B4-8AC6-47DF-8F6F-6863587D963E}" dt="2024-11-14T08:02:31.736" v="3250" actId="1076"/>
          <ac:spMkLst>
            <pc:docMk/>
            <pc:sldMk cId="4030341140" sldId="928"/>
            <ac:spMk id="3" creationId="{A52908BE-B162-47DF-A301-C0D83178A5BA}"/>
          </ac:spMkLst>
        </pc:spChg>
        <pc:spChg chg="add del mod">
          <ac:chgData name="" userId="4df855aef7cffa4d" providerId="LiveId" clId="{D14EA7B4-8AC6-47DF-8F6F-6863587D963E}" dt="2024-11-14T07:59:35.591" v="3117" actId="478"/>
          <ac:spMkLst>
            <pc:docMk/>
            <pc:sldMk cId="4030341140" sldId="928"/>
            <ac:spMk id="5" creationId="{058DF5B9-80C4-4784-96B4-DD7BFEBF2893}"/>
          </ac:spMkLst>
        </pc:spChg>
        <pc:spChg chg="add mod">
          <ac:chgData name="" userId="4df855aef7cffa4d" providerId="LiveId" clId="{D14EA7B4-8AC6-47DF-8F6F-6863587D963E}" dt="2024-11-14T08:02:31.736" v="3250" actId="1076"/>
          <ac:spMkLst>
            <pc:docMk/>
            <pc:sldMk cId="4030341140" sldId="928"/>
            <ac:spMk id="6" creationId="{8BB71FD7-230B-44DA-BAB8-1B4A8F2D0631}"/>
          </ac:spMkLst>
        </pc:spChg>
        <pc:spChg chg="add mod">
          <ac:chgData name="" userId="4df855aef7cffa4d" providerId="LiveId" clId="{D14EA7B4-8AC6-47DF-8F6F-6863587D963E}" dt="2024-11-14T08:02:31.736" v="3250" actId="1076"/>
          <ac:spMkLst>
            <pc:docMk/>
            <pc:sldMk cId="4030341140" sldId="928"/>
            <ac:spMk id="7" creationId="{48AC9419-1F95-4CB1-9A87-7BBCEA2FE09B}"/>
          </ac:spMkLst>
        </pc:spChg>
        <pc:spChg chg="add mod">
          <ac:chgData name="" userId="4df855aef7cffa4d" providerId="LiveId" clId="{D14EA7B4-8AC6-47DF-8F6F-6863587D963E}" dt="2024-11-14T08:02:31.736" v="3250" actId="1076"/>
          <ac:spMkLst>
            <pc:docMk/>
            <pc:sldMk cId="4030341140" sldId="928"/>
            <ac:spMk id="8" creationId="{BA68C0C4-E164-4A69-80F3-4D84AEF02F29}"/>
          </ac:spMkLst>
        </pc:spChg>
        <pc:spChg chg="add mod">
          <ac:chgData name="" userId="4df855aef7cffa4d" providerId="LiveId" clId="{D14EA7B4-8AC6-47DF-8F6F-6863587D963E}" dt="2024-11-14T08:02:31.736" v="3250" actId="1076"/>
          <ac:spMkLst>
            <pc:docMk/>
            <pc:sldMk cId="4030341140" sldId="928"/>
            <ac:spMk id="9" creationId="{EAA07B00-3A00-4E35-BF18-F080DB1A0D2F}"/>
          </ac:spMkLst>
        </pc:spChg>
        <pc:spChg chg="add mod">
          <ac:chgData name="" userId="4df855aef7cffa4d" providerId="LiveId" clId="{D14EA7B4-8AC6-47DF-8F6F-6863587D963E}" dt="2024-11-14T08:02:31.736" v="3250" actId="1076"/>
          <ac:spMkLst>
            <pc:docMk/>
            <pc:sldMk cId="4030341140" sldId="928"/>
            <ac:spMk id="11" creationId="{346DBD96-337D-4DFC-8CFE-14C0DB14E864}"/>
          </ac:spMkLst>
        </pc:spChg>
        <pc:spChg chg="add mod">
          <ac:chgData name="" userId="4df855aef7cffa4d" providerId="LiveId" clId="{D14EA7B4-8AC6-47DF-8F6F-6863587D963E}" dt="2024-11-14T08:02:42.448" v="3251" actId="1076"/>
          <ac:spMkLst>
            <pc:docMk/>
            <pc:sldMk cId="4030341140" sldId="928"/>
            <ac:spMk id="12" creationId="{2A87DCFB-3854-47B3-A204-B75CCEC65C1D}"/>
          </ac:spMkLst>
        </pc:spChg>
        <pc:spChg chg="add mod">
          <ac:chgData name="" userId="4df855aef7cffa4d" providerId="LiveId" clId="{D14EA7B4-8AC6-47DF-8F6F-6863587D963E}" dt="2024-11-14T08:03:28.016" v="3259" actId="14100"/>
          <ac:spMkLst>
            <pc:docMk/>
            <pc:sldMk cId="4030341140" sldId="928"/>
            <ac:spMk id="13" creationId="{A7124E48-AF21-4347-8D88-DC961F66DF88}"/>
          </ac:spMkLst>
        </pc:spChg>
        <pc:spChg chg="add mod">
          <ac:chgData name="" userId="4df855aef7cffa4d" providerId="LiveId" clId="{D14EA7B4-8AC6-47DF-8F6F-6863587D963E}" dt="2024-11-14T08:03:32.728" v="3261" actId="1076"/>
          <ac:spMkLst>
            <pc:docMk/>
            <pc:sldMk cId="4030341140" sldId="928"/>
            <ac:spMk id="14" creationId="{D21DD3A8-2186-4947-8188-A233C4BA5412}"/>
          </ac:spMkLst>
        </pc:spChg>
        <pc:spChg chg="add del mod">
          <ac:chgData name="" userId="4df855aef7cffa4d" providerId="LiveId" clId="{D14EA7B4-8AC6-47DF-8F6F-6863587D963E}" dt="2024-11-14T08:03:40.288" v="3264" actId="478"/>
          <ac:spMkLst>
            <pc:docMk/>
            <pc:sldMk cId="4030341140" sldId="928"/>
            <ac:spMk id="15" creationId="{D7ABBEBD-A078-4C83-BDDB-4D0BA64A5E0D}"/>
          </ac:spMkLst>
        </pc:spChg>
        <pc:spChg chg="add mod">
          <ac:chgData name="" userId="4df855aef7cffa4d" providerId="LiveId" clId="{D14EA7B4-8AC6-47DF-8F6F-6863587D963E}" dt="2024-11-14T08:04:18.481" v="3291" actId="1076"/>
          <ac:spMkLst>
            <pc:docMk/>
            <pc:sldMk cId="4030341140" sldId="928"/>
            <ac:spMk id="16" creationId="{18261B42-72A8-4914-A07B-71AC93470B69}"/>
          </ac:spMkLst>
        </pc:spChg>
        <pc:spChg chg="add mod">
          <ac:chgData name="" userId="4df855aef7cffa4d" providerId="LiveId" clId="{D14EA7B4-8AC6-47DF-8F6F-6863587D963E}" dt="2024-11-14T08:05:18.120" v="3364" actId="14100"/>
          <ac:spMkLst>
            <pc:docMk/>
            <pc:sldMk cId="4030341140" sldId="928"/>
            <ac:spMk id="17" creationId="{40946300-1107-4358-9685-EBD8CB0629EC}"/>
          </ac:spMkLst>
        </pc:spChg>
        <pc:picChg chg="add mod">
          <ac:chgData name="" userId="4df855aef7cffa4d" providerId="LiveId" clId="{D14EA7B4-8AC6-47DF-8F6F-6863587D963E}" dt="2024-11-14T08:02:31.736" v="3250" actId="1076"/>
          <ac:picMkLst>
            <pc:docMk/>
            <pc:sldMk cId="4030341140" sldId="928"/>
            <ac:picMk id="4" creationId="{1E3A8070-45EA-47FF-924B-C7C692EC18F3}"/>
          </ac:picMkLst>
        </pc:picChg>
        <pc:picChg chg="add mod">
          <ac:chgData name="" userId="4df855aef7cffa4d" providerId="LiveId" clId="{D14EA7B4-8AC6-47DF-8F6F-6863587D963E}" dt="2024-11-14T08:02:31.736" v="3250" actId="1076"/>
          <ac:picMkLst>
            <pc:docMk/>
            <pc:sldMk cId="4030341140" sldId="928"/>
            <ac:picMk id="10" creationId="{F8075041-2567-40FD-B3DF-688240A9ED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2024/11/14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11/14/2024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1776404"/>
            <a:ext cx="11924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フランク王国②（カール大帝）</a:t>
            </a:r>
            <a:endParaRPr lang="en-US" altLang="ja-JP" sz="4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ヨーロッパ⑧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7" y="5486753"/>
            <a:ext cx="1192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カール大帝は西ヨーロッパに何をもたらしたのか？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44B91F5-9AB6-452F-9E1C-13BC766F52D1}"/>
              </a:ext>
            </a:extLst>
          </p:cNvPr>
          <p:cNvSpPr/>
          <p:nvPr/>
        </p:nvSpPr>
        <p:spPr>
          <a:xfrm>
            <a:off x="154441" y="153541"/>
            <a:ext cx="7001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カールの戴冠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によって・・・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2908BE-B162-47DF-A301-C0D83178A5BA}"/>
              </a:ext>
            </a:extLst>
          </p:cNvPr>
          <p:cNvSpPr/>
          <p:nvPr/>
        </p:nvSpPr>
        <p:spPr>
          <a:xfrm>
            <a:off x="154441" y="918270"/>
            <a:ext cx="10063447" cy="301350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3A8070-45EA-47FF-924B-C7C692EC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136" y="918269"/>
            <a:ext cx="1554126" cy="155412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B71FD7-230B-44DA-BAB8-1B4A8F2D0631}"/>
              </a:ext>
            </a:extLst>
          </p:cNvPr>
          <p:cNvSpPr/>
          <p:nvPr/>
        </p:nvSpPr>
        <p:spPr>
          <a:xfrm>
            <a:off x="878409" y="1176250"/>
            <a:ext cx="258876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ローマ教会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8AC9419-1F95-4CB1-9A87-7BBCEA2FE09B}"/>
              </a:ext>
            </a:extLst>
          </p:cNvPr>
          <p:cNvSpPr/>
          <p:nvPr/>
        </p:nvSpPr>
        <p:spPr>
          <a:xfrm>
            <a:off x="6279546" y="1176250"/>
            <a:ext cx="350240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ギリシア正教会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A68C0C4-E164-4A69-80F3-4D84AEF02F29}"/>
              </a:ext>
            </a:extLst>
          </p:cNvPr>
          <p:cNvSpPr/>
          <p:nvPr/>
        </p:nvSpPr>
        <p:spPr>
          <a:xfrm>
            <a:off x="653863" y="2233341"/>
            <a:ext cx="303785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フランク王国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AA07B00-3A00-4E35-BF18-F080DB1A0D2F}"/>
              </a:ext>
            </a:extLst>
          </p:cNvPr>
          <p:cNvSpPr/>
          <p:nvPr/>
        </p:nvSpPr>
        <p:spPr>
          <a:xfrm>
            <a:off x="6279546" y="2231645"/>
            <a:ext cx="350240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8075041-2567-40FD-B3DF-688240A9E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471" y="2182763"/>
            <a:ext cx="1901455" cy="98875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6DBD96-337D-4DFC-8CFE-14C0DB14E864}"/>
              </a:ext>
            </a:extLst>
          </p:cNvPr>
          <p:cNvSpPr/>
          <p:nvPr/>
        </p:nvSpPr>
        <p:spPr>
          <a:xfrm>
            <a:off x="1393133" y="3223885"/>
            <a:ext cx="7586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政治的・宗教的に対等な地位に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2A87DCFB-3854-47B3-A204-B75CCEC65C1D}"/>
              </a:ext>
            </a:extLst>
          </p:cNvPr>
          <p:cNvSpPr/>
          <p:nvPr/>
        </p:nvSpPr>
        <p:spPr>
          <a:xfrm>
            <a:off x="4239868" y="3984136"/>
            <a:ext cx="1456660" cy="58479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7124E48-AF21-4347-8D88-DC961F66DF88}"/>
              </a:ext>
            </a:extLst>
          </p:cNvPr>
          <p:cNvSpPr/>
          <p:nvPr/>
        </p:nvSpPr>
        <p:spPr>
          <a:xfrm>
            <a:off x="154440" y="4621291"/>
            <a:ext cx="10882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西ヨーロッパ世界が政治的・文化的・宗教的に独立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D21DD3A8-2186-4947-8188-A233C4BA5412}"/>
              </a:ext>
            </a:extLst>
          </p:cNvPr>
          <p:cNvSpPr/>
          <p:nvPr/>
        </p:nvSpPr>
        <p:spPr>
          <a:xfrm>
            <a:off x="4239868" y="5275188"/>
            <a:ext cx="1456660" cy="58479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8261B42-72A8-4914-A07B-71AC93470B69}"/>
              </a:ext>
            </a:extLst>
          </p:cNvPr>
          <p:cNvSpPr/>
          <p:nvPr/>
        </p:nvSpPr>
        <p:spPr>
          <a:xfrm>
            <a:off x="154440" y="5957141"/>
            <a:ext cx="675702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西ヨーロッパ中世世界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の誕生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40946300-1107-4358-9685-EBD8CB0629EC}"/>
              </a:ext>
            </a:extLst>
          </p:cNvPr>
          <p:cNvSpPr/>
          <p:nvPr/>
        </p:nvSpPr>
        <p:spPr>
          <a:xfrm>
            <a:off x="7230670" y="5567583"/>
            <a:ext cx="4806890" cy="1097444"/>
          </a:xfrm>
          <a:prstGeom prst="wedgeRectCallout">
            <a:avLst>
              <a:gd name="adj1" fmla="val -55372"/>
              <a:gd name="adj2" fmla="val 209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ローマ文化＋キリスト教＋ゲルマン人文化</a:t>
            </a:r>
          </a:p>
        </p:txBody>
      </p:sp>
    </p:spTree>
    <p:extLst>
      <p:ext uri="{BB962C8B-B14F-4D97-AF65-F5344CB8AC3E}">
        <p14:creationId xmlns:p14="http://schemas.microsoft.com/office/powerpoint/2010/main" val="403034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81517" y="58819"/>
            <a:ext cx="12028967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81516" y="58819"/>
            <a:ext cx="65955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フランク王国②（カール大帝）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45311" y="791049"/>
            <a:ext cx="1864242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領土拡大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ECAC90-9FFE-4B8B-A7C4-85048484E5DD}"/>
              </a:ext>
            </a:extLst>
          </p:cNvPr>
          <p:cNvSpPr txBox="1"/>
          <p:nvPr/>
        </p:nvSpPr>
        <p:spPr>
          <a:xfrm>
            <a:off x="81517" y="1362951"/>
            <a:ext cx="913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カール大帝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ピピンの後を継いで領土拡大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450E4A6-3468-48C4-BD5C-D228D623B76C}"/>
              </a:ext>
            </a:extLst>
          </p:cNvPr>
          <p:cNvSpPr txBox="1"/>
          <p:nvPr/>
        </p:nvSpPr>
        <p:spPr>
          <a:xfrm>
            <a:off x="81516" y="1906796"/>
            <a:ext cx="1211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・ランゴバルド王国、ザクセン人、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アヴァール人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、スペイン遠征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A1FC032-A294-4F4D-9AD7-B741726BD2F2}"/>
              </a:ext>
            </a:extLst>
          </p:cNvPr>
          <p:cNvSpPr txBox="1"/>
          <p:nvPr/>
        </p:nvSpPr>
        <p:spPr>
          <a:xfrm>
            <a:off x="3717852" y="2477496"/>
            <a:ext cx="832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異教徒からの防衛とキリスト教化が目的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4E0D7B1-C4C3-46CE-84CE-94ADE56AE894}"/>
              </a:ext>
            </a:extLst>
          </p:cNvPr>
          <p:cNvSpPr/>
          <p:nvPr/>
        </p:nvSpPr>
        <p:spPr>
          <a:xfrm>
            <a:off x="145311" y="2604933"/>
            <a:ext cx="1141229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統治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EAEE13-0B6B-4BD0-915E-39CBF436C235}"/>
              </a:ext>
            </a:extLst>
          </p:cNvPr>
          <p:cNvSpPr txBox="1"/>
          <p:nvPr/>
        </p:nvSpPr>
        <p:spPr>
          <a:xfrm>
            <a:off x="81515" y="3173921"/>
            <a:ext cx="12028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・伯領制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全国を州に分けて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伯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（地方行政官）を置いて統治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CD60B8-F4F1-4033-9ED3-E514BCEAF407}"/>
              </a:ext>
            </a:extLst>
          </p:cNvPr>
          <p:cNvSpPr txBox="1"/>
          <p:nvPr/>
        </p:nvSpPr>
        <p:spPr>
          <a:xfrm>
            <a:off x="5068186" y="3710928"/>
            <a:ext cx="720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</a:t>
            </a:r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巡察使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を派遣して政治監督・報告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C915B2F-8470-4352-A8C6-42238EA9E616}"/>
              </a:ext>
            </a:extLst>
          </p:cNvPr>
          <p:cNvSpPr/>
          <p:nvPr/>
        </p:nvSpPr>
        <p:spPr>
          <a:xfrm>
            <a:off x="164804" y="3982922"/>
            <a:ext cx="4820095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カロリング＝ルネサンス</a:t>
            </a:r>
            <a:endParaRPr kumimoji="1" lang="ja-JP" altLang="en-US" sz="3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4439A5C-11F8-4E18-81B9-7251C9C58D52}"/>
              </a:ext>
            </a:extLst>
          </p:cNvPr>
          <p:cNvSpPr txBox="1"/>
          <p:nvPr/>
        </p:nvSpPr>
        <p:spPr>
          <a:xfrm>
            <a:off x="85063" y="4566480"/>
            <a:ext cx="1039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・ラテン語による文芸復興　→　宗教的統一と権威強化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B173DB-6159-49BB-B273-50FF5F0AD729}"/>
              </a:ext>
            </a:extLst>
          </p:cNvPr>
          <p:cNvSpPr/>
          <p:nvPr/>
        </p:nvSpPr>
        <p:spPr>
          <a:xfrm>
            <a:off x="145311" y="5158650"/>
            <a:ext cx="2661685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カールの戴冠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7E7C052-DD95-4196-A4E2-2D361F353974}"/>
              </a:ext>
            </a:extLst>
          </p:cNvPr>
          <p:cNvSpPr txBox="1"/>
          <p:nvPr/>
        </p:nvSpPr>
        <p:spPr>
          <a:xfrm>
            <a:off x="85063" y="5774563"/>
            <a:ext cx="1039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・教皇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レオ</a:t>
            </a:r>
            <a:r>
              <a:rPr lang="en-US" altLang="ja-JP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がカール大帝に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ローマ皇帝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の冠を授与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A7B723-8D22-46E5-A58F-5A9BDC029A40}"/>
              </a:ext>
            </a:extLst>
          </p:cNvPr>
          <p:cNvSpPr txBox="1"/>
          <p:nvPr/>
        </p:nvSpPr>
        <p:spPr>
          <a:xfrm>
            <a:off x="5734493" y="6255512"/>
            <a:ext cx="6312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西ヨーロッパ中世世界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の誕生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BAFEDF-591E-4099-BFE4-06166178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52"/>
            <a:ext cx="12192000" cy="52338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59C831-778F-4DF6-A5CE-6E3A1961DE19}"/>
              </a:ext>
            </a:extLst>
          </p:cNvPr>
          <p:cNvSpPr txBox="1"/>
          <p:nvPr/>
        </p:nvSpPr>
        <p:spPr>
          <a:xfrm>
            <a:off x="8948736" y="6045947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159CEDBE-670C-481E-9B44-156077FFC57E}"/>
              </a:ext>
            </a:extLst>
          </p:cNvPr>
          <p:cNvSpPr/>
          <p:nvPr/>
        </p:nvSpPr>
        <p:spPr>
          <a:xfrm>
            <a:off x="5114925" y="2381251"/>
            <a:ext cx="676276" cy="1323974"/>
          </a:xfrm>
          <a:prstGeom prst="frame">
            <a:avLst>
              <a:gd name="adj1" fmla="val 100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426CC3F8-0F76-4C6D-BD31-BF250328730E}"/>
              </a:ext>
            </a:extLst>
          </p:cNvPr>
          <p:cNvSpPr/>
          <p:nvPr/>
        </p:nvSpPr>
        <p:spPr>
          <a:xfrm>
            <a:off x="3428999" y="2324102"/>
            <a:ext cx="1419225" cy="629199"/>
          </a:xfrm>
          <a:prstGeom prst="wedgeRectCallout">
            <a:avLst>
              <a:gd name="adj1" fmla="val 63060"/>
              <a:gd name="adj2" fmla="val 261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ここ！</a:t>
            </a:r>
          </a:p>
        </p:txBody>
      </p:sp>
    </p:spTree>
    <p:extLst>
      <p:ext uri="{BB962C8B-B14F-4D97-AF65-F5344CB8AC3E}">
        <p14:creationId xmlns:p14="http://schemas.microsoft.com/office/powerpoint/2010/main" val="259433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3B23AC4-FC2F-4247-8211-0E4C17064F26}"/>
              </a:ext>
            </a:extLst>
          </p:cNvPr>
          <p:cNvSpPr/>
          <p:nvPr/>
        </p:nvSpPr>
        <p:spPr>
          <a:xfrm>
            <a:off x="69383" y="84206"/>
            <a:ext cx="528366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カール大帝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の領土拡大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250AC8-88AE-440A-B31A-103FF0935DA9}"/>
              </a:ext>
            </a:extLst>
          </p:cNvPr>
          <p:cNvSpPr/>
          <p:nvPr/>
        </p:nvSpPr>
        <p:spPr>
          <a:xfrm>
            <a:off x="165074" y="993513"/>
            <a:ext cx="10722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774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　イタリア半島の</a:t>
            </a:r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ランゴバルド王国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征服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1F0883-6A68-43F6-91E4-142C2FC736BA}"/>
              </a:ext>
            </a:extLst>
          </p:cNvPr>
          <p:cNvSpPr/>
          <p:nvPr/>
        </p:nvSpPr>
        <p:spPr>
          <a:xfrm>
            <a:off x="165074" y="2073131"/>
            <a:ext cx="7373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772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年～</a:t>
            </a:r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804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　</a:t>
            </a:r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ザクセン人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征服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6C7F897-E989-4839-82FB-E5D2E7986C1F}"/>
              </a:ext>
            </a:extLst>
          </p:cNvPr>
          <p:cNvSpPr/>
          <p:nvPr/>
        </p:nvSpPr>
        <p:spPr>
          <a:xfrm>
            <a:off x="7762382" y="2073131"/>
            <a:ext cx="4301313" cy="604157"/>
          </a:xfrm>
          <a:prstGeom prst="wedgeRectCallout">
            <a:avLst>
              <a:gd name="adj1" fmla="val -58661"/>
              <a:gd name="adj2" fmla="val -222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アングル＝サクソン系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D141FE9-9470-4898-9E88-15A41DBCA78B}"/>
              </a:ext>
            </a:extLst>
          </p:cNvPr>
          <p:cNvSpPr/>
          <p:nvPr/>
        </p:nvSpPr>
        <p:spPr>
          <a:xfrm>
            <a:off x="165074" y="3152749"/>
            <a:ext cx="7926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791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年～</a:t>
            </a:r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803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　</a:t>
            </a:r>
            <a:r>
              <a:rPr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アヴァール人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征服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62520202-D185-4B9F-94BE-155E1293F30D}"/>
              </a:ext>
            </a:extLst>
          </p:cNvPr>
          <p:cNvSpPr/>
          <p:nvPr/>
        </p:nvSpPr>
        <p:spPr>
          <a:xfrm>
            <a:off x="8305973" y="2935669"/>
            <a:ext cx="2486073" cy="1087938"/>
          </a:xfrm>
          <a:prstGeom prst="wedgeRectCallout">
            <a:avLst>
              <a:gd name="adj1" fmla="val -65059"/>
              <a:gd name="adj2" fmla="val -154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南ロシアの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騎馬遊牧民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90123D9-57FD-4384-B49F-3E720FB40D7A}"/>
              </a:ext>
            </a:extLst>
          </p:cNvPr>
          <p:cNvSpPr/>
          <p:nvPr/>
        </p:nvSpPr>
        <p:spPr>
          <a:xfrm>
            <a:off x="165075" y="4232367"/>
            <a:ext cx="518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778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　スペイン遠征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D730297B-CDA1-49FA-8993-F0838B2776CB}"/>
              </a:ext>
            </a:extLst>
          </p:cNvPr>
          <p:cNvSpPr/>
          <p:nvPr/>
        </p:nvSpPr>
        <p:spPr>
          <a:xfrm>
            <a:off x="8105457" y="4154201"/>
            <a:ext cx="3921468" cy="1087938"/>
          </a:xfrm>
          <a:prstGeom prst="wedgeRectCallout">
            <a:avLst>
              <a:gd name="adj1" fmla="val -64788"/>
              <a:gd name="adj2" fmla="val -505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フランク王国や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ビザンツ帝国を圧迫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A3201288-DDDF-4158-9B21-D2B67D510EE9}"/>
              </a:ext>
            </a:extLst>
          </p:cNvPr>
          <p:cNvSpPr/>
          <p:nvPr/>
        </p:nvSpPr>
        <p:spPr>
          <a:xfrm>
            <a:off x="2759062" y="5343886"/>
            <a:ext cx="6535259" cy="1087938"/>
          </a:xfrm>
          <a:prstGeom prst="wedgeRectCallout">
            <a:avLst>
              <a:gd name="adj1" fmla="val -40221"/>
              <a:gd name="adj2" fmla="val -8285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イスラーム勢力（後ウマイヤ朝）を後退させる</a:t>
            </a:r>
          </a:p>
        </p:txBody>
      </p:sp>
    </p:spTree>
    <p:extLst>
      <p:ext uri="{BB962C8B-B14F-4D97-AF65-F5344CB8AC3E}">
        <p14:creationId xmlns:p14="http://schemas.microsoft.com/office/powerpoint/2010/main" val="360084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CCCB08-FDD4-4B7C-8D04-A8B2ACDE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857" y="0"/>
            <a:ext cx="8818285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D1526B-54DD-488B-94DB-8B2F703AFBCC}"/>
              </a:ext>
            </a:extLst>
          </p:cNvPr>
          <p:cNvSpPr txBox="1"/>
          <p:nvPr/>
        </p:nvSpPr>
        <p:spPr>
          <a:xfrm>
            <a:off x="5433238" y="871869"/>
            <a:ext cx="2360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ザクセン人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6B581E-C6D4-45E4-8390-86EFA2C8A95E}"/>
              </a:ext>
            </a:extLst>
          </p:cNvPr>
          <p:cNvSpPr txBox="1"/>
          <p:nvPr/>
        </p:nvSpPr>
        <p:spPr>
          <a:xfrm>
            <a:off x="7878900" y="3891517"/>
            <a:ext cx="262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アヴァール人</a:t>
            </a:r>
          </a:p>
        </p:txBody>
      </p:sp>
    </p:spTree>
    <p:extLst>
      <p:ext uri="{BB962C8B-B14F-4D97-AF65-F5344CB8AC3E}">
        <p14:creationId xmlns:p14="http://schemas.microsoft.com/office/powerpoint/2010/main" val="255149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F04C5D6-E5B2-46AB-8AA2-7FA828A271E5}"/>
              </a:ext>
            </a:extLst>
          </p:cNvPr>
          <p:cNvSpPr/>
          <p:nvPr/>
        </p:nvSpPr>
        <p:spPr>
          <a:xfrm>
            <a:off x="154441" y="153541"/>
            <a:ext cx="11041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なぜカール大帝は領土拡大を推し進めたのか？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38244B-2850-47DA-AA8A-8FBEE1C4180C}"/>
              </a:ext>
            </a:extLst>
          </p:cNvPr>
          <p:cNvSpPr/>
          <p:nvPr/>
        </p:nvSpPr>
        <p:spPr>
          <a:xfrm>
            <a:off x="154441" y="970361"/>
            <a:ext cx="5838778" cy="561119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621E4E-B00A-4983-A27D-7DC84F3499A7}"/>
              </a:ext>
            </a:extLst>
          </p:cNvPr>
          <p:cNvSpPr/>
          <p:nvPr/>
        </p:nvSpPr>
        <p:spPr>
          <a:xfrm>
            <a:off x="6198782" y="970361"/>
            <a:ext cx="5838780" cy="5611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5FB837-7513-48DE-9078-7DAD0C0AE33A}"/>
              </a:ext>
            </a:extLst>
          </p:cNvPr>
          <p:cNvSpPr/>
          <p:nvPr/>
        </p:nvSpPr>
        <p:spPr>
          <a:xfrm>
            <a:off x="154440" y="970361"/>
            <a:ext cx="5838780" cy="12305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異教徒や他宗派の</a:t>
            </a:r>
            <a:endParaRPr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異民族からの防衛戦争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763969-8DAC-48B5-8291-50609B41BF85}"/>
              </a:ext>
            </a:extLst>
          </p:cNvPr>
          <p:cNvSpPr/>
          <p:nvPr/>
        </p:nvSpPr>
        <p:spPr>
          <a:xfrm>
            <a:off x="289118" y="5582093"/>
            <a:ext cx="2677365" cy="58479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後ウマイヤ朝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DBD0603-9105-4234-A9EC-265C6A01492B}"/>
              </a:ext>
            </a:extLst>
          </p:cNvPr>
          <p:cNvSpPr/>
          <p:nvPr/>
        </p:nvSpPr>
        <p:spPr>
          <a:xfrm>
            <a:off x="2133868" y="3568622"/>
            <a:ext cx="1879923" cy="1230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フランク王国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01BE717-0034-4823-B95F-139DF8D0D606}"/>
              </a:ext>
            </a:extLst>
          </p:cNvPr>
          <p:cNvSpPr/>
          <p:nvPr/>
        </p:nvSpPr>
        <p:spPr>
          <a:xfrm>
            <a:off x="3365030" y="2401375"/>
            <a:ext cx="2288390" cy="5847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ザクセン人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E4C2B37-7518-47C5-BCB8-62032039D668}"/>
              </a:ext>
            </a:extLst>
          </p:cNvPr>
          <p:cNvSpPr/>
          <p:nvPr/>
        </p:nvSpPr>
        <p:spPr>
          <a:xfrm>
            <a:off x="3172046" y="5582093"/>
            <a:ext cx="2677365" cy="5847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アヴァール人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1766B63-61B7-4018-864F-D69011BF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472" y="2931641"/>
            <a:ext cx="877881" cy="71547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D09E703-1F67-47E5-BACA-8300CA41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691" y="4832910"/>
            <a:ext cx="877881" cy="71547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4E9EE0-34D4-4DD3-A179-639F7B21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370" y="4799201"/>
            <a:ext cx="877881" cy="715473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BF82213-F493-4CEE-95FA-4E1DED3D0471}"/>
              </a:ext>
            </a:extLst>
          </p:cNvPr>
          <p:cNvSpPr/>
          <p:nvPr/>
        </p:nvSpPr>
        <p:spPr>
          <a:xfrm>
            <a:off x="6198779" y="973986"/>
            <a:ext cx="5838780" cy="791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異教徒のキリスト教化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F199A00-9DD2-45A2-94F9-8746FA373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92630" y="4892451"/>
            <a:ext cx="1510090" cy="1573011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9031FC-C7D9-4EBA-8BB2-EC5CB359AA86}"/>
              </a:ext>
            </a:extLst>
          </p:cNvPr>
          <p:cNvSpPr/>
          <p:nvPr/>
        </p:nvSpPr>
        <p:spPr>
          <a:xfrm>
            <a:off x="6358269" y="1982789"/>
            <a:ext cx="211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武力支配</a:t>
            </a: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1BC834DF-70D5-4F7F-ACA6-CE9B346DB246}"/>
              </a:ext>
            </a:extLst>
          </p:cNvPr>
          <p:cNvSpPr/>
          <p:nvPr/>
        </p:nvSpPr>
        <p:spPr>
          <a:xfrm>
            <a:off x="6780028" y="2641684"/>
            <a:ext cx="1073888" cy="43593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B67278C-B4A8-4463-97BD-2C36D3C67D4D}"/>
              </a:ext>
            </a:extLst>
          </p:cNvPr>
          <p:cNvSpPr/>
          <p:nvPr/>
        </p:nvSpPr>
        <p:spPr>
          <a:xfrm>
            <a:off x="6443330" y="3105834"/>
            <a:ext cx="4880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異教徒をキリスト教化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CB616BC-4BD0-4EF0-B212-903DA728CEA4}"/>
              </a:ext>
            </a:extLst>
          </p:cNvPr>
          <p:cNvSpPr/>
          <p:nvPr/>
        </p:nvSpPr>
        <p:spPr>
          <a:xfrm>
            <a:off x="7207910" y="3722144"/>
            <a:ext cx="4880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国防をしつつ、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キリスト教を拡大</a:t>
            </a:r>
          </a:p>
        </p:txBody>
      </p:sp>
    </p:spTree>
    <p:extLst>
      <p:ext uri="{BB962C8B-B14F-4D97-AF65-F5344CB8AC3E}">
        <p14:creationId xmlns:p14="http://schemas.microsoft.com/office/powerpoint/2010/main" val="128219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5AF534-530A-483B-ABCD-B31EF6B2732D}"/>
              </a:ext>
            </a:extLst>
          </p:cNvPr>
          <p:cNvSpPr/>
          <p:nvPr/>
        </p:nvSpPr>
        <p:spPr>
          <a:xfrm>
            <a:off x="154441" y="153541"/>
            <a:ext cx="10339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広大な領土を効率的に支配できるようにする必要</a:t>
            </a: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8F70B88C-C2D1-4069-99DE-397F82CA9B08}"/>
              </a:ext>
            </a:extLst>
          </p:cNvPr>
          <p:cNvSpPr/>
          <p:nvPr/>
        </p:nvSpPr>
        <p:spPr>
          <a:xfrm>
            <a:off x="558479" y="864645"/>
            <a:ext cx="1073888" cy="43593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B8B225-900B-4EA2-82B2-B1EA43D54186}"/>
              </a:ext>
            </a:extLst>
          </p:cNvPr>
          <p:cNvSpPr/>
          <p:nvPr/>
        </p:nvSpPr>
        <p:spPr>
          <a:xfrm>
            <a:off x="154441" y="1446203"/>
            <a:ext cx="1881965" cy="791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伯領制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E60599-EB35-49C6-BE35-6E6D58D3BB22}"/>
              </a:ext>
            </a:extLst>
          </p:cNvPr>
          <p:cNvSpPr/>
          <p:nvPr/>
        </p:nvSpPr>
        <p:spPr>
          <a:xfrm>
            <a:off x="154441" y="2237223"/>
            <a:ext cx="11883118" cy="4467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020F61-5D8C-4AE3-B266-E4959B16DABF}"/>
              </a:ext>
            </a:extLst>
          </p:cNvPr>
          <p:cNvSpPr/>
          <p:nvPr/>
        </p:nvSpPr>
        <p:spPr>
          <a:xfrm>
            <a:off x="367093" y="3829759"/>
            <a:ext cx="1924492" cy="128866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中央政府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53DFCF5-67DF-486F-9833-C4D35E9CF632}"/>
              </a:ext>
            </a:extLst>
          </p:cNvPr>
          <p:cNvSpPr/>
          <p:nvPr/>
        </p:nvSpPr>
        <p:spPr>
          <a:xfrm>
            <a:off x="367093" y="5118423"/>
            <a:ext cx="1924492" cy="12886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州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9C627B3-A35F-4A84-A0E2-20140166EB52}"/>
              </a:ext>
            </a:extLst>
          </p:cNvPr>
          <p:cNvSpPr/>
          <p:nvPr/>
        </p:nvSpPr>
        <p:spPr>
          <a:xfrm>
            <a:off x="2291585" y="5118423"/>
            <a:ext cx="1924492" cy="12886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D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州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2EB7D40-51FA-46B8-8F98-6C0C7A8843B7}"/>
              </a:ext>
            </a:extLst>
          </p:cNvPr>
          <p:cNvSpPr/>
          <p:nvPr/>
        </p:nvSpPr>
        <p:spPr>
          <a:xfrm>
            <a:off x="2291585" y="3829759"/>
            <a:ext cx="1924492" cy="12886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州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4A01BD-38C1-4AEE-9E93-E455DB8A244E}"/>
              </a:ext>
            </a:extLst>
          </p:cNvPr>
          <p:cNvSpPr/>
          <p:nvPr/>
        </p:nvSpPr>
        <p:spPr>
          <a:xfrm>
            <a:off x="367093" y="3296093"/>
            <a:ext cx="1146065" cy="53366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全国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29422A-FE9C-4BB3-8A92-F59B4920E6C8}"/>
              </a:ext>
            </a:extLst>
          </p:cNvPr>
          <p:cNvSpPr/>
          <p:nvPr/>
        </p:nvSpPr>
        <p:spPr>
          <a:xfrm>
            <a:off x="279510" y="2556393"/>
            <a:ext cx="3513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全国を州に分割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94EC134-6D16-46A3-A6E6-50359DC90F9D}"/>
              </a:ext>
            </a:extLst>
          </p:cNvPr>
          <p:cNvSpPr/>
          <p:nvPr/>
        </p:nvSpPr>
        <p:spPr>
          <a:xfrm>
            <a:off x="3253832" y="4046057"/>
            <a:ext cx="765276" cy="7326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伯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9D0103E4-1C6B-487C-A213-3AA1E18179E2}"/>
              </a:ext>
            </a:extLst>
          </p:cNvPr>
          <p:cNvSpPr/>
          <p:nvPr/>
        </p:nvSpPr>
        <p:spPr>
          <a:xfrm>
            <a:off x="4421219" y="3926871"/>
            <a:ext cx="5328837" cy="1070431"/>
          </a:xfrm>
          <a:prstGeom prst="wedgeRectCallout">
            <a:avLst>
              <a:gd name="adj1" fmla="val -56286"/>
              <a:gd name="adj2" fmla="val -1831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地方行政官：行政・軍事権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←　地方の有力豪族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6753F74A-C37A-4EB3-AF9C-204DDEC24B4D}"/>
              </a:ext>
            </a:extLst>
          </p:cNvPr>
          <p:cNvSpPr/>
          <p:nvPr/>
        </p:nvSpPr>
        <p:spPr>
          <a:xfrm>
            <a:off x="2188382" y="4288065"/>
            <a:ext cx="616689" cy="5635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5DDE37C9-D1B1-496B-BF98-FD3F1E38C5AF}"/>
              </a:ext>
            </a:extLst>
          </p:cNvPr>
          <p:cNvSpPr/>
          <p:nvPr/>
        </p:nvSpPr>
        <p:spPr>
          <a:xfrm rot="2042288">
            <a:off x="1664429" y="4799916"/>
            <a:ext cx="776043" cy="5635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2B20073-C1B5-4A40-A972-E258ACB96930}"/>
              </a:ext>
            </a:extLst>
          </p:cNvPr>
          <p:cNvSpPr/>
          <p:nvPr/>
        </p:nvSpPr>
        <p:spPr>
          <a:xfrm>
            <a:off x="497788" y="5675435"/>
            <a:ext cx="1684370" cy="63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巡察使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3EFEAC8B-A2F7-4EA0-AE5A-076E983FE14C}"/>
              </a:ext>
            </a:extLst>
          </p:cNvPr>
          <p:cNvSpPr/>
          <p:nvPr/>
        </p:nvSpPr>
        <p:spPr>
          <a:xfrm rot="5400000">
            <a:off x="919331" y="4929443"/>
            <a:ext cx="820014" cy="5635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0190C53A-3F05-4CEC-AE2B-6AF7BEE40AE2}"/>
              </a:ext>
            </a:extLst>
          </p:cNvPr>
          <p:cNvSpPr/>
          <p:nvPr/>
        </p:nvSpPr>
        <p:spPr>
          <a:xfrm>
            <a:off x="2588413" y="5576732"/>
            <a:ext cx="4283091" cy="993332"/>
          </a:xfrm>
          <a:prstGeom prst="wedgeRectCallout">
            <a:avLst>
              <a:gd name="adj1" fmla="val -57858"/>
              <a:gd name="adj2" fmla="val -223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毎年派遣　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地方を監督、報告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FF2D121-6151-418D-9328-4992E3048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011" y="5176041"/>
            <a:ext cx="1116419" cy="89034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A41C26A-9741-4018-A77A-E875BFA21CC1}"/>
              </a:ext>
            </a:extLst>
          </p:cNvPr>
          <p:cNvSpPr/>
          <p:nvPr/>
        </p:nvSpPr>
        <p:spPr>
          <a:xfrm>
            <a:off x="6793654" y="5053221"/>
            <a:ext cx="5240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後の封建制の領主に　</a:t>
            </a:r>
          </a:p>
        </p:txBody>
      </p:sp>
    </p:spTree>
    <p:extLst>
      <p:ext uri="{BB962C8B-B14F-4D97-AF65-F5344CB8AC3E}">
        <p14:creationId xmlns:p14="http://schemas.microsoft.com/office/powerpoint/2010/main" val="297282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4BB4E18-D65B-4EAA-9624-B545F9988CCB}"/>
              </a:ext>
            </a:extLst>
          </p:cNvPr>
          <p:cNvSpPr/>
          <p:nvPr/>
        </p:nvSpPr>
        <p:spPr>
          <a:xfrm>
            <a:off x="154441" y="180929"/>
            <a:ext cx="5941559" cy="791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カロリング＝ルネサンス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864FC6-18B8-41C0-A899-04DF38E1419A}"/>
              </a:ext>
            </a:extLst>
          </p:cNvPr>
          <p:cNvSpPr/>
          <p:nvPr/>
        </p:nvSpPr>
        <p:spPr>
          <a:xfrm>
            <a:off x="6096000" y="255576"/>
            <a:ext cx="5746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：ラテン語による文芸復興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18030C7-948A-45F8-BD23-CA5D3CF10028}"/>
              </a:ext>
            </a:extLst>
          </p:cNvPr>
          <p:cNvSpPr/>
          <p:nvPr/>
        </p:nvSpPr>
        <p:spPr>
          <a:xfrm>
            <a:off x="251905" y="1233771"/>
            <a:ext cx="798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・宮廷に学者を招いてラテン語研究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6B0FE43-56C0-4EF3-B51D-8F9669A0398F}"/>
              </a:ext>
            </a:extLst>
          </p:cNvPr>
          <p:cNvSpPr/>
          <p:nvPr/>
        </p:nvSpPr>
        <p:spPr>
          <a:xfrm>
            <a:off x="1825524" y="1901856"/>
            <a:ext cx="4394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代表者：</a:t>
            </a:r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アルクイン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61E145A-56FD-49B6-A131-66F797D24A98}"/>
              </a:ext>
            </a:extLst>
          </p:cNvPr>
          <p:cNvSpPr/>
          <p:nvPr/>
        </p:nvSpPr>
        <p:spPr>
          <a:xfrm>
            <a:off x="6532475" y="1880102"/>
            <a:ext cx="4873677" cy="1091695"/>
          </a:xfrm>
          <a:prstGeom prst="wedgeRectCallout">
            <a:avLst>
              <a:gd name="adj1" fmla="val -59143"/>
              <a:gd name="adj2" fmla="val -222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アルファベットの小文字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の開発など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0A7591-9D47-436E-8ECB-CE6A17108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67" y="2613634"/>
            <a:ext cx="2932713" cy="37941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772A84-0F9D-4857-94AE-1845AC8FEDCE}"/>
              </a:ext>
            </a:extLst>
          </p:cNvPr>
          <p:cNvSpPr txBox="1"/>
          <p:nvPr/>
        </p:nvSpPr>
        <p:spPr>
          <a:xfrm>
            <a:off x="203893" y="6407758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618E8E37-777A-4427-A4C9-AC0EE9DBFAF1}"/>
              </a:ext>
            </a:extLst>
          </p:cNvPr>
          <p:cNvSpPr/>
          <p:nvPr/>
        </p:nvSpPr>
        <p:spPr>
          <a:xfrm>
            <a:off x="3471963" y="3581677"/>
            <a:ext cx="4873677" cy="1091696"/>
          </a:xfrm>
          <a:prstGeom prst="wedgeRectCallout">
            <a:avLst>
              <a:gd name="adj1" fmla="val -57180"/>
              <a:gd name="adj2" fmla="val -2708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カロリング朝の写本文化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古典写本が盛ん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F400AF2-CF02-4F4F-8C89-7739E0133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516" y="3343350"/>
            <a:ext cx="1401726" cy="139822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4439BE1-C6FE-442D-B52C-8C5D8A3102D7}"/>
              </a:ext>
            </a:extLst>
          </p:cNvPr>
          <p:cNvSpPr/>
          <p:nvPr/>
        </p:nvSpPr>
        <p:spPr>
          <a:xfrm>
            <a:off x="4022785" y="5195668"/>
            <a:ext cx="7369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なぜカロリング＝ルネサンスが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おこなわれたのか？</a:t>
            </a:r>
          </a:p>
        </p:txBody>
      </p:sp>
    </p:spTree>
    <p:extLst>
      <p:ext uri="{BB962C8B-B14F-4D97-AF65-F5344CB8AC3E}">
        <p14:creationId xmlns:p14="http://schemas.microsoft.com/office/powerpoint/2010/main" val="42371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F04C5D6-E5B2-46AB-8AA2-7FA828A271E5}"/>
              </a:ext>
            </a:extLst>
          </p:cNvPr>
          <p:cNvSpPr/>
          <p:nvPr/>
        </p:nvSpPr>
        <p:spPr>
          <a:xfrm>
            <a:off x="154441" y="153541"/>
            <a:ext cx="11883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なぜカロリング＝ルネサンスがおこなわれたのか？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38244B-2850-47DA-AA8A-8FBEE1C4180C}"/>
              </a:ext>
            </a:extLst>
          </p:cNvPr>
          <p:cNvSpPr/>
          <p:nvPr/>
        </p:nvSpPr>
        <p:spPr>
          <a:xfrm>
            <a:off x="154441" y="970361"/>
            <a:ext cx="5838778" cy="561119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621E4E-B00A-4983-A27D-7DC84F3499A7}"/>
              </a:ext>
            </a:extLst>
          </p:cNvPr>
          <p:cNvSpPr/>
          <p:nvPr/>
        </p:nvSpPr>
        <p:spPr>
          <a:xfrm>
            <a:off x="6198782" y="970361"/>
            <a:ext cx="5838780" cy="5611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5FB837-7513-48DE-9078-7DAD0C0AE33A}"/>
              </a:ext>
            </a:extLst>
          </p:cNvPr>
          <p:cNvSpPr/>
          <p:nvPr/>
        </p:nvSpPr>
        <p:spPr>
          <a:xfrm>
            <a:off x="154440" y="970362"/>
            <a:ext cx="58387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宗教的統一と権威強化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BF82213-F493-4CEE-95FA-4E1DED3D0471}"/>
              </a:ext>
            </a:extLst>
          </p:cNvPr>
          <p:cNvSpPr/>
          <p:nvPr/>
        </p:nvSpPr>
        <p:spPr>
          <a:xfrm>
            <a:off x="6198779" y="973986"/>
            <a:ext cx="5838780" cy="704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経済発展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9031FC-C7D9-4EBA-8BB2-EC5CB359AA86}"/>
              </a:ext>
            </a:extLst>
          </p:cNvPr>
          <p:cNvSpPr/>
          <p:nvPr/>
        </p:nvSpPr>
        <p:spPr>
          <a:xfrm>
            <a:off x="6294474" y="1893508"/>
            <a:ext cx="211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文芸復興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50DF6F3-40D5-4517-AB9C-BC05B2E203FD}"/>
              </a:ext>
            </a:extLst>
          </p:cNvPr>
          <p:cNvSpPr/>
          <p:nvPr/>
        </p:nvSpPr>
        <p:spPr>
          <a:xfrm>
            <a:off x="154438" y="1893508"/>
            <a:ext cx="5454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ラテン語文法がバラバラ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5860AAE-CB5E-4A2E-A2F5-720A1575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92" y="2070430"/>
            <a:ext cx="874527" cy="874527"/>
          </a:xfrm>
          <a:prstGeom prst="rect">
            <a:avLst/>
          </a:prstGeom>
        </p:spPr>
      </p:pic>
      <p:sp>
        <p:nvSpPr>
          <p:cNvPr id="24" name="矢印: 下 23">
            <a:extLst>
              <a:ext uri="{FF2B5EF4-FFF2-40B4-BE49-F238E27FC236}">
                <a16:creationId xmlns:a16="http://schemas.microsoft.com/office/drawing/2014/main" id="{4D9039DF-CE69-40D6-BAA2-6B838C7BD3C9}"/>
              </a:ext>
            </a:extLst>
          </p:cNvPr>
          <p:cNvSpPr/>
          <p:nvPr/>
        </p:nvSpPr>
        <p:spPr>
          <a:xfrm>
            <a:off x="2015136" y="2507693"/>
            <a:ext cx="1073888" cy="43593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26EE873-0301-4D0E-89CB-96139904D5D4}"/>
              </a:ext>
            </a:extLst>
          </p:cNvPr>
          <p:cNvSpPr/>
          <p:nvPr/>
        </p:nvSpPr>
        <p:spPr>
          <a:xfrm>
            <a:off x="158465" y="3026621"/>
            <a:ext cx="3998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聖職者教育を強化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8B0DC34-7DB0-4D8D-A0D5-22E925A816DD}"/>
              </a:ext>
            </a:extLst>
          </p:cNvPr>
          <p:cNvSpPr/>
          <p:nvPr/>
        </p:nvSpPr>
        <p:spPr>
          <a:xfrm>
            <a:off x="739711" y="3734508"/>
            <a:ext cx="4869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各地に学校を設立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5F0ABFC-056A-41A9-9761-8E813C1C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43" y="2967123"/>
            <a:ext cx="1421551" cy="745218"/>
          </a:xfrm>
          <a:prstGeom prst="rect">
            <a:avLst/>
          </a:prstGeom>
        </p:spPr>
      </p:pic>
      <p:sp>
        <p:nvSpPr>
          <p:cNvPr id="29" name="矢印: 下 28">
            <a:extLst>
              <a:ext uri="{FF2B5EF4-FFF2-40B4-BE49-F238E27FC236}">
                <a16:creationId xmlns:a16="http://schemas.microsoft.com/office/drawing/2014/main" id="{CE54DCD5-E2D3-4635-9881-4B4BBEE4C45A}"/>
              </a:ext>
            </a:extLst>
          </p:cNvPr>
          <p:cNvSpPr/>
          <p:nvPr/>
        </p:nvSpPr>
        <p:spPr>
          <a:xfrm>
            <a:off x="2015136" y="4403006"/>
            <a:ext cx="1073888" cy="58251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51672F0-44F7-448E-BAEF-569FB9527539}"/>
              </a:ext>
            </a:extLst>
          </p:cNvPr>
          <p:cNvSpPr/>
          <p:nvPr/>
        </p:nvSpPr>
        <p:spPr>
          <a:xfrm>
            <a:off x="200483" y="5077368"/>
            <a:ext cx="5408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行政、宗教の言語を統一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4C39E82-E45C-450D-9344-7D170F2E934B}"/>
              </a:ext>
            </a:extLst>
          </p:cNvPr>
          <p:cNvSpPr/>
          <p:nvPr/>
        </p:nvSpPr>
        <p:spPr>
          <a:xfrm>
            <a:off x="1192431" y="5715128"/>
            <a:ext cx="4918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布教と権威の強化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F8E137D-B703-44BF-8E6B-DD03561DF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30" y="4264198"/>
            <a:ext cx="1157410" cy="860130"/>
          </a:xfrm>
          <a:prstGeom prst="rect">
            <a:avLst/>
          </a:prstGeom>
        </p:spPr>
      </p:pic>
      <p:sp>
        <p:nvSpPr>
          <p:cNvPr id="32" name="矢印: 下 31">
            <a:extLst>
              <a:ext uri="{FF2B5EF4-FFF2-40B4-BE49-F238E27FC236}">
                <a16:creationId xmlns:a16="http://schemas.microsoft.com/office/drawing/2014/main" id="{DA2DF3E6-D09A-4170-AE0F-053A1F4CF985}"/>
              </a:ext>
            </a:extLst>
          </p:cNvPr>
          <p:cNvSpPr/>
          <p:nvPr/>
        </p:nvSpPr>
        <p:spPr>
          <a:xfrm>
            <a:off x="6780026" y="2528153"/>
            <a:ext cx="1073888" cy="43593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7019794-AD43-4890-B0F9-15F30D41657C}"/>
              </a:ext>
            </a:extLst>
          </p:cNvPr>
          <p:cNvSpPr/>
          <p:nvPr/>
        </p:nvSpPr>
        <p:spPr>
          <a:xfrm>
            <a:off x="6294474" y="3016566"/>
            <a:ext cx="4019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学問、技術の向上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70EBDFA3-7216-403C-B970-ECC8278E6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096" y="2707511"/>
            <a:ext cx="1157410" cy="860130"/>
          </a:xfrm>
          <a:prstGeom prst="rect">
            <a:avLst/>
          </a:prstGeom>
        </p:spPr>
      </p:pic>
      <p:sp>
        <p:nvSpPr>
          <p:cNvPr id="35" name="矢印: 下 34">
            <a:extLst>
              <a:ext uri="{FF2B5EF4-FFF2-40B4-BE49-F238E27FC236}">
                <a16:creationId xmlns:a16="http://schemas.microsoft.com/office/drawing/2014/main" id="{B536FA48-3537-4D4F-81EF-E4B2036017B5}"/>
              </a:ext>
            </a:extLst>
          </p:cNvPr>
          <p:cNvSpPr/>
          <p:nvPr/>
        </p:nvSpPr>
        <p:spPr>
          <a:xfrm>
            <a:off x="6780026" y="3662897"/>
            <a:ext cx="1073888" cy="43593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340CDAD7-360B-4B9F-8880-3CF623331CCC}"/>
              </a:ext>
            </a:extLst>
          </p:cNvPr>
          <p:cNvSpPr/>
          <p:nvPr/>
        </p:nvSpPr>
        <p:spPr>
          <a:xfrm>
            <a:off x="6294474" y="4144220"/>
            <a:ext cx="4876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農業、手工業の効率化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4A3AF97-5048-44EA-A907-1ABE57573735}"/>
              </a:ext>
            </a:extLst>
          </p:cNvPr>
          <p:cNvSpPr/>
          <p:nvPr/>
        </p:nvSpPr>
        <p:spPr>
          <a:xfrm>
            <a:off x="8100851" y="4714277"/>
            <a:ext cx="3936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→商業活動も発展</a:t>
            </a:r>
          </a:p>
        </p:txBody>
      </p:sp>
      <p:sp>
        <p:nvSpPr>
          <p:cNvPr id="39" name="矢印: 下 38">
            <a:extLst>
              <a:ext uri="{FF2B5EF4-FFF2-40B4-BE49-F238E27FC236}">
                <a16:creationId xmlns:a16="http://schemas.microsoft.com/office/drawing/2014/main" id="{5F90BC10-9E4F-4F1C-B60B-09F8C30CB02B}"/>
              </a:ext>
            </a:extLst>
          </p:cNvPr>
          <p:cNvSpPr/>
          <p:nvPr/>
        </p:nvSpPr>
        <p:spPr>
          <a:xfrm>
            <a:off x="6780026" y="4790551"/>
            <a:ext cx="1073888" cy="78090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FC16EEB-D4F5-43A7-B568-D0BAEBE8D760}"/>
              </a:ext>
            </a:extLst>
          </p:cNvPr>
          <p:cNvSpPr/>
          <p:nvPr/>
        </p:nvSpPr>
        <p:spPr>
          <a:xfrm>
            <a:off x="6294474" y="5659685"/>
            <a:ext cx="4876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経済の発展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60F2A400-C113-4D0A-835D-CDD6D9F7B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490" y="5360608"/>
            <a:ext cx="1157410" cy="8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87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D7B6E-38CD-42C3-AB9C-475F2FF4A29D}"/>
              </a:ext>
            </a:extLst>
          </p:cNvPr>
          <p:cNvSpPr/>
          <p:nvPr/>
        </p:nvSpPr>
        <p:spPr>
          <a:xfrm>
            <a:off x="207603" y="321776"/>
            <a:ext cx="528943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ローマ＝カトリック教会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7C8A0D-6DBB-44A9-AF57-90A45DB4E2A2}"/>
              </a:ext>
            </a:extLst>
          </p:cNvPr>
          <p:cNvSpPr/>
          <p:nvPr/>
        </p:nvSpPr>
        <p:spPr>
          <a:xfrm>
            <a:off x="6843822" y="321776"/>
            <a:ext cx="350240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ギリシア正教会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13DFD24-B4E9-4739-A9E4-861859F7C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032" y="221441"/>
            <a:ext cx="1114791" cy="908555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99F90E8C-9BEF-4E45-AE6B-EE372EC8A9EF}"/>
              </a:ext>
            </a:extLst>
          </p:cNvPr>
          <p:cNvSpPr/>
          <p:nvPr/>
        </p:nvSpPr>
        <p:spPr>
          <a:xfrm>
            <a:off x="1515573" y="1263779"/>
            <a:ext cx="3981460" cy="707886"/>
          </a:xfrm>
          <a:prstGeom prst="wedgeRectCallout">
            <a:avLst>
              <a:gd name="adj1" fmla="val -37418"/>
              <a:gd name="adj2" fmla="val -736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強力な保護者が必要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4FC97F2-4D86-434C-8367-3BCA8CEA62F8}"/>
              </a:ext>
            </a:extLst>
          </p:cNvPr>
          <p:cNvSpPr/>
          <p:nvPr/>
        </p:nvSpPr>
        <p:spPr>
          <a:xfrm>
            <a:off x="207605" y="2382857"/>
            <a:ext cx="3290508" cy="791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カールの戴冠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87E885C-6224-4AD0-94C8-422FFA4F117A}"/>
              </a:ext>
            </a:extLst>
          </p:cNvPr>
          <p:cNvSpPr/>
          <p:nvPr/>
        </p:nvSpPr>
        <p:spPr>
          <a:xfrm>
            <a:off x="207604" y="3173878"/>
            <a:ext cx="7235189" cy="342491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6F425A7-CBCD-4E56-B161-BE429E67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03" y="3346442"/>
            <a:ext cx="1520442" cy="181816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66BA664-96EA-45BD-9A50-336C64C622F9}"/>
              </a:ext>
            </a:extLst>
          </p:cNvPr>
          <p:cNvSpPr/>
          <p:nvPr/>
        </p:nvSpPr>
        <p:spPr>
          <a:xfrm>
            <a:off x="383042" y="4926873"/>
            <a:ext cx="2939634" cy="675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教皇</a:t>
            </a:r>
            <a:r>
              <a:rPr kumimoji="1"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レオ</a:t>
            </a:r>
            <a:r>
              <a:rPr kumimoji="1" lang="en-US" altLang="ja-JP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</a:t>
            </a:r>
            <a:r>
              <a:rPr kumimoji="1"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</a:t>
            </a:r>
            <a:endParaRPr kumimoji="1"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847FE136-3121-4D91-B8B8-69BE7D12E97C}"/>
              </a:ext>
            </a:extLst>
          </p:cNvPr>
          <p:cNvSpPr/>
          <p:nvPr/>
        </p:nvSpPr>
        <p:spPr>
          <a:xfrm>
            <a:off x="1728045" y="3502260"/>
            <a:ext cx="4999780" cy="1161002"/>
          </a:xfrm>
          <a:prstGeom prst="wedgeRectCallout">
            <a:avLst>
              <a:gd name="adj1" fmla="val -58248"/>
              <a:gd name="adj2" fmla="val -193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カール大帝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</a:t>
            </a:r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ローマ皇帝</a:t>
            </a:r>
            <a:endParaRPr kumimoji="1" lang="en-US" altLang="ja-JP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の冠を授ける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575CEA0-AB84-4F8A-8D43-974EF3A22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977" y="4042239"/>
            <a:ext cx="796334" cy="57153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B689619-AD2A-4FA7-933E-52B33471BC5F}"/>
              </a:ext>
            </a:extLst>
          </p:cNvPr>
          <p:cNvSpPr/>
          <p:nvPr/>
        </p:nvSpPr>
        <p:spPr>
          <a:xfrm>
            <a:off x="303296" y="5860999"/>
            <a:ext cx="7139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→「西ローマ帝国の復活」を宣言　</a:t>
            </a:r>
          </a:p>
        </p:txBody>
      </p:sp>
      <p:sp>
        <p:nvSpPr>
          <p:cNvPr id="16" name="吹き出し: 左矢印 15">
            <a:extLst>
              <a:ext uri="{FF2B5EF4-FFF2-40B4-BE49-F238E27FC236}">
                <a16:creationId xmlns:a16="http://schemas.microsoft.com/office/drawing/2014/main" id="{0B98E852-4662-49CE-A43C-58483CE5AECA}"/>
              </a:ext>
            </a:extLst>
          </p:cNvPr>
          <p:cNvSpPr/>
          <p:nvPr/>
        </p:nvSpPr>
        <p:spPr>
          <a:xfrm>
            <a:off x="7491786" y="3716773"/>
            <a:ext cx="4396918" cy="2420199"/>
          </a:xfrm>
          <a:prstGeom prst="leftArrowCallout">
            <a:avLst>
              <a:gd name="adj1" fmla="val 19412"/>
              <a:gd name="adj2" fmla="val 17549"/>
              <a:gd name="adj3" fmla="val 17239"/>
              <a:gd name="adj4" fmla="val 888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カール大帝率いるフランク王国を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強力な保護者として認定</a:t>
            </a:r>
          </a:p>
        </p:txBody>
      </p:sp>
    </p:spTree>
    <p:extLst>
      <p:ext uri="{BB962C8B-B14F-4D97-AF65-F5344CB8AC3E}">
        <p14:creationId xmlns:p14="http://schemas.microsoft.com/office/powerpoint/2010/main" val="1075270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32677</TotalTime>
  <Words>551</Words>
  <Application>Microsoft Office PowerPoint</Application>
  <PresentationFormat>ワイド画面</PresentationFormat>
  <Paragraphs>102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715</cp:revision>
  <dcterms:created xsi:type="dcterms:W3CDTF">2019-06-25T21:59:19Z</dcterms:created>
  <dcterms:modified xsi:type="dcterms:W3CDTF">2024-11-14T08:54:39Z</dcterms:modified>
</cp:coreProperties>
</file>