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4"/>
  </p:notesMasterIdLst>
  <p:sldIdLst>
    <p:sldId id="519" r:id="rId2"/>
    <p:sldId id="901" r:id="rId3"/>
    <p:sldId id="929" r:id="rId4"/>
    <p:sldId id="930" r:id="rId5"/>
    <p:sldId id="932" r:id="rId6"/>
    <p:sldId id="931" r:id="rId7"/>
    <p:sldId id="933" r:id="rId8"/>
    <p:sldId id="926" r:id="rId9"/>
    <p:sldId id="934" r:id="rId10"/>
    <p:sldId id="936" r:id="rId11"/>
    <p:sldId id="937" r:id="rId12"/>
    <p:sldId id="793" r:id="rId1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FBCEFD"/>
    <a:srgbClr val="E91FE9"/>
    <a:srgbClr val="000000"/>
    <a:srgbClr val="FF0066"/>
    <a:srgbClr val="ED49E1"/>
    <a:srgbClr val="ED49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スタイル (中間)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45" autoAdjust="0"/>
    <p:restoredTop sz="93784" autoAdjust="0"/>
  </p:normalViewPr>
  <p:slideViewPr>
    <p:cSldViewPr snapToGrid="0" showGuides="1">
      <p:cViewPr>
        <p:scale>
          <a:sx n="60" d="100"/>
          <a:sy n="60" d="100"/>
        </p:scale>
        <p:origin x="732" y="192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4df855aef7cffa4d" providerId="LiveId" clId="{0BD21B9D-BC31-4292-BD8A-D7B6F73996C1}"/>
    <pc:docChg chg="custSel addSld delSld modSld">
      <pc:chgData name="" userId="4df855aef7cffa4d" providerId="LiveId" clId="{0BD21B9D-BC31-4292-BD8A-D7B6F73996C1}" dt="2024-11-19T01:53:44.372" v="67"/>
      <pc:docMkLst>
        <pc:docMk/>
      </pc:docMkLst>
      <pc:sldChg chg="modSp">
        <pc:chgData name="" userId="4df855aef7cffa4d" providerId="LiveId" clId="{0BD21B9D-BC31-4292-BD8A-D7B6F73996C1}" dt="2024-11-19T01:52:07.038" v="25" actId="1076"/>
        <pc:sldMkLst>
          <pc:docMk/>
          <pc:sldMk cId="849079194" sldId="519"/>
        </pc:sldMkLst>
        <pc:spChg chg="mod">
          <ac:chgData name="" userId="4df855aef7cffa4d" providerId="LiveId" clId="{0BD21B9D-BC31-4292-BD8A-D7B6F73996C1}" dt="2024-11-19T01:51:45.217" v="18" actId="20577"/>
          <ac:spMkLst>
            <pc:docMk/>
            <pc:sldMk cId="849079194" sldId="519"/>
            <ac:spMk id="3" creationId="{69A88164-861B-44C5-80D9-C6730456F4BF}"/>
          </ac:spMkLst>
        </pc:spChg>
        <pc:spChg chg="mod">
          <ac:chgData name="" userId="4df855aef7cffa4d" providerId="LiveId" clId="{0BD21B9D-BC31-4292-BD8A-D7B6F73996C1}" dt="2024-11-19T01:51:34.424" v="3" actId="20577"/>
          <ac:spMkLst>
            <pc:docMk/>
            <pc:sldMk cId="849079194" sldId="519"/>
            <ac:spMk id="4" creationId="{786C4F06-5C97-A9FD-97A2-6FD685FC7DE3}"/>
          </ac:spMkLst>
        </pc:spChg>
        <pc:spChg chg="mod">
          <ac:chgData name="" userId="4df855aef7cffa4d" providerId="LiveId" clId="{0BD21B9D-BC31-4292-BD8A-D7B6F73996C1}" dt="2024-11-19T01:52:07.038" v="25" actId="1076"/>
          <ac:spMkLst>
            <pc:docMk/>
            <pc:sldMk cId="849079194" sldId="519"/>
            <ac:spMk id="6" creationId="{E1CB64D1-48BC-4AED-A444-CDAF33717AEA}"/>
          </ac:spMkLst>
        </pc:spChg>
      </pc:sldChg>
      <pc:sldChg chg="delSp modSp">
        <pc:chgData name="" userId="4df855aef7cffa4d" providerId="LiveId" clId="{0BD21B9D-BC31-4292-BD8A-D7B6F73996C1}" dt="2024-11-19T01:53:40.805" v="66" actId="478"/>
        <pc:sldMkLst>
          <pc:docMk/>
          <pc:sldMk cId="980143643" sldId="793"/>
        </pc:sldMkLst>
        <pc:spChg chg="mod">
          <ac:chgData name="" userId="4df855aef7cffa4d" providerId="LiveId" clId="{0BD21B9D-BC31-4292-BD8A-D7B6F73996C1}" dt="2024-11-19T01:53:32.543" v="63" actId="20577"/>
          <ac:spMkLst>
            <pc:docMk/>
            <pc:sldMk cId="980143643" sldId="793"/>
            <ac:spMk id="7" creationId="{45ECAC90-9FFE-4B8B-A7C4-85048484E5DD}"/>
          </ac:spMkLst>
        </pc:spChg>
        <pc:spChg chg="mod">
          <ac:chgData name="" userId="4df855aef7cffa4d" providerId="LiveId" clId="{0BD21B9D-BC31-4292-BD8A-D7B6F73996C1}" dt="2024-11-19T01:53:30.428" v="62" actId="20577"/>
          <ac:spMkLst>
            <pc:docMk/>
            <pc:sldMk cId="980143643" sldId="793"/>
            <ac:spMk id="12" creationId="{ADAADF98-9D01-8FC8-D6BE-59ECC4E5CCA4}"/>
          </ac:spMkLst>
        </pc:spChg>
        <pc:spChg chg="mod">
          <ac:chgData name="" userId="4df855aef7cffa4d" providerId="LiveId" clId="{0BD21B9D-BC31-4292-BD8A-D7B6F73996C1}" dt="2024-11-19T01:53:27.926" v="58" actId="14100"/>
          <ac:spMkLst>
            <pc:docMk/>
            <pc:sldMk cId="980143643" sldId="793"/>
            <ac:spMk id="13" creationId="{046E2186-6126-4D61-B668-0425D3820633}"/>
          </ac:spMkLst>
        </pc:spChg>
        <pc:spChg chg="del mod">
          <ac:chgData name="" userId="4df855aef7cffa4d" providerId="LiveId" clId="{0BD21B9D-BC31-4292-BD8A-D7B6F73996C1}" dt="2024-11-19T01:53:40.805" v="66" actId="478"/>
          <ac:spMkLst>
            <pc:docMk/>
            <pc:sldMk cId="980143643" sldId="793"/>
            <ac:spMk id="15" creationId="{B450E4A6-3468-48C4-BD5C-D228D623B76C}"/>
          </ac:spMkLst>
        </pc:spChg>
        <pc:spChg chg="del mod">
          <ac:chgData name="" userId="4df855aef7cffa4d" providerId="LiveId" clId="{0BD21B9D-BC31-4292-BD8A-D7B6F73996C1}" dt="2024-11-19T01:53:40.805" v="66" actId="478"/>
          <ac:spMkLst>
            <pc:docMk/>
            <pc:sldMk cId="980143643" sldId="793"/>
            <ac:spMk id="16" creationId="{0A1FC032-A294-4F4D-9AD7-B741726BD2F2}"/>
          </ac:spMkLst>
        </pc:spChg>
        <pc:spChg chg="del mod">
          <ac:chgData name="" userId="4df855aef7cffa4d" providerId="LiveId" clId="{0BD21B9D-BC31-4292-BD8A-D7B6F73996C1}" dt="2024-11-19T01:53:40.805" v="66" actId="478"/>
          <ac:spMkLst>
            <pc:docMk/>
            <pc:sldMk cId="980143643" sldId="793"/>
            <ac:spMk id="17" creationId="{94E0D7B1-C4C3-46CE-84CE-94ADE56AE894}"/>
          </ac:spMkLst>
        </pc:spChg>
        <pc:spChg chg="del mod">
          <ac:chgData name="" userId="4df855aef7cffa4d" providerId="LiveId" clId="{0BD21B9D-BC31-4292-BD8A-D7B6F73996C1}" dt="2024-11-19T01:53:40.805" v="66" actId="478"/>
          <ac:spMkLst>
            <pc:docMk/>
            <pc:sldMk cId="980143643" sldId="793"/>
            <ac:spMk id="18" creationId="{5FEAEE13-0B6B-4BD0-915E-39CBF436C235}"/>
          </ac:spMkLst>
        </pc:spChg>
        <pc:spChg chg="del mod">
          <ac:chgData name="" userId="4df855aef7cffa4d" providerId="LiveId" clId="{0BD21B9D-BC31-4292-BD8A-D7B6F73996C1}" dt="2024-11-19T01:53:40.805" v="66" actId="478"/>
          <ac:spMkLst>
            <pc:docMk/>
            <pc:sldMk cId="980143643" sldId="793"/>
            <ac:spMk id="19" creationId="{ABCD60B8-F4F1-4033-9ED3-E514BCEAF407}"/>
          </ac:spMkLst>
        </pc:spChg>
        <pc:spChg chg="del mod">
          <ac:chgData name="" userId="4df855aef7cffa4d" providerId="LiveId" clId="{0BD21B9D-BC31-4292-BD8A-D7B6F73996C1}" dt="2024-11-19T01:53:40.805" v="66" actId="478"/>
          <ac:spMkLst>
            <pc:docMk/>
            <pc:sldMk cId="980143643" sldId="793"/>
            <ac:spMk id="20" creationId="{FC915B2F-8470-4352-A8C6-42238EA9E616}"/>
          </ac:spMkLst>
        </pc:spChg>
        <pc:spChg chg="del mod">
          <ac:chgData name="" userId="4df855aef7cffa4d" providerId="LiveId" clId="{0BD21B9D-BC31-4292-BD8A-D7B6F73996C1}" dt="2024-11-19T01:53:40.805" v="66" actId="478"/>
          <ac:spMkLst>
            <pc:docMk/>
            <pc:sldMk cId="980143643" sldId="793"/>
            <ac:spMk id="21" creationId="{74439A5C-11F8-4E18-81B9-7251C9C58D52}"/>
          </ac:spMkLst>
        </pc:spChg>
        <pc:spChg chg="del">
          <ac:chgData name="" userId="4df855aef7cffa4d" providerId="LiveId" clId="{0BD21B9D-BC31-4292-BD8A-D7B6F73996C1}" dt="2024-11-19T01:53:40.805" v="66" actId="478"/>
          <ac:spMkLst>
            <pc:docMk/>
            <pc:sldMk cId="980143643" sldId="793"/>
            <ac:spMk id="22" creationId="{AFB173DB-6159-49BB-B273-50FF5F0AD729}"/>
          </ac:spMkLst>
        </pc:spChg>
        <pc:spChg chg="del">
          <ac:chgData name="" userId="4df855aef7cffa4d" providerId="LiveId" clId="{0BD21B9D-BC31-4292-BD8A-D7B6F73996C1}" dt="2024-11-19T01:53:40.805" v="66" actId="478"/>
          <ac:spMkLst>
            <pc:docMk/>
            <pc:sldMk cId="980143643" sldId="793"/>
            <ac:spMk id="23" creationId="{77E7C052-DD95-4196-A4E2-2D361F353974}"/>
          </ac:spMkLst>
        </pc:spChg>
        <pc:spChg chg="del">
          <ac:chgData name="" userId="4df855aef7cffa4d" providerId="LiveId" clId="{0BD21B9D-BC31-4292-BD8A-D7B6F73996C1}" dt="2024-11-19T01:53:40.805" v="66" actId="478"/>
          <ac:spMkLst>
            <pc:docMk/>
            <pc:sldMk cId="980143643" sldId="793"/>
            <ac:spMk id="24" creationId="{02A7B723-8D22-46E5-A58F-5A9BDC029A40}"/>
          </ac:spMkLst>
        </pc:spChg>
      </pc:sldChg>
      <pc:sldChg chg="modSp">
        <pc:chgData name="" userId="4df855aef7cffa4d" providerId="LiveId" clId="{0BD21B9D-BC31-4292-BD8A-D7B6F73996C1}" dt="2024-11-19T01:52:53.056" v="36" actId="1076"/>
        <pc:sldMkLst>
          <pc:docMk/>
          <pc:sldMk cId="2594331087" sldId="901"/>
        </pc:sldMkLst>
        <pc:spChg chg="mod">
          <ac:chgData name="" userId="4df855aef7cffa4d" providerId="LiveId" clId="{0BD21B9D-BC31-4292-BD8A-D7B6F73996C1}" dt="2024-11-19T01:52:50.301" v="35" actId="14100"/>
          <ac:spMkLst>
            <pc:docMk/>
            <pc:sldMk cId="2594331087" sldId="901"/>
            <ac:spMk id="4" creationId="{159CEDBE-670C-481E-9B44-156077FFC57E}"/>
          </ac:spMkLst>
        </pc:spChg>
        <pc:spChg chg="mod">
          <ac:chgData name="" userId="4df855aef7cffa4d" providerId="LiveId" clId="{0BD21B9D-BC31-4292-BD8A-D7B6F73996C1}" dt="2024-11-19T01:52:53.056" v="36" actId="1076"/>
          <ac:spMkLst>
            <pc:docMk/>
            <pc:sldMk cId="2594331087" sldId="901"/>
            <ac:spMk id="5" creationId="{426CC3F8-0F76-4C6D-BD31-BF250328730E}"/>
          </ac:spMkLst>
        </pc:spChg>
      </pc:sldChg>
      <pc:sldChg chg="del">
        <pc:chgData name="" userId="4df855aef7cffa4d" providerId="LiveId" clId="{0BD21B9D-BC31-4292-BD8A-D7B6F73996C1}" dt="2024-11-19T01:52:59.601" v="37" actId="2696"/>
        <pc:sldMkLst>
          <pc:docMk/>
          <pc:sldMk cId="3600846423" sldId="921"/>
        </pc:sldMkLst>
      </pc:sldChg>
      <pc:sldChg chg="del">
        <pc:chgData name="" userId="4df855aef7cffa4d" providerId="LiveId" clId="{0BD21B9D-BC31-4292-BD8A-D7B6F73996C1}" dt="2024-11-19T01:53:00.381" v="38" actId="2696"/>
        <pc:sldMkLst>
          <pc:docMk/>
          <pc:sldMk cId="2551497145" sldId="922"/>
        </pc:sldMkLst>
      </pc:sldChg>
      <pc:sldChg chg="del">
        <pc:chgData name="" userId="4df855aef7cffa4d" providerId="LiveId" clId="{0BD21B9D-BC31-4292-BD8A-D7B6F73996C1}" dt="2024-11-19T01:53:10.701" v="41" actId="2696"/>
        <pc:sldMkLst>
          <pc:docMk/>
          <pc:sldMk cId="1282192673" sldId="923"/>
        </pc:sldMkLst>
      </pc:sldChg>
      <pc:sldChg chg="del">
        <pc:chgData name="" userId="4df855aef7cffa4d" providerId="LiveId" clId="{0BD21B9D-BC31-4292-BD8A-D7B6F73996C1}" dt="2024-11-19T01:53:01.971" v="39" actId="2696"/>
        <pc:sldMkLst>
          <pc:docMk/>
          <pc:sldMk cId="2972820760" sldId="924"/>
        </pc:sldMkLst>
      </pc:sldChg>
      <pc:sldChg chg="del">
        <pc:chgData name="" userId="4df855aef7cffa4d" providerId="LiveId" clId="{0BD21B9D-BC31-4292-BD8A-D7B6F73996C1}" dt="2024-11-19T01:53:02.713" v="40" actId="2696"/>
        <pc:sldMkLst>
          <pc:docMk/>
          <pc:sldMk cId="423719091" sldId="925"/>
        </pc:sldMkLst>
      </pc:sldChg>
      <pc:sldChg chg="del">
        <pc:chgData name="" userId="4df855aef7cffa4d" providerId="LiveId" clId="{0BD21B9D-BC31-4292-BD8A-D7B6F73996C1}" dt="2024-11-19T01:53:11.720" v="42" actId="2696"/>
        <pc:sldMkLst>
          <pc:docMk/>
          <pc:sldMk cId="1075270377" sldId="926"/>
        </pc:sldMkLst>
      </pc:sldChg>
      <pc:sldChg chg="del">
        <pc:chgData name="" userId="4df855aef7cffa4d" providerId="LiveId" clId="{0BD21B9D-BC31-4292-BD8A-D7B6F73996C1}" dt="2024-11-19T01:53:16.666" v="43" actId="2696"/>
        <pc:sldMkLst>
          <pc:docMk/>
          <pc:sldMk cId="4274587991" sldId="927"/>
        </pc:sldMkLst>
      </pc:sldChg>
      <pc:sldChg chg="add">
        <pc:chgData name="" userId="4df855aef7cffa4d" providerId="LiveId" clId="{0BD21B9D-BC31-4292-BD8A-D7B6F73996C1}" dt="2024-11-19T01:53:44.372" v="67"/>
        <pc:sldMkLst>
          <pc:docMk/>
          <pc:sldMk cId="2968954875" sldId="929"/>
        </pc:sldMkLst>
      </pc:sldChg>
    </pc:docChg>
  </pc:docChgLst>
  <pc:docChgLst>
    <pc:chgData userId="4df855aef7cffa4d" providerId="LiveId" clId="{A0268634-BACC-4B89-8B46-85D69B632C1C}"/>
    <pc:docChg chg="undo custSel addSld delSld modSld sldOrd">
      <pc:chgData name="" userId="4df855aef7cffa4d" providerId="LiveId" clId="{A0268634-BACC-4B89-8B46-85D69B632C1C}" dt="2024-11-20T14:45:55.312" v="4869" actId="14100"/>
      <pc:docMkLst>
        <pc:docMk/>
      </pc:docMkLst>
      <pc:sldChg chg="addSp modSp">
        <pc:chgData name="" userId="4df855aef7cffa4d" providerId="LiveId" clId="{A0268634-BACC-4B89-8B46-85D69B632C1C}" dt="2024-11-20T14:45:55.312" v="4869" actId="14100"/>
        <pc:sldMkLst>
          <pc:docMk/>
          <pc:sldMk cId="980143643" sldId="793"/>
        </pc:sldMkLst>
        <pc:spChg chg="add mod">
          <ac:chgData name="" userId="4df855aef7cffa4d" providerId="LiveId" clId="{A0268634-BACC-4B89-8B46-85D69B632C1C}" dt="2024-11-20T14:40:15.680" v="4278" actId="14100"/>
          <ac:spMkLst>
            <pc:docMk/>
            <pc:sldMk cId="980143643" sldId="793"/>
            <ac:spMk id="6" creationId="{924F9A02-D1DC-44B4-99CB-7C9910DB40EE}"/>
          </ac:spMkLst>
        </pc:spChg>
        <pc:spChg chg="mod">
          <ac:chgData name="" userId="4df855aef7cffa4d" providerId="LiveId" clId="{A0268634-BACC-4B89-8B46-85D69B632C1C}" dt="2024-11-20T14:39:35.203" v="4165" actId="14100"/>
          <ac:spMkLst>
            <pc:docMk/>
            <pc:sldMk cId="980143643" sldId="793"/>
            <ac:spMk id="7" creationId="{45ECAC90-9FFE-4B8B-A7C4-85048484E5DD}"/>
          </ac:spMkLst>
        </pc:spChg>
        <pc:spChg chg="add mod">
          <ac:chgData name="" userId="4df855aef7cffa4d" providerId="LiveId" clId="{A0268634-BACC-4B89-8B46-85D69B632C1C}" dt="2024-11-20T14:40:40.432" v="4299" actId="207"/>
          <ac:spMkLst>
            <pc:docMk/>
            <pc:sldMk cId="980143643" sldId="793"/>
            <ac:spMk id="8" creationId="{D5902B66-0DB2-44A7-AEEB-C6353A5EA1CD}"/>
          </ac:spMkLst>
        </pc:spChg>
        <pc:spChg chg="add mod">
          <ac:chgData name="" userId="4df855aef7cffa4d" providerId="LiveId" clId="{A0268634-BACC-4B89-8B46-85D69B632C1C}" dt="2024-11-20T14:41:07.413" v="4334" actId="14100"/>
          <ac:spMkLst>
            <pc:docMk/>
            <pc:sldMk cId="980143643" sldId="793"/>
            <ac:spMk id="9" creationId="{3BDB1CD5-0703-4439-8CE6-40A63BF944B3}"/>
          </ac:spMkLst>
        </pc:spChg>
        <pc:spChg chg="add mod">
          <ac:chgData name="" userId="4df855aef7cffa4d" providerId="LiveId" clId="{A0268634-BACC-4B89-8B46-85D69B632C1C}" dt="2024-11-20T14:45:18.364" v="4780" actId="1035"/>
          <ac:spMkLst>
            <pc:docMk/>
            <pc:sldMk cId="980143643" sldId="793"/>
            <ac:spMk id="10" creationId="{E38490FC-3D8C-473A-9C6E-0E61C9456EB9}"/>
          </ac:spMkLst>
        </pc:spChg>
        <pc:spChg chg="add mod">
          <ac:chgData name="" userId="4df855aef7cffa4d" providerId="LiveId" clId="{A0268634-BACC-4B89-8B46-85D69B632C1C}" dt="2024-11-20T14:45:26.838" v="4795" actId="1035"/>
          <ac:spMkLst>
            <pc:docMk/>
            <pc:sldMk cId="980143643" sldId="793"/>
            <ac:spMk id="11" creationId="{CE1773DB-36DF-4E62-BE21-3795DCF79F21}"/>
          </ac:spMkLst>
        </pc:spChg>
        <pc:spChg chg="mod">
          <ac:chgData name="" userId="4df855aef7cffa4d" providerId="LiveId" clId="{A0268634-BACC-4B89-8B46-85D69B632C1C}" dt="2024-11-20T14:38:21.634" v="4022" actId="14100"/>
          <ac:spMkLst>
            <pc:docMk/>
            <pc:sldMk cId="980143643" sldId="793"/>
            <ac:spMk id="12" creationId="{ADAADF98-9D01-8FC8-D6BE-59ECC4E5CCA4}"/>
          </ac:spMkLst>
        </pc:spChg>
        <pc:spChg chg="add mod">
          <ac:chgData name="" userId="4df855aef7cffa4d" providerId="LiveId" clId="{A0268634-BACC-4B89-8B46-85D69B632C1C}" dt="2024-11-20T14:45:26.838" v="4795" actId="1035"/>
          <ac:spMkLst>
            <pc:docMk/>
            <pc:sldMk cId="980143643" sldId="793"/>
            <ac:spMk id="14" creationId="{7910BB4F-FAAB-496A-B41F-00B4B7FA7105}"/>
          </ac:spMkLst>
        </pc:spChg>
        <pc:spChg chg="add mod">
          <ac:chgData name="" userId="4df855aef7cffa4d" providerId="LiveId" clId="{A0268634-BACC-4B89-8B46-85D69B632C1C}" dt="2024-11-20T14:45:21.589" v="4782" actId="1035"/>
          <ac:spMkLst>
            <pc:docMk/>
            <pc:sldMk cId="980143643" sldId="793"/>
            <ac:spMk id="15" creationId="{F5F3BC3D-6F33-4572-8B20-6A7A9A566E25}"/>
          </ac:spMkLst>
        </pc:spChg>
        <pc:spChg chg="add mod">
          <ac:chgData name="" userId="4df855aef7cffa4d" providerId="LiveId" clId="{A0268634-BACC-4B89-8B46-85D69B632C1C}" dt="2024-11-20T14:45:31.446" v="4796" actId="1076"/>
          <ac:spMkLst>
            <pc:docMk/>
            <pc:sldMk cId="980143643" sldId="793"/>
            <ac:spMk id="16" creationId="{695D809E-11E9-4346-A0D3-05F881F1CB31}"/>
          </ac:spMkLst>
        </pc:spChg>
        <pc:spChg chg="add mod">
          <ac:chgData name="" userId="4df855aef7cffa4d" providerId="LiveId" clId="{A0268634-BACC-4B89-8B46-85D69B632C1C}" dt="2024-11-20T14:45:55.312" v="4869" actId="14100"/>
          <ac:spMkLst>
            <pc:docMk/>
            <pc:sldMk cId="980143643" sldId="793"/>
            <ac:spMk id="17" creationId="{61C33A20-9F4D-45FB-89EF-9FF9AA88A459}"/>
          </ac:spMkLst>
        </pc:spChg>
      </pc:sldChg>
      <pc:sldChg chg="addSp delSp modSp add ord">
        <pc:chgData name="" userId="4df855aef7cffa4d" providerId="LiveId" clId="{A0268634-BACC-4B89-8B46-85D69B632C1C}" dt="2024-11-19T10:33:19.498" v="2749" actId="14100"/>
        <pc:sldMkLst>
          <pc:docMk/>
          <pc:sldMk cId="1075270377" sldId="926"/>
        </pc:sldMkLst>
        <pc:spChg chg="add mod">
          <ac:chgData name="" userId="4df855aef7cffa4d" providerId="LiveId" clId="{A0268634-BACC-4B89-8B46-85D69B632C1C}" dt="2024-11-19T10:27:24.154" v="2532" actId="1076"/>
          <ac:spMkLst>
            <pc:docMk/>
            <pc:sldMk cId="1075270377" sldId="926"/>
            <ac:spMk id="3" creationId="{C84E923E-42FF-4B87-A63A-D96E800B3AEE}"/>
          </ac:spMkLst>
        </pc:spChg>
        <pc:spChg chg="del">
          <ac:chgData name="" userId="4df855aef7cffa4d" providerId="LiveId" clId="{A0268634-BACC-4B89-8B46-85D69B632C1C}" dt="2024-11-19T10:23:37.697" v="2283" actId="478"/>
          <ac:spMkLst>
            <pc:docMk/>
            <pc:sldMk cId="1075270377" sldId="926"/>
            <ac:spMk id="4" creationId="{FC7C8A0D-6DBB-44A9-AF57-90A45DB4E2A2}"/>
          </ac:spMkLst>
        </pc:spChg>
        <pc:spChg chg="del">
          <ac:chgData name="" userId="4df855aef7cffa4d" providerId="LiveId" clId="{A0268634-BACC-4B89-8B46-85D69B632C1C}" dt="2024-11-19T10:24:38.963" v="2355" actId="478"/>
          <ac:spMkLst>
            <pc:docMk/>
            <pc:sldMk cId="1075270377" sldId="926"/>
            <ac:spMk id="6" creationId="{99F90E8C-9BEF-4E45-AE6B-EE372EC8A9EF}"/>
          </ac:spMkLst>
        </pc:spChg>
        <pc:spChg chg="mod">
          <ac:chgData name="" userId="4df855aef7cffa4d" providerId="LiveId" clId="{A0268634-BACC-4B89-8B46-85D69B632C1C}" dt="2024-11-19T10:27:24.154" v="2532" actId="1076"/>
          <ac:spMkLst>
            <pc:docMk/>
            <pc:sldMk cId="1075270377" sldId="926"/>
            <ac:spMk id="7" creationId="{B4FC97F2-4D86-434C-8367-3BCA8CEA62F8}"/>
          </ac:spMkLst>
        </pc:spChg>
        <pc:spChg chg="mod">
          <ac:chgData name="" userId="4df855aef7cffa4d" providerId="LiveId" clId="{A0268634-BACC-4B89-8B46-85D69B632C1C}" dt="2024-11-19T10:28:18.897" v="2577" actId="14100"/>
          <ac:spMkLst>
            <pc:docMk/>
            <pc:sldMk cId="1075270377" sldId="926"/>
            <ac:spMk id="8" creationId="{487E885C-6224-4AD0-94C8-422FFA4F117A}"/>
          </ac:spMkLst>
        </pc:spChg>
        <pc:spChg chg="add mod">
          <ac:chgData name="" userId="4df855aef7cffa4d" providerId="LiveId" clId="{A0268634-BACC-4B89-8B46-85D69B632C1C}" dt="2024-11-19T10:27:19.769" v="2531" actId="1076"/>
          <ac:spMkLst>
            <pc:docMk/>
            <pc:sldMk cId="1075270377" sldId="926"/>
            <ac:spMk id="9" creationId="{74434BC4-E848-4DAF-B0FA-A8CC0CCC3C87}"/>
          </ac:spMkLst>
        </pc:spChg>
        <pc:spChg chg="mod">
          <ac:chgData name="" userId="4df855aef7cffa4d" providerId="LiveId" clId="{A0268634-BACC-4B89-8B46-85D69B632C1C}" dt="2024-11-19T10:27:24.154" v="2532" actId="1076"/>
          <ac:spMkLst>
            <pc:docMk/>
            <pc:sldMk cId="1075270377" sldId="926"/>
            <ac:spMk id="10" creationId="{166BA664-96EA-45BD-9A50-336C64C622F9}"/>
          </ac:spMkLst>
        </pc:spChg>
        <pc:spChg chg="mod">
          <ac:chgData name="" userId="4df855aef7cffa4d" providerId="LiveId" clId="{A0268634-BACC-4B89-8B46-85D69B632C1C}" dt="2024-11-19T10:27:24.154" v="2532" actId="1076"/>
          <ac:spMkLst>
            <pc:docMk/>
            <pc:sldMk cId="1075270377" sldId="926"/>
            <ac:spMk id="12" creationId="{847FE136-3121-4D91-B8B8-69BE7D12E97C}"/>
          </ac:spMkLst>
        </pc:spChg>
        <pc:spChg chg="mod">
          <ac:chgData name="" userId="4df855aef7cffa4d" providerId="LiveId" clId="{A0268634-BACC-4B89-8B46-85D69B632C1C}" dt="2024-11-19T10:27:24.154" v="2532" actId="1076"/>
          <ac:spMkLst>
            <pc:docMk/>
            <pc:sldMk cId="1075270377" sldId="926"/>
            <ac:spMk id="15" creationId="{9B689619-AD2A-4FA7-933E-52B33471BC5F}"/>
          </ac:spMkLst>
        </pc:spChg>
        <pc:spChg chg="del mod">
          <ac:chgData name="" userId="4df855aef7cffa4d" providerId="LiveId" clId="{A0268634-BACC-4B89-8B46-85D69B632C1C}" dt="2024-11-19T10:30:44.192" v="2621" actId="478"/>
          <ac:spMkLst>
            <pc:docMk/>
            <pc:sldMk cId="1075270377" sldId="926"/>
            <ac:spMk id="16" creationId="{0B98E852-4662-49CE-A43C-58483CE5AECA}"/>
          </ac:spMkLst>
        </pc:spChg>
        <pc:spChg chg="add mod">
          <ac:chgData name="" userId="4df855aef7cffa4d" providerId="LiveId" clId="{A0268634-BACC-4B89-8B46-85D69B632C1C}" dt="2024-11-19T10:24:26.505" v="2352" actId="1076"/>
          <ac:spMkLst>
            <pc:docMk/>
            <pc:sldMk cId="1075270377" sldId="926"/>
            <ac:spMk id="17" creationId="{807E1AAE-0FA3-480A-B143-6D36568776FB}"/>
          </ac:spMkLst>
        </pc:spChg>
        <pc:spChg chg="add mod">
          <ac:chgData name="" userId="4df855aef7cffa4d" providerId="LiveId" clId="{A0268634-BACC-4B89-8B46-85D69B632C1C}" dt="2024-11-19T10:29:07.657" v="2589" actId="14100"/>
          <ac:spMkLst>
            <pc:docMk/>
            <pc:sldMk cId="1075270377" sldId="926"/>
            <ac:spMk id="19" creationId="{0EC712DB-4B05-4885-92D7-87F5026372AB}"/>
          </ac:spMkLst>
        </pc:spChg>
        <pc:spChg chg="add del mod">
          <ac:chgData name="" userId="4df855aef7cffa4d" providerId="LiveId" clId="{A0268634-BACC-4B89-8B46-85D69B632C1C}" dt="2024-11-19T10:32:08.696" v="2700" actId="47"/>
          <ac:spMkLst>
            <pc:docMk/>
            <pc:sldMk cId="1075270377" sldId="926"/>
            <ac:spMk id="20" creationId="{62650E61-F517-46C1-8B2F-F6220C8A69C4}"/>
          </ac:spMkLst>
        </pc:spChg>
        <pc:spChg chg="add mod">
          <ac:chgData name="" userId="4df855aef7cffa4d" providerId="LiveId" clId="{A0268634-BACC-4B89-8B46-85D69B632C1C}" dt="2024-11-19T10:33:19.498" v="2749" actId="14100"/>
          <ac:spMkLst>
            <pc:docMk/>
            <pc:sldMk cId="1075270377" sldId="926"/>
            <ac:spMk id="21" creationId="{484D2327-46AD-4160-B093-38DD9EFBB731}"/>
          </ac:spMkLst>
        </pc:spChg>
        <pc:spChg chg="add mod">
          <ac:chgData name="" userId="4df855aef7cffa4d" providerId="LiveId" clId="{A0268634-BACC-4B89-8B46-85D69B632C1C}" dt="2024-11-19T10:32:07.644" v="2698" actId="571"/>
          <ac:spMkLst>
            <pc:docMk/>
            <pc:sldMk cId="1075270377" sldId="926"/>
            <ac:spMk id="22" creationId="{DAB7BEB4-09AB-439B-B702-63D8001D5890}"/>
          </ac:spMkLst>
        </pc:spChg>
        <pc:spChg chg="add mod">
          <ac:chgData name="" userId="4df855aef7cffa4d" providerId="LiveId" clId="{A0268634-BACC-4B89-8B46-85D69B632C1C}" dt="2024-11-19T10:33:15.785" v="2748" actId="14100"/>
          <ac:spMkLst>
            <pc:docMk/>
            <pc:sldMk cId="1075270377" sldId="926"/>
            <ac:spMk id="23" creationId="{82E557B3-A42B-43BC-B362-D497DCCB554C}"/>
          </ac:spMkLst>
        </pc:spChg>
        <pc:picChg chg="del">
          <ac:chgData name="" userId="4df855aef7cffa4d" providerId="LiveId" clId="{A0268634-BACC-4B89-8B46-85D69B632C1C}" dt="2024-11-19T10:23:37.697" v="2283" actId="478"/>
          <ac:picMkLst>
            <pc:docMk/>
            <pc:sldMk cId="1075270377" sldId="926"/>
            <ac:picMk id="5" creationId="{D13DFD24-B4E9-4739-A9E4-861859F7C964}"/>
          </ac:picMkLst>
        </pc:picChg>
        <pc:picChg chg="mod">
          <ac:chgData name="" userId="4df855aef7cffa4d" providerId="LiveId" clId="{A0268634-BACC-4B89-8B46-85D69B632C1C}" dt="2024-11-19T10:27:24.154" v="2532" actId="1076"/>
          <ac:picMkLst>
            <pc:docMk/>
            <pc:sldMk cId="1075270377" sldId="926"/>
            <ac:picMk id="11" creationId="{86F425A7-CBCD-4E56-B161-BE429E675265}"/>
          </ac:picMkLst>
        </pc:picChg>
        <pc:picChg chg="mod">
          <ac:chgData name="" userId="4df855aef7cffa4d" providerId="LiveId" clId="{A0268634-BACC-4B89-8B46-85D69B632C1C}" dt="2024-11-19T10:27:24.154" v="2532" actId="1076"/>
          <ac:picMkLst>
            <pc:docMk/>
            <pc:sldMk cId="1075270377" sldId="926"/>
            <ac:picMk id="14" creationId="{2575CEA0-AB84-4F8A-8D43-974EF3A22EC5}"/>
          </ac:picMkLst>
        </pc:picChg>
        <pc:picChg chg="add mod">
          <ac:chgData name="" userId="4df855aef7cffa4d" providerId="LiveId" clId="{A0268634-BACC-4B89-8B46-85D69B632C1C}" dt="2024-11-19T10:24:36.505" v="2354" actId="1076"/>
          <ac:picMkLst>
            <pc:docMk/>
            <pc:sldMk cId="1075270377" sldId="926"/>
            <ac:picMk id="18" creationId="{594976E3-4A58-403B-ADE4-109F4626DEC0}"/>
          </ac:picMkLst>
        </pc:picChg>
      </pc:sldChg>
      <pc:sldChg chg="del ord">
        <pc:chgData name="" userId="4df855aef7cffa4d" providerId="LiveId" clId="{A0268634-BACC-4B89-8B46-85D69B632C1C}" dt="2024-11-19T04:46:41.517" v="434" actId="2696"/>
        <pc:sldMkLst>
          <pc:docMk/>
          <pc:sldMk cId="4030341140" sldId="928"/>
        </pc:sldMkLst>
      </pc:sldChg>
      <pc:sldChg chg="addSp delSp modSp">
        <pc:chgData name="" userId="4df855aef7cffa4d" providerId="LiveId" clId="{A0268634-BACC-4B89-8B46-85D69B632C1C}" dt="2024-11-19T04:45:36.412" v="431" actId="1076"/>
        <pc:sldMkLst>
          <pc:docMk/>
          <pc:sldMk cId="2968954875" sldId="929"/>
        </pc:sldMkLst>
        <pc:spChg chg="add del">
          <ac:chgData name="" userId="4df855aef7cffa4d" providerId="LiveId" clId="{A0268634-BACC-4B89-8B46-85D69B632C1C}" dt="2024-11-19T04:36:36.505" v="8" actId="478"/>
          <ac:spMkLst>
            <pc:docMk/>
            <pc:sldMk cId="2968954875" sldId="929"/>
            <ac:spMk id="2" creationId="{77AD14A6-5625-49C4-8C1D-44A5B2D6CC34}"/>
          </ac:spMkLst>
        </pc:spChg>
        <pc:spChg chg="add del">
          <ac:chgData name="" userId="4df855aef7cffa4d" providerId="LiveId" clId="{A0268634-BACC-4B89-8B46-85D69B632C1C}" dt="2024-11-19T04:36:17.534" v="3" actId="478"/>
          <ac:spMkLst>
            <pc:docMk/>
            <pc:sldMk cId="2968954875" sldId="929"/>
            <ac:spMk id="3" creationId="{993C5806-12A9-4920-B0E9-B5582A222DD2}"/>
          </ac:spMkLst>
        </pc:spChg>
        <pc:spChg chg="add del">
          <ac:chgData name="" userId="4df855aef7cffa4d" providerId="LiveId" clId="{A0268634-BACC-4B89-8B46-85D69B632C1C}" dt="2024-11-19T04:36:17.534" v="3" actId="478"/>
          <ac:spMkLst>
            <pc:docMk/>
            <pc:sldMk cId="2968954875" sldId="929"/>
            <ac:spMk id="4" creationId="{8611F5F9-F1F1-49A8-9C0D-6DBE7409F912}"/>
          </ac:spMkLst>
        </pc:spChg>
        <pc:spChg chg="add del">
          <ac:chgData name="" userId="4df855aef7cffa4d" providerId="LiveId" clId="{A0268634-BACC-4B89-8B46-85D69B632C1C}" dt="2024-11-19T04:36:17.534" v="3" actId="478"/>
          <ac:spMkLst>
            <pc:docMk/>
            <pc:sldMk cId="2968954875" sldId="929"/>
            <ac:spMk id="5" creationId="{DF80CD82-729B-437C-8D6E-E0ABCA222481}"/>
          </ac:spMkLst>
        </pc:spChg>
        <pc:spChg chg="add del">
          <ac:chgData name="" userId="4df855aef7cffa4d" providerId="LiveId" clId="{A0268634-BACC-4B89-8B46-85D69B632C1C}" dt="2024-11-19T04:36:17.534" v="3" actId="478"/>
          <ac:spMkLst>
            <pc:docMk/>
            <pc:sldMk cId="2968954875" sldId="929"/>
            <ac:spMk id="6" creationId="{3938971E-B18D-4430-B966-0003D382D317}"/>
          </ac:spMkLst>
        </pc:spChg>
        <pc:spChg chg="add del">
          <ac:chgData name="" userId="4df855aef7cffa4d" providerId="LiveId" clId="{A0268634-BACC-4B89-8B46-85D69B632C1C}" dt="2024-11-19T04:36:17.534" v="3" actId="478"/>
          <ac:spMkLst>
            <pc:docMk/>
            <pc:sldMk cId="2968954875" sldId="929"/>
            <ac:spMk id="7" creationId="{FAFA4AC3-C8C9-4531-9B07-B75F131B6798}"/>
          </ac:spMkLst>
        </pc:spChg>
        <pc:spChg chg="add del">
          <ac:chgData name="" userId="4df855aef7cffa4d" providerId="LiveId" clId="{A0268634-BACC-4B89-8B46-85D69B632C1C}" dt="2024-11-19T04:36:17.534" v="3" actId="478"/>
          <ac:spMkLst>
            <pc:docMk/>
            <pc:sldMk cId="2968954875" sldId="929"/>
            <ac:spMk id="8" creationId="{0B15BA46-BED1-4FF5-A3EB-E62057AFA231}"/>
          </ac:spMkLst>
        </pc:spChg>
        <pc:spChg chg="add del">
          <ac:chgData name="" userId="4df855aef7cffa4d" providerId="LiveId" clId="{A0268634-BACC-4B89-8B46-85D69B632C1C}" dt="2024-11-19T04:36:17.534" v="3" actId="478"/>
          <ac:spMkLst>
            <pc:docMk/>
            <pc:sldMk cId="2968954875" sldId="929"/>
            <ac:spMk id="9" creationId="{A348BA1F-E970-4040-84BA-33B9C67261CE}"/>
          </ac:spMkLst>
        </pc:spChg>
        <pc:spChg chg="add del">
          <ac:chgData name="" userId="4df855aef7cffa4d" providerId="LiveId" clId="{A0268634-BACC-4B89-8B46-85D69B632C1C}" dt="2024-11-19T04:36:17.534" v="3" actId="478"/>
          <ac:spMkLst>
            <pc:docMk/>
            <pc:sldMk cId="2968954875" sldId="929"/>
            <ac:spMk id="10" creationId="{00125608-4286-4F06-A020-D37FF5422CFD}"/>
          </ac:spMkLst>
        </pc:spChg>
        <pc:spChg chg="add del">
          <ac:chgData name="" userId="4df855aef7cffa4d" providerId="LiveId" clId="{A0268634-BACC-4B89-8B46-85D69B632C1C}" dt="2024-11-19T04:36:17.534" v="3" actId="478"/>
          <ac:spMkLst>
            <pc:docMk/>
            <pc:sldMk cId="2968954875" sldId="929"/>
            <ac:spMk id="11" creationId="{847DE3BD-9356-4855-8C92-502D203F6ED1}"/>
          </ac:spMkLst>
        </pc:spChg>
        <pc:spChg chg="add del">
          <ac:chgData name="" userId="4df855aef7cffa4d" providerId="LiveId" clId="{A0268634-BACC-4B89-8B46-85D69B632C1C}" dt="2024-11-19T04:36:17.534" v="3" actId="478"/>
          <ac:spMkLst>
            <pc:docMk/>
            <pc:sldMk cId="2968954875" sldId="929"/>
            <ac:spMk id="12" creationId="{921D1C0B-1838-4723-8E28-7BF92CE6EF5B}"/>
          </ac:spMkLst>
        </pc:spChg>
        <pc:spChg chg="add del">
          <ac:chgData name="" userId="4df855aef7cffa4d" providerId="LiveId" clId="{A0268634-BACC-4B89-8B46-85D69B632C1C}" dt="2024-11-19T04:36:05.559" v="2" actId="478"/>
          <ac:spMkLst>
            <pc:docMk/>
            <pc:sldMk cId="2968954875" sldId="929"/>
            <ac:spMk id="13" creationId="{22B5F8E2-CCC2-47E5-B706-86219B804C7D}"/>
          </ac:spMkLst>
        </pc:spChg>
        <pc:spChg chg="add mod">
          <ac:chgData name="" userId="4df855aef7cffa4d" providerId="LiveId" clId="{A0268634-BACC-4B89-8B46-85D69B632C1C}" dt="2024-11-19T04:45:36.412" v="431" actId="1076"/>
          <ac:spMkLst>
            <pc:docMk/>
            <pc:sldMk cId="2968954875" sldId="929"/>
            <ac:spMk id="14" creationId="{9E94582D-9E6F-45FE-8318-CA2E8F52D426}"/>
          </ac:spMkLst>
        </pc:spChg>
        <pc:spChg chg="add del mod">
          <ac:chgData name="" userId="4df855aef7cffa4d" providerId="LiveId" clId="{A0268634-BACC-4B89-8B46-85D69B632C1C}" dt="2024-11-19T04:39:15.035" v="73" actId="478"/>
          <ac:spMkLst>
            <pc:docMk/>
            <pc:sldMk cId="2968954875" sldId="929"/>
            <ac:spMk id="15" creationId="{4EE3C64B-CCA2-4D55-A794-CBFB0462E2F6}"/>
          </ac:spMkLst>
        </pc:spChg>
        <pc:spChg chg="add mod ord">
          <ac:chgData name="" userId="4df855aef7cffa4d" providerId="LiveId" clId="{A0268634-BACC-4B89-8B46-85D69B632C1C}" dt="2024-11-19T04:45:36.412" v="431" actId="1076"/>
          <ac:spMkLst>
            <pc:docMk/>
            <pc:sldMk cId="2968954875" sldId="929"/>
            <ac:spMk id="16" creationId="{C21F7069-FFA6-49DC-83F2-BBA80F305E6E}"/>
          </ac:spMkLst>
        </pc:spChg>
        <pc:spChg chg="add mod">
          <ac:chgData name="" userId="4df855aef7cffa4d" providerId="LiveId" clId="{A0268634-BACC-4B89-8B46-85D69B632C1C}" dt="2024-11-19T04:45:36.412" v="431" actId="1076"/>
          <ac:spMkLst>
            <pc:docMk/>
            <pc:sldMk cId="2968954875" sldId="929"/>
            <ac:spMk id="18" creationId="{73930F45-05F7-41DF-83B9-2E5253FE07DE}"/>
          </ac:spMkLst>
        </pc:spChg>
        <pc:spChg chg="add del mod">
          <ac:chgData name="" userId="4df855aef7cffa4d" providerId="LiveId" clId="{A0268634-BACC-4B89-8B46-85D69B632C1C}" dt="2024-11-19T04:40:33.538" v="156" actId="478"/>
          <ac:spMkLst>
            <pc:docMk/>
            <pc:sldMk cId="2968954875" sldId="929"/>
            <ac:spMk id="19" creationId="{060148C6-42AB-498E-AA40-008096528872}"/>
          </ac:spMkLst>
        </pc:spChg>
        <pc:spChg chg="add mod">
          <ac:chgData name="" userId="4df855aef7cffa4d" providerId="LiveId" clId="{A0268634-BACC-4B89-8B46-85D69B632C1C}" dt="2024-11-19T04:45:36.412" v="431" actId="1076"/>
          <ac:spMkLst>
            <pc:docMk/>
            <pc:sldMk cId="2968954875" sldId="929"/>
            <ac:spMk id="20" creationId="{AFF118C4-9A3E-4B9A-979F-35E3181E415B}"/>
          </ac:spMkLst>
        </pc:spChg>
        <pc:spChg chg="add mod">
          <ac:chgData name="" userId="4df855aef7cffa4d" providerId="LiveId" clId="{A0268634-BACC-4B89-8B46-85D69B632C1C}" dt="2024-11-19T04:45:36.412" v="431" actId="1076"/>
          <ac:spMkLst>
            <pc:docMk/>
            <pc:sldMk cId="2968954875" sldId="929"/>
            <ac:spMk id="21" creationId="{DE15525B-99B2-4E3A-A1A7-3219010CD788}"/>
          </ac:spMkLst>
        </pc:spChg>
        <pc:spChg chg="add mod">
          <ac:chgData name="" userId="4df855aef7cffa4d" providerId="LiveId" clId="{A0268634-BACC-4B89-8B46-85D69B632C1C}" dt="2024-11-19T04:45:36.412" v="431" actId="1076"/>
          <ac:spMkLst>
            <pc:docMk/>
            <pc:sldMk cId="2968954875" sldId="929"/>
            <ac:spMk id="22" creationId="{D59A8BF9-B673-41F5-AC86-914214E733CC}"/>
          </ac:spMkLst>
        </pc:spChg>
        <pc:spChg chg="add mod">
          <ac:chgData name="" userId="4df855aef7cffa4d" providerId="LiveId" clId="{A0268634-BACC-4B89-8B46-85D69B632C1C}" dt="2024-11-19T04:45:36.412" v="431" actId="1076"/>
          <ac:spMkLst>
            <pc:docMk/>
            <pc:sldMk cId="2968954875" sldId="929"/>
            <ac:spMk id="23" creationId="{395C2EA2-1572-45B9-85CB-B2D7D2100537}"/>
          </ac:spMkLst>
        </pc:spChg>
        <pc:spChg chg="add mod">
          <ac:chgData name="" userId="4df855aef7cffa4d" providerId="LiveId" clId="{A0268634-BACC-4B89-8B46-85D69B632C1C}" dt="2024-11-19T04:45:36.412" v="431" actId="1076"/>
          <ac:spMkLst>
            <pc:docMk/>
            <pc:sldMk cId="2968954875" sldId="929"/>
            <ac:spMk id="24" creationId="{88F75BBF-F2CF-4751-8B88-4A5599E73D81}"/>
          </ac:spMkLst>
        </pc:spChg>
        <pc:spChg chg="add mod">
          <ac:chgData name="" userId="4df855aef7cffa4d" providerId="LiveId" clId="{A0268634-BACC-4B89-8B46-85D69B632C1C}" dt="2024-11-19T04:45:36.412" v="431" actId="1076"/>
          <ac:spMkLst>
            <pc:docMk/>
            <pc:sldMk cId="2968954875" sldId="929"/>
            <ac:spMk id="25" creationId="{9743A724-2942-4D0C-BA70-2AD6060D9118}"/>
          </ac:spMkLst>
        </pc:spChg>
        <pc:spChg chg="add mod">
          <ac:chgData name="" userId="4df855aef7cffa4d" providerId="LiveId" clId="{A0268634-BACC-4B89-8B46-85D69B632C1C}" dt="2024-11-19T04:45:36.412" v="431" actId="1076"/>
          <ac:spMkLst>
            <pc:docMk/>
            <pc:sldMk cId="2968954875" sldId="929"/>
            <ac:spMk id="27" creationId="{6B428409-FB5E-4A34-A49C-96F7D7381615}"/>
          </ac:spMkLst>
        </pc:spChg>
        <pc:spChg chg="add mod">
          <ac:chgData name="" userId="4df855aef7cffa4d" providerId="LiveId" clId="{A0268634-BACC-4B89-8B46-85D69B632C1C}" dt="2024-11-19T04:45:36.412" v="431" actId="1076"/>
          <ac:spMkLst>
            <pc:docMk/>
            <pc:sldMk cId="2968954875" sldId="929"/>
            <ac:spMk id="28" creationId="{F39227F9-1AD9-40CF-AA13-8C8515ACDB03}"/>
          </ac:spMkLst>
        </pc:spChg>
        <pc:spChg chg="add mod">
          <ac:chgData name="" userId="4df855aef7cffa4d" providerId="LiveId" clId="{A0268634-BACC-4B89-8B46-85D69B632C1C}" dt="2024-11-19T04:45:36.412" v="431" actId="1076"/>
          <ac:spMkLst>
            <pc:docMk/>
            <pc:sldMk cId="2968954875" sldId="929"/>
            <ac:spMk id="29" creationId="{B2BC0862-C2D4-4811-B0BE-B1470FB2ADC8}"/>
          </ac:spMkLst>
        </pc:spChg>
        <pc:spChg chg="add mod">
          <ac:chgData name="" userId="4df855aef7cffa4d" providerId="LiveId" clId="{A0268634-BACC-4B89-8B46-85D69B632C1C}" dt="2024-11-19T04:45:36.412" v="431" actId="1076"/>
          <ac:spMkLst>
            <pc:docMk/>
            <pc:sldMk cId="2968954875" sldId="929"/>
            <ac:spMk id="30" creationId="{6049B94F-9764-40B5-9A79-1DF2A2BB8E82}"/>
          </ac:spMkLst>
        </pc:spChg>
        <pc:spChg chg="add mod">
          <ac:chgData name="" userId="4df855aef7cffa4d" providerId="LiveId" clId="{A0268634-BACC-4B89-8B46-85D69B632C1C}" dt="2024-11-19T04:45:36.412" v="431" actId="1076"/>
          <ac:spMkLst>
            <pc:docMk/>
            <pc:sldMk cId="2968954875" sldId="929"/>
            <ac:spMk id="31" creationId="{A296104D-8EA8-4CFA-BF82-FCBEFF6BFA90}"/>
          </ac:spMkLst>
        </pc:spChg>
        <pc:picChg chg="add mod">
          <ac:chgData name="" userId="4df855aef7cffa4d" providerId="LiveId" clId="{A0268634-BACC-4B89-8B46-85D69B632C1C}" dt="2024-11-19T04:45:36.412" v="431" actId="1076"/>
          <ac:picMkLst>
            <pc:docMk/>
            <pc:sldMk cId="2968954875" sldId="929"/>
            <ac:picMk id="17" creationId="{4B11346C-E7B5-403F-B66B-8E36214C6552}"/>
          </ac:picMkLst>
        </pc:picChg>
        <pc:picChg chg="add mod">
          <ac:chgData name="" userId="4df855aef7cffa4d" providerId="LiveId" clId="{A0268634-BACC-4B89-8B46-85D69B632C1C}" dt="2024-11-19T04:45:36.412" v="431" actId="1076"/>
          <ac:picMkLst>
            <pc:docMk/>
            <pc:sldMk cId="2968954875" sldId="929"/>
            <ac:picMk id="26" creationId="{BADAB999-0742-4D45-935F-5B691ACC645D}"/>
          </ac:picMkLst>
        </pc:picChg>
      </pc:sldChg>
      <pc:sldChg chg="addSp delSp modSp add">
        <pc:chgData name="" userId="4df855aef7cffa4d" providerId="LiveId" clId="{A0268634-BACC-4B89-8B46-85D69B632C1C}" dt="2024-11-19T04:56:22.885" v="934" actId="947"/>
        <pc:sldMkLst>
          <pc:docMk/>
          <pc:sldMk cId="1934273646" sldId="930"/>
        </pc:sldMkLst>
        <pc:spChg chg="add mod">
          <ac:chgData name="" userId="4df855aef7cffa4d" providerId="LiveId" clId="{A0268634-BACC-4B89-8B46-85D69B632C1C}" dt="2024-11-19T04:47:09.315" v="476" actId="1076"/>
          <ac:spMkLst>
            <pc:docMk/>
            <pc:sldMk cId="1934273646" sldId="930"/>
            <ac:spMk id="2" creationId="{A389A3B0-1944-409B-89C1-D552DC0A6FCF}"/>
          </ac:spMkLst>
        </pc:spChg>
        <pc:spChg chg="add mod">
          <ac:chgData name="" userId="4df855aef7cffa4d" providerId="LiveId" clId="{A0268634-BACC-4B89-8B46-85D69B632C1C}" dt="2024-11-19T04:55:03.301" v="921" actId="1076"/>
          <ac:spMkLst>
            <pc:docMk/>
            <pc:sldMk cId="1934273646" sldId="930"/>
            <ac:spMk id="4" creationId="{FC29F77E-1A61-4C56-90E9-F4962E09B280}"/>
          </ac:spMkLst>
        </pc:spChg>
        <pc:spChg chg="add mod">
          <ac:chgData name="" userId="4df855aef7cffa4d" providerId="LiveId" clId="{A0268634-BACC-4B89-8B46-85D69B632C1C}" dt="2024-11-19T04:56:22.885" v="934" actId="947"/>
          <ac:spMkLst>
            <pc:docMk/>
            <pc:sldMk cId="1934273646" sldId="930"/>
            <ac:spMk id="5" creationId="{20763095-8549-4B87-BBC6-66AEA9CBFD04}"/>
          </ac:spMkLst>
        </pc:spChg>
        <pc:spChg chg="add mod">
          <ac:chgData name="" userId="4df855aef7cffa4d" providerId="LiveId" clId="{A0268634-BACC-4B89-8B46-85D69B632C1C}" dt="2024-11-19T04:55:05.212" v="922" actId="1076"/>
          <ac:spMkLst>
            <pc:docMk/>
            <pc:sldMk cId="1934273646" sldId="930"/>
            <ac:spMk id="6" creationId="{990ECF24-2F65-4C88-B1CC-4FA249D75AEA}"/>
          </ac:spMkLst>
        </pc:spChg>
        <pc:spChg chg="add del">
          <ac:chgData name="" userId="4df855aef7cffa4d" providerId="LiveId" clId="{A0268634-BACC-4B89-8B46-85D69B632C1C}" dt="2024-11-19T04:53:50.321" v="884" actId="478"/>
          <ac:spMkLst>
            <pc:docMk/>
            <pc:sldMk cId="1934273646" sldId="930"/>
            <ac:spMk id="8" creationId="{CD7BF239-4D29-478E-A568-A68774814E23}"/>
          </ac:spMkLst>
        </pc:spChg>
        <pc:picChg chg="add mod modCrop">
          <ac:chgData name="" userId="4df855aef7cffa4d" providerId="LiveId" clId="{A0268634-BACC-4B89-8B46-85D69B632C1C}" dt="2024-11-19T04:54:49.343" v="908" actId="1076"/>
          <ac:picMkLst>
            <pc:docMk/>
            <pc:sldMk cId="1934273646" sldId="930"/>
            <ac:picMk id="3" creationId="{EC2E4F32-B681-48CF-8B5E-C45DB85BF9F2}"/>
          </ac:picMkLst>
        </pc:picChg>
        <pc:picChg chg="add mod">
          <ac:chgData name="" userId="4df855aef7cffa4d" providerId="LiveId" clId="{A0268634-BACC-4B89-8B46-85D69B632C1C}" dt="2024-11-19T04:55:08.165" v="925" actId="1076"/>
          <ac:picMkLst>
            <pc:docMk/>
            <pc:sldMk cId="1934273646" sldId="930"/>
            <ac:picMk id="7" creationId="{52F44833-38DE-4F41-8DF5-EF257AEE2AE5}"/>
          </ac:picMkLst>
        </pc:picChg>
      </pc:sldChg>
      <pc:sldChg chg="addSp delSp modSp add">
        <pc:chgData name="" userId="4df855aef7cffa4d" providerId="LiveId" clId="{A0268634-BACC-4B89-8B46-85D69B632C1C}" dt="2024-11-19T05:47:08.573" v="2279" actId="207"/>
        <pc:sldMkLst>
          <pc:docMk/>
          <pc:sldMk cId="3471673432" sldId="931"/>
        </pc:sldMkLst>
        <pc:spChg chg="add mod">
          <ac:chgData name="" userId="4df855aef7cffa4d" providerId="LiveId" clId="{A0268634-BACC-4B89-8B46-85D69B632C1C}" dt="2024-11-19T05:00:32.903" v="1231" actId="20577"/>
          <ac:spMkLst>
            <pc:docMk/>
            <pc:sldMk cId="3471673432" sldId="931"/>
            <ac:spMk id="2" creationId="{C1A7012F-5466-4048-A1DE-A84DEDDA846F}"/>
          </ac:spMkLst>
        </pc:spChg>
        <pc:spChg chg="add mod">
          <ac:chgData name="" userId="4df855aef7cffa4d" providerId="LiveId" clId="{A0268634-BACC-4B89-8B46-85D69B632C1C}" dt="2024-11-19T05:26:21.323" v="1518" actId="947"/>
          <ac:spMkLst>
            <pc:docMk/>
            <pc:sldMk cId="3471673432" sldId="931"/>
            <ac:spMk id="3" creationId="{6CD9EBEB-8DDC-4CE0-A224-14F55F12DDDC}"/>
          </ac:spMkLst>
        </pc:spChg>
        <pc:spChg chg="add mod">
          <ac:chgData name="" userId="4df855aef7cffa4d" providerId="LiveId" clId="{A0268634-BACC-4B89-8B46-85D69B632C1C}" dt="2024-11-19T05:02:36.299" v="1335" actId="14100"/>
          <ac:spMkLst>
            <pc:docMk/>
            <pc:sldMk cId="3471673432" sldId="931"/>
            <ac:spMk id="4" creationId="{AD89C060-757D-4069-8941-0057C25FF118}"/>
          </ac:spMkLst>
        </pc:spChg>
        <pc:spChg chg="add mod">
          <ac:chgData name="" userId="4df855aef7cffa4d" providerId="LiveId" clId="{A0268634-BACC-4B89-8B46-85D69B632C1C}" dt="2024-11-19T05:32:29.004" v="1751" actId="1076"/>
          <ac:spMkLst>
            <pc:docMk/>
            <pc:sldMk cId="3471673432" sldId="931"/>
            <ac:spMk id="5" creationId="{345E035E-0F05-4E6D-8C0B-FFC624857E29}"/>
          </ac:spMkLst>
        </pc:spChg>
        <pc:spChg chg="add mod">
          <ac:chgData name="" userId="4df855aef7cffa4d" providerId="LiveId" clId="{A0268634-BACC-4B89-8B46-85D69B632C1C}" dt="2024-11-19T05:24:08.814" v="1440" actId="1076"/>
          <ac:spMkLst>
            <pc:docMk/>
            <pc:sldMk cId="3471673432" sldId="931"/>
            <ac:spMk id="6" creationId="{CB2C7B76-E5A1-4FE0-A0A8-0C3BF1AF551E}"/>
          </ac:spMkLst>
        </pc:spChg>
        <pc:spChg chg="add mod">
          <ac:chgData name="" userId="4df855aef7cffa4d" providerId="LiveId" clId="{A0268634-BACC-4B89-8B46-85D69B632C1C}" dt="2024-11-19T05:25:24.538" v="1453" actId="1076"/>
          <ac:spMkLst>
            <pc:docMk/>
            <pc:sldMk cId="3471673432" sldId="931"/>
            <ac:spMk id="7" creationId="{2A01584E-074E-4AA7-8FE3-EFEB019CD808}"/>
          </ac:spMkLst>
        </pc:spChg>
        <pc:spChg chg="add mod">
          <ac:chgData name="" userId="4df855aef7cffa4d" providerId="LiveId" clId="{A0268634-BACC-4B89-8B46-85D69B632C1C}" dt="2024-11-19T05:31:35.539" v="1747" actId="14100"/>
          <ac:spMkLst>
            <pc:docMk/>
            <pc:sldMk cId="3471673432" sldId="931"/>
            <ac:spMk id="8" creationId="{1FCC654F-9AEE-42C5-AD14-71FF268E592F}"/>
          </ac:spMkLst>
        </pc:spChg>
        <pc:spChg chg="add mod">
          <ac:chgData name="" userId="4df855aef7cffa4d" providerId="LiveId" clId="{A0268634-BACC-4B89-8B46-85D69B632C1C}" dt="2024-11-19T05:26:24.699" v="1519" actId="1076"/>
          <ac:spMkLst>
            <pc:docMk/>
            <pc:sldMk cId="3471673432" sldId="931"/>
            <ac:spMk id="9" creationId="{8046F457-89A8-4C3E-9923-12040D61F76E}"/>
          </ac:spMkLst>
        </pc:spChg>
        <pc:spChg chg="add mod">
          <ac:chgData name="" userId="4df855aef7cffa4d" providerId="LiveId" clId="{A0268634-BACC-4B89-8B46-85D69B632C1C}" dt="2024-11-19T05:47:08.573" v="2279" actId="207"/>
          <ac:spMkLst>
            <pc:docMk/>
            <pc:sldMk cId="3471673432" sldId="931"/>
            <ac:spMk id="10" creationId="{F28ADB6C-445A-4DD5-9366-A6263280100A}"/>
          </ac:spMkLst>
        </pc:spChg>
        <pc:spChg chg="add del mod">
          <ac:chgData name="" userId="4df855aef7cffa4d" providerId="LiveId" clId="{A0268634-BACC-4B89-8B46-85D69B632C1C}" dt="2024-11-19T05:28:40.409" v="1590" actId="478"/>
          <ac:spMkLst>
            <pc:docMk/>
            <pc:sldMk cId="3471673432" sldId="931"/>
            <ac:spMk id="12" creationId="{F3AF85C7-7C29-4F28-B554-0417F3C16228}"/>
          </ac:spMkLst>
        </pc:spChg>
        <pc:spChg chg="add mod">
          <ac:chgData name="" userId="4df855aef7cffa4d" providerId="LiveId" clId="{A0268634-BACC-4B89-8B46-85D69B632C1C}" dt="2024-11-19T05:29:54.164" v="1673" actId="14100"/>
          <ac:spMkLst>
            <pc:docMk/>
            <pc:sldMk cId="3471673432" sldId="931"/>
            <ac:spMk id="13" creationId="{FB665635-80CF-43BD-A0F5-54F664BA5CD5}"/>
          </ac:spMkLst>
        </pc:spChg>
        <pc:spChg chg="add mod">
          <ac:chgData name="" userId="4df855aef7cffa4d" providerId="LiveId" clId="{A0268634-BACC-4B89-8B46-85D69B632C1C}" dt="2024-11-19T05:31:12.155" v="1742" actId="1076"/>
          <ac:spMkLst>
            <pc:docMk/>
            <pc:sldMk cId="3471673432" sldId="931"/>
            <ac:spMk id="15" creationId="{77CC2D80-96CC-4249-8952-BDB7654A25F2}"/>
          </ac:spMkLst>
        </pc:spChg>
        <pc:picChg chg="add mod">
          <ac:chgData name="" userId="4df855aef7cffa4d" providerId="LiveId" clId="{A0268634-BACC-4B89-8B46-85D69B632C1C}" dt="2024-11-19T05:28:18.043" v="1588" actId="1076"/>
          <ac:picMkLst>
            <pc:docMk/>
            <pc:sldMk cId="3471673432" sldId="931"/>
            <ac:picMk id="11" creationId="{14D99F26-5CA8-4F0D-8718-3225ADD2EDBE}"/>
          </ac:picMkLst>
        </pc:picChg>
        <pc:picChg chg="add mod">
          <ac:chgData name="" userId="4df855aef7cffa4d" providerId="LiveId" clId="{A0268634-BACC-4B89-8B46-85D69B632C1C}" dt="2024-11-19T05:30:28.326" v="1731" actId="1076"/>
          <ac:picMkLst>
            <pc:docMk/>
            <pc:sldMk cId="3471673432" sldId="931"/>
            <ac:picMk id="14" creationId="{97029351-B7E0-4F67-90C5-BD780299F61E}"/>
          </ac:picMkLst>
        </pc:picChg>
        <pc:picChg chg="add del mod">
          <ac:chgData name="" userId="4df855aef7cffa4d" providerId="LiveId" clId="{A0268634-BACC-4B89-8B46-85D69B632C1C}" dt="2024-11-19T05:30:55.044" v="1736" actId="478"/>
          <ac:picMkLst>
            <pc:docMk/>
            <pc:sldMk cId="3471673432" sldId="931"/>
            <ac:picMk id="16" creationId="{8075FB9A-B3A2-41FF-94BC-CFC89D591FDF}"/>
          </ac:picMkLst>
        </pc:picChg>
        <pc:picChg chg="add mod">
          <ac:chgData name="" userId="4df855aef7cffa4d" providerId="LiveId" clId="{A0268634-BACC-4B89-8B46-85D69B632C1C}" dt="2024-11-19T05:31:13.875" v="1743" actId="1076"/>
          <ac:picMkLst>
            <pc:docMk/>
            <pc:sldMk cId="3471673432" sldId="931"/>
            <ac:picMk id="17" creationId="{CD3F4C89-FD2A-4D8A-B860-E1D0693965C2}"/>
          </ac:picMkLst>
        </pc:picChg>
      </pc:sldChg>
      <pc:sldChg chg="addSp delSp modSp add">
        <pc:chgData name="" userId="4df855aef7cffa4d" providerId="LiveId" clId="{A0268634-BACC-4B89-8B46-85D69B632C1C}" dt="2024-11-19T05:01:16.894" v="1278" actId="20577"/>
        <pc:sldMkLst>
          <pc:docMk/>
          <pc:sldMk cId="463149251" sldId="932"/>
        </pc:sldMkLst>
        <pc:spChg chg="mod">
          <ac:chgData name="" userId="4df855aef7cffa4d" providerId="LiveId" clId="{A0268634-BACC-4B89-8B46-85D69B632C1C}" dt="2024-11-19T04:56:49.003" v="947" actId="14100"/>
          <ac:spMkLst>
            <pc:docMk/>
            <pc:sldMk cId="463149251" sldId="932"/>
            <ac:spMk id="2" creationId="{A389A3B0-1944-409B-89C1-D552DC0A6FCF}"/>
          </ac:spMkLst>
        </pc:spChg>
        <pc:spChg chg="mod">
          <ac:chgData name="" userId="4df855aef7cffa4d" providerId="LiveId" clId="{A0268634-BACC-4B89-8B46-85D69B632C1C}" dt="2024-11-19T04:59:00.937" v="1185" actId="1076"/>
          <ac:spMkLst>
            <pc:docMk/>
            <pc:sldMk cId="463149251" sldId="932"/>
            <ac:spMk id="4" creationId="{FC29F77E-1A61-4C56-90E9-F4962E09B280}"/>
          </ac:spMkLst>
        </pc:spChg>
        <pc:spChg chg="mod">
          <ac:chgData name="" userId="4df855aef7cffa4d" providerId="LiveId" clId="{A0268634-BACC-4B89-8B46-85D69B632C1C}" dt="2024-11-19T04:59:02.883" v="1186" actId="1076"/>
          <ac:spMkLst>
            <pc:docMk/>
            <pc:sldMk cId="463149251" sldId="932"/>
            <ac:spMk id="5" creationId="{20763095-8549-4B87-BBC6-66AEA9CBFD04}"/>
          </ac:spMkLst>
        </pc:spChg>
        <pc:spChg chg="mod">
          <ac:chgData name="" userId="4df855aef7cffa4d" providerId="LiveId" clId="{A0268634-BACC-4B89-8B46-85D69B632C1C}" dt="2024-11-19T04:59:04.948" v="1187" actId="1076"/>
          <ac:spMkLst>
            <pc:docMk/>
            <pc:sldMk cId="463149251" sldId="932"/>
            <ac:spMk id="6" creationId="{990ECF24-2F65-4C88-B1CC-4FA249D75AEA}"/>
          </ac:spMkLst>
        </pc:spChg>
        <pc:spChg chg="add mod">
          <ac:chgData name="" userId="4df855aef7cffa4d" providerId="LiveId" clId="{A0268634-BACC-4B89-8B46-85D69B632C1C}" dt="2024-11-19T05:01:16.894" v="1278" actId="20577"/>
          <ac:spMkLst>
            <pc:docMk/>
            <pc:sldMk cId="463149251" sldId="932"/>
            <ac:spMk id="10" creationId="{4225D296-F60D-4895-96B3-AD99B6C15CE2}"/>
          </ac:spMkLst>
        </pc:spChg>
        <pc:spChg chg="add del">
          <ac:chgData name="" userId="4df855aef7cffa4d" providerId="LiveId" clId="{A0268634-BACC-4B89-8B46-85D69B632C1C}" dt="2024-11-19T05:00:57.814" v="1246" actId="478"/>
          <ac:spMkLst>
            <pc:docMk/>
            <pc:sldMk cId="463149251" sldId="932"/>
            <ac:spMk id="11" creationId="{1AFFBD61-52E6-4FC7-9155-CB0D8869371A}"/>
          </ac:spMkLst>
        </pc:spChg>
        <pc:picChg chg="del">
          <ac:chgData name="" userId="4df855aef7cffa4d" providerId="LiveId" clId="{A0268634-BACC-4B89-8B46-85D69B632C1C}" dt="2024-11-19T04:58:10.871" v="1081" actId="478"/>
          <ac:picMkLst>
            <pc:docMk/>
            <pc:sldMk cId="463149251" sldId="932"/>
            <ac:picMk id="3" creationId="{EC2E4F32-B681-48CF-8B5E-C45DB85BF9F2}"/>
          </ac:picMkLst>
        </pc:picChg>
        <pc:picChg chg="del">
          <ac:chgData name="" userId="4df855aef7cffa4d" providerId="LiveId" clId="{A0268634-BACC-4B89-8B46-85D69B632C1C}" dt="2024-11-19T04:57:26.538" v="1062" actId="478"/>
          <ac:picMkLst>
            <pc:docMk/>
            <pc:sldMk cId="463149251" sldId="932"/>
            <ac:picMk id="7" creationId="{52F44833-38DE-4F41-8DF5-EF257AEE2AE5}"/>
          </ac:picMkLst>
        </pc:picChg>
        <pc:picChg chg="add del mod modCrop">
          <ac:chgData name="" userId="4df855aef7cffa4d" providerId="LiveId" clId="{A0268634-BACC-4B89-8B46-85D69B632C1C}" dt="2024-11-19T04:58:22.732" v="1085" actId="478"/>
          <ac:picMkLst>
            <pc:docMk/>
            <pc:sldMk cId="463149251" sldId="932"/>
            <ac:picMk id="8" creationId="{E140A285-F11C-4439-AAC9-BA8636310CCF}"/>
          </ac:picMkLst>
        </pc:picChg>
        <pc:picChg chg="add mod modCrop">
          <ac:chgData name="" userId="4df855aef7cffa4d" providerId="LiveId" clId="{A0268634-BACC-4B89-8B46-85D69B632C1C}" dt="2024-11-19T05:01:14.211" v="1265" actId="1076"/>
          <ac:picMkLst>
            <pc:docMk/>
            <pc:sldMk cId="463149251" sldId="932"/>
            <ac:picMk id="9" creationId="{4CF7086A-C940-4D3B-8FE3-5F0CC111F2AE}"/>
          </ac:picMkLst>
        </pc:picChg>
      </pc:sldChg>
      <pc:sldChg chg="addSp delSp modSp add">
        <pc:chgData name="" userId="4df855aef7cffa4d" providerId="LiveId" clId="{A0268634-BACC-4B89-8B46-85D69B632C1C}" dt="2024-11-19T05:45:25.738" v="2277" actId="1076"/>
        <pc:sldMkLst>
          <pc:docMk/>
          <pc:sldMk cId="3919343400" sldId="933"/>
        </pc:sldMkLst>
        <pc:spChg chg="add">
          <ac:chgData name="" userId="4df855aef7cffa4d" providerId="LiveId" clId="{A0268634-BACC-4B89-8B46-85D69B632C1C}" dt="2024-11-19T05:32:25.253" v="1749"/>
          <ac:spMkLst>
            <pc:docMk/>
            <pc:sldMk cId="3919343400" sldId="933"/>
            <ac:spMk id="2" creationId="{A19593F9-595A-4531-A476-4F205EF27AE6}"/>
          </ac:spMkLst>
        </pc:spChg>
        <pc:spChg chg="add mod">
          <ac:chgData name="" userId="4df855aef7cffa4d" providerId="LiveId" clId="{A0268634-BACC-4B89-8B46-85D69B632C1C}" dt="2024-11-19T05:33:12.642" v="1839" actId="14100"/>
          <ac:spMkLst>
            <pc:docMk/>
            <pc:sldMk cId="3919343400" sldId="933"/>
            <ac:spMk id="3" creationId="{5B19908A-D03E-4B44-A529-4E523EC8F7FE}"/>
          </ac:spMkLst>
        </pc:spChg>
        <pc:spChg chg="add del mod">
          <ac:chgData name="" userId="4df855aef7cffa4d" providerId="LiveId" clId="{A0268634-BACC-4B89-8B46-85D69B632C1C}" dt="2024-11-19T05:33:30.281" v="1852" actId="478"/>
          <ac:spMkLst>
            <pc:docMk/>
            <pc:sldMk cId="3919343400" sldId="933"/>
            <ac:spMk id="4" creationId="{D78360DB-B132-49A7-AEF9-8693B40A4339}"/>
          </ac:spMkLst>
        </pc:spChg>
        <pc:spChg chg="add mod">
          <ac:chgData name="" userId="4df855aef7cffa4d" providerId="LiveId" clId="{A0268634-BACC-4B89-8B46-85D69B632C1C}" dt="2024-11-19T05:35:21.906" v="1920" actId="1076"/>
          <ac:spMkLst>
            <pc:docMk/>
            <pc:sldMk cId="3919343400" sldId="933"/>
            <ac:spMk id="5" creationId="{AE0B07AC-E4E0-4DB9-9EF3-21B451013BAE}"/>
          </ac:spMkLst>
        </pc:spChg>
        <pc:spChg chg="add mod">
          <ac:chgData name="" userId="4df855aef7cffa4d" providerId="LiveId" clId="{A0268634-BACC-4B89-8B46-85D69B632C1C}" dt="2024-11-19T05:37:13.082" v="1947" actId="1076"/>
          <ac:spMkLst>
            <pc:docMk/>
            <pc:sldMk cId="3919343400" sldId="933"/>
            <ac:spMk id="8" creationId="{12CDC1B1-E4A6-4544-929F-77027DC866EC}"/>
          </ac:spMkLst>
        </pc:spChg>
        <pc:spChg chg="add mod">
          <ac:chgData name="" userId="4df855aef7cffa4d" providerId="LiveId" clId="{A0268634-BACC-4B89-8B46-85D69B632C1C}" dt="2024-11-19T05:36:54.618" v="1931" actId="14100"/>
          <ac:spMkLst>
            <pc:docMk/>
            <pc:sldMk cId="3919343400" sldId="933"/>
            <ac:spMk id="9" creationId="{9E47DDEB-4356-457E-8F62-090590C29F78}"/>
          </ac:spMkLst>
        </pc:spChg>
        <pc:spChg chg="add mod">
          <ac:chgData name="" userId="4df855aef7cffa4d" providerId="LiveId" clId="{A0268634-BACC-4B89-8B46-85D69B632C1C}" dt="2024-11-19T05:37:09.470" v="1946" actId="207"/>
          <ac:spMkLst>
            <pc:docMk/>
            <pc:sldMk cId="3919343400" sldId="933"/>
            <ac:spMk id="10" creationId="{8D99C638-1EB4-4DBB-8208-B8C8A2178DA9}"/>
          </ac:spMkLst>
        </pc:spChg>
        <pc:spChg chg="add mod">
          <ac:chgData name="" userId="4df855aef7cffa4d" providerId="LiveId" clId="{A0268634-BACC-4B89-8B46-85D69B632C1C}" dt="2024-11-19T05:37:32.723" v="1981" actId="14100"/>
          <ac:spMkLst>
            <pc:docMk/>
            <pc:sldMk cId="3919343400" sldId="933"/>
            <ac:spMk id="11" creationId="{501D7C39-1AE0-406C-84D2-5109C4820DA8}"/>
          </ac:spMkLst>
        </pc:spChg>
        <pc:spChg chg="add mod">
          <ac:chgData name="" userId="4df855aef7cffa4d" providerId="LiveId" clId="{A0268634-BACC-4B89-8B46-85D69B632C1C}" dt="2024-11-19T05:38:10.715" v="2013" actId="1076"/>
          <ac:spMkLst>
            <pc:docMk/>
            <pc:sldMk cId="3919343400" sldId="933"/>
            <ac:spMk id="12" creationId="{C244B832-A5A5-455A-AE8F-70F1F189291D}"/>
          </ac:spMkLst>
        </pc:spChg>
        <pc:spChg chg="add mod">
          <ac:chgData name="" userId="4df855aef7cffa4d" providerId="LiveId" clId="{A0268634-BACC-4B89-8B46-85D69B632C1C}" dt="2024-11-19T05:42:16.602" v="2069" actId="1076"/>
          <ac:spMkLst>
            <pc:docMk/>
            <pc:sldMk cId="3919343400" sldId="933"/>
            <ac:spMk id="14" creationId="{30C6BD3D-2935-4F0D-914A-10EA55198AAC}"/>
          </ac:spMkLst>
        </pc:spChg>
        <pc:spChg chg="add mod">
          <ac:chgData name="" userId="4df855aef7cffa4d" providerId="LiveId" clId="{A0268634-BACC-4B89-8B46-85D69B632C1C}" dt="2024-11-19T05:42:59.610" v="2132" actId="14100"/>
          <ac:spMkLst>
            <pc:docMk/>
            <pc:sldMk cId="3919343400" sldId="933"/>
            <ac:spMk id="15" creationId="{6C26DD20-4B6E-434E-BBA5-1608E143299A}"/>
          </ac:spMkLst>
        </pc:spChg>
        <pc:spChg chg="add mod">
          <ac:chgData name="" userId="4df855aef7cffa4d" providerId="LiveId" clId="{A0268634-BACC-4B89-8B46-85D69B632C1C}" dt="2024-11-19T05:43:29.434" v="2185" actId="20577"/>
          <ac:spMkLst>
            <pc:docMk/>
            <pc:sldMk cId="3919343400" sldId="933"/>
            <ac:spMk id="16" creationId="{7EF04AD2-A00E-4507-9845-25887F37B450}"/>
          </ac:spMkLst>
        </pc:spChg>
        <pc:spChg chg="add mod">
          <ac:chgData name="" userId="4df855aef7cffa4d" providerId="LiveId" clId="{A0268634-BACC-4B89-8B46-85D69B632C1C}" dt="2024-11-19T05:44:59.290" v="2269" actId="1076"/>
          <ac:spMkLst>
            <pc:docMk/>
            <pc:sldMk cId="3919343400" sldId="933"/>
            <ac:spMk id="17" creationId="{A70A143C-EB89-4FB0-8F1B-4B46817C8DB6}"/>
          </ac:spMkLst>
        </pc:spChg>
        <pc:picChg chg="add mod">
          <ac:chgData name="" userId="4df855aef7cffa4d" providerId="LiveId" clId="{A0268634-BACC-4B89-8B46-85D69B632C1C}" dt="2024-11-19T05:35:25.338" v="1922" actId="1076"/>
          <ac:picMkLst>
            <pc:docMk/>
            <pc:sldMk cId="3919343400" sldId="933"/>
            <ac:picMk id="6" creationId="{7F6827E3-5C9F-4908-A45E-8E2699B1D66E}"/>
          </ac:picMkLst>
        </pc:picChg>
        <pc:picChg chg="add mod">
          <ac:chgData name="" userId="4df855aef7cffa4d" providerId="LiveId" clId="{A0268634-BACC-4B89-8B46-85D69B632C1C}" dt="2024-11-19T05:35:24.035" v="1921" actId="1076"/>
          <ac:picMkLst>
            <pc:docMk/>
            <pc:sldMk cId="3919343400" sldId="933"/>
            <ac:picMk id="7" creationId="{1098BC8B-5703-4154-8EB9-37EA2F5DC5FE}"/>
          </ac:picMkLst>
        </pc:picChg>
        <pc:picChg chg="add mod">
          <ac:chgData name="" userId="4df855aef7cffa4d" providerId="LiveId" clId="{A0268634-BACC-4B89-8B46-85D69B632C1C}" dt="2024-11-19T05:41:42.570" v="2016" actId="1076"/>
          <ac:picMkLst>
            <pc:docMk/>
            <pc:sldMk cId="3919343400" sldId="933"/>
            <ac:picMk id="13" creationId="{61D88A24-ABF5-40FC-833A-C83CB5CB9C09}"/>
          </ac:picMkLst>
        </pc:picChg>
        <pc:picChg chg="add mod">
          <ac:chgData name="" userId="4df855aef7cffa4d" providerId="LiveId" clId="{A0268634-BACC-4B89-8B46-85D69B632C1C}" dt="2024-11-19T05:45:25.738" v="2277" actId="1076"/>
          <ac:picMkLst>
            <pc:docMk/>
            <pc:sldMk cId="3919343400" sldId="933"/>
            <ac:picMk id="18" creationId="{6AD102EE-0F94-438F-B633-4CE73F215687}"/>
          </ac:picMkLst>
        </pc:picChg>
      </pc:sldChg>
      <pc:sldChg chg="addSp delSp modSp add">
        <pc:chgData name="" userId="4df855aef7cffa4d" providerId="LiveId" clId="{A0268634-BACC-4B89-8B46-85D69B632C1C}" dt="2024-11-20T14:25:22.316" v="3331" actId="1076"/>
        <pc:sldMkLst>
          <pc:docMk/>
          <pc:sldMk cId="1636500959" sldId="934"/>
        </pc:sldMkLst>
        <pc:spChg chg="add mod">
          <ac:chgData name="" userId="4df855aef7cffa4d" providerId="LiveId" clId="{A0268634-BACC-4B89-8B46-85D69B632C1C}" dt="2024-11-20T14:11:24.058" v="2771" actId="1076"/>
          <ac:spMkLst>
            <pc:docMk/>
            <pc:sldMk cId="1636500959" sldId="934"/>
            <ac:spMk id="2" creationId="{5A13265D-C26B-4171-BFBE-30A10ECE472C}"/>
          </ac:spMkLst>
        </pc:spChg>
        <pc:spChg chg="add mod">
          <ac:chgData name="" userId="4df855aef7cffa4d" providerId="LiveId" clId="{A0268634-BACC-4B89-8B46-85D69B632C1C}" dt="2024-11-20T14:12:19.256" v="2809" actId="1076"/>
          <ac:spMkLst>
            <pc:docMk/>
            <pc:sldMk cId="1636500959" sldId="934"/>
            <ac:spMk id="3" creationId="{D171F1A6-EBD2-4AA1-860F-D706ADFB518C}"/>
          </ac:spMkLst>
        </pc:spChg>
        <pc:spChg chg="add mod">
          <ac:chgData name="" userId="4df855aef7cffa4d" providerId="LiveId" clId="{A0268634-BACC-4B89-8B46-85D69B632C1C}" dt="2024-11-20T14:23:22.412" v="3268" actId="14100"/>
          <ac:spMkLst>
            <pc:docMk/>
            <pc:sldMk cId="1636500959" sldId="934"/>
            <ac:spMk id="4" creationId="{D458FAF1-ABBC-4BF7-A9EE-5A166AE2B87C}"/>
          </ac:spMkLst>
        </pc:spChg>
        <pc:spChg chg="add mod">
          <ac:chgData name="" userId="4df855aef7cffa4d" providerId="LiveId" clId="{A0268634-BACC-4B89-8B46-85D69B632C1C}" dt="2024-11-20T14:24:39.481" v="3319" actId="1076"/>
          <ac:spMkLst>
            <pc:docMk/>
            <pc:sldMk cId="1636500959" sldId="934"/>
            <ac:spMk id="5" creationId="{66EF425D-84A4-4A92-A97D-56590CCECEC0}"/>
          </ac:spMkLst>
        </pc:spChg>
        <pc:spChg chg="add mod">
          <ac:chgData name="" userId="4df855aef7cffa4d" providerId="LiveId" clId="{A0268634-BACC-4B89-8B46-85D69B632C1C}" dt="2024-11-20T14:23:39.175" v="3269" actId="1076"/>
          <ac:spMkLst>
            <pc:docMk/>
            <pc:sldMk cId="1636500959" sldId="934"/>
            <ac:spMk id="6" creationId="{C55CE736-3BF0-4C77-BEE2-55EB04094ACB}"/>
          </ac:spMkLst>
        </pc:spChg>
        <pc:spChg chg="add mod">
          <ac:chgData name="" userId="4df855aef7cffa4d" providerId="LiveId" clId="{A0268634-BACC-4B89-8B46-85D69B632C1C}" dt="2024-11-20T14:24:47.741" v="3321" actId="1076"/>
          <ac:spMkLst>
            <pc:docMk/>
            <pc:sldMk cId="1636500959" sldId="934"/>
            <ac:spMk id="9" creationId="{E20C45AB-CA37-412E-B683-FE3DAEF7C793}"/>
          </ac:spMkLst>
        </pc:spChg>
        <pc:spChg chg="add mod">
          <ac:chgData name="" userId="4df855aef7cffa4d" providerId="LiveId" clId="{A0268634-BACC-4B89-8B46-85D69B632C1C}" dt="2024-11-20T14:24:49.712" v="3322" actId="1076"/>
          <ac:spMkLst>
            <pc:docMk/>
            <pc:sldMk cId="1636500959" sldId="934"/>
            <ac:spMk id="10" creationId="{F642A53B-07F5-4B8B-B6B9-B82B698FF87A}"/>
          </ac:spMkLst>
        </pc:spChg>
        <pc:spChg chg="add del mod">
          <ac:chgData name="" userId="4df855aef7cffa4d" providerId="LiveId" clId="{A0268634-BACC-4B89-8B46-85D69B632C1C}" dt="2024-11-20T14:19:47.419" v="3187" actId="478"/>
          <ac:spMkLst>
            <pc:docMk/>
            <pc:sldMk cId="1636500959" sldId="934"/>
            <ac:spMk id="11" creationId="{D4FE86D1-1ABE-40D0-B006-9729C9453F23}"/>
          </ac:spMkLst>
        </pc:spChg>
        <pc:spChg chg="add mod ord">
          <ac:chgData name="" userId="4df855aef7cffa4d" providerId="LiveId" clId="{A0268634-BACC-4B89-8B46-85D69B632C1C}" dt="2024-11-20T14:24:44.238" v="3320" actId="1076"/>
          <ac:spMkLst>
            <pc:docMk/>
            <pc:sldMk cId="1636500959" sldId="934"/>
            <ac:spMk id="12" creationId="{A64069CC-71E2-4DE2-B342-B575E317750F}"/>
          </ac:spMkLst>
        </pc:spChg>
        <pc:spChg chg="add mod">
          <ac:chgData name="" userId="4df855aef7cffa4d" providerId="LiveId" clId="{A0268634-BACC-4B89-8B46-85D69B632C1C}" dt="2024-11-20T14:24:39.481" v="3319" actId="1076"/>
          <ac:spMkLst>
            <pc:docMk/>
            <pc:sldMk cId="1636500959" sldId="934"/>
            <ac:spMk id="13" creationId="{0A4E2E05-3378-49C8-803E-3C9517CD83C0}"/>
          </ac:spMkLst>
        </pc:spChg>
        <pc:spChg chg="add del mod">
          <ac:chgData name="" userId="4df855aef7cffa4d" providerId="LiveId" clId="{A0268634-BACC-4B89-8B46-85D69B632C1C}" dt="2024-11-20T14:18:41.551" v="3130" actId="478"/>
          <ac:spMkLst>
            <pc:docMk/>
            <pc:sldMk cId="1636500959" sldId="934"/>
            <ac:spMk id="14" creationId="{8408A227-A45B-4946-BFB8-393E162D9DAD}"/>
          </ac:spMkLst>
        </pc:spChg>
        <pc:spChg chg="add mod">
          <ac:chgData name="" userId="4df855aef7cffa4d" providerId="LiveId" clId="{A0268634-BACC-4B89-8B46-85D69B632C1C}" dt="2024-11-20T14:24:44.238" v="3320" actId="1076"/>
          <ac:spMkLst>
            <pc:docMk/>
            <pc:sldMk cId="1636500959" sldId="934"/>
            <ac:spMk id="18" creationId="{40E0C34F-06DF-4C6A-96CA-227505612DF1}"/>
          </ac:spMkLst>
        </pc:spChg>
        <pc:spChg chg="add mod">
          <ac:chgData name="" userId="4df855aef7cffa4d" providerId="LiveId" clId="{A0268634-BACC-4B89-8B46-85D69B632C1C}" dt="2024-11-20T14:25:22.316" v="3331" actId="1076"/>
          <ac:spMkLst>
            <pc:docMk/>
            <pc:sldMk cId="1636500959" sldId="934"/>
            <ac:spMk id="19" creationId="{25496213-6452-4165-A542-69044808F7CA}"/>
          </ac:spMkLst>
        </pc:spChg>
        <pc:spChg chg="add mod">
          <ac:chgData name="" userId="4df855aef7cffa4d" providerId="LiveId" clId="{A0268634-BACC-4B89-8B46-85D69B632C1C}" dt="2024-11-20T14:23:39.175" v="3269" actId="1076"/>
          <ac:spMkLst>
            <pc:docMk/>
            <pc:sldMk cId="1636500959" sldId="934"/>
            <ac:spMk id="20" creationId="{965D4C5A-8A07-44C8-8D66-F800234136D5}"/>
          </ac:spMkLst>
        </pc:spChg>
        <pc:spChg chg="add mod">
          <ac:chgData name="" userId="4df855aef7cffa4d" providerId="LiveId" clId="{A0268634-BACC-4B89-8B46-85D69B632C1C}" dt="2024-11-20T14:23:39.175" v="3269" actId="1076"/>
          <ac:spMkLst>
            <pc:docMk/>
            <pc:sldMk cId="1636500959" sldId="934"/>
            <ac:spMk id="21" creationId="{93FD0221-2024-4F6D-A775-433B5A3C225F}"/>
          </ac:spMkLst>
        </pc:spChg>
        <pc:spChg chg="add mod">
          <ac:chgData name="" userId="4df855aef7cffa4d" providerId="LiveId" clId="{A0268634-BACC-4B89-8B46-85D69B632C1C}" dt="2024-11-20T14:24:20.815" v="3314" actId="1076"/>
          <ac:spMkLst>
            <pc:docMk/>
            <pc:sldMk cId="1636500959" sldId="934"/>
            <ac:spMk id="24" creationId="{A9C532F9-D9C6-4FEE-A50D-B68328BCECA2}"/>
          </ac:spMkLst>
        </pc:spChg>
        <pc:picChg chg="add mod">
          <ac:chgData name="" userId="4df855aef7cffa4d" providerId="LiveId" clId="{A0268634-BACC-4B89-8B46-85D69B632C1C}" dt="2024-11-20T14:24:39.481" v="3319" actId="1076"/>
          <ac:picMkLst>
            <pc:docMk/>
            <pc:sldMk cId="1636500959" sldId="934"/>
            <ac:picMk id="7" creationId="{525C64C6-9681-4D4D-94A0-CEF476DE0A1A}"/>
          </ac:picMkLst>
        </pc:picChg>
        <pc:picChg chg="add mod">
          <ac:chgData name="" userId="4df855aef7cffa4d" providerId="LiveId" clId="{A0268634-BACC-4B89-8B46-85D69B632C1C}" dt="2024-11-20T14:25:11.251" v="3327" actId="1076"/>
          <ac:picMkLst>
            <pc:docMk/>
            <pc:sldMk cId="1636500959" sldId="934"/>
            <ac:picMk id="8" creationId="{16CC7665-A873-4F68-948C-0A9C9CE4B7D0}"/>
          </ac:picMkLst>
        </pc:picChg>
        <pc:picChg chg="add mod">
          <ac:chgData name="" userId="4df855aef7cffa4d" providerId="LiveId" clId="{A0268634-BACC-4B89-8B46-85D69B632C1C}" dt="2024-11-20T14:23:39.175" v="3269" actId="1076"/>
          <ac:picMkLst>
            <pc:docMk/>
            <pc:sldMk cId="1636500959" sldId="934"/>
            <ac:picMk id="22" creationId="{E1115BB9-EE0E-4944-86F4-6F70EABC62DC}"/>
          </ac:picMkLst>
        </pc:picChg>
        <pc:picChg chg="add mod">
          <ac:chgData name="" userId="4df855aef7cffa4d" providerId="LiveId" clId="{A0268634-BACC-4B89-8B46-85D69B632C1C}" dt="2024-11-20T14:23:39.175" v="3269" actId="1076"/>
          <ac:picMkLst>
            <pc:docMk/>
            <pc:sldMk cId="1636500959" sldId="934"/>
            <ac:picMk id="23" creationId="{9E7680D8-C9BF-4094-AEEF-D1DE089D642E}"/>
          </ac:picMkLst>
        </pc:picChg>
        <pc:cxnChg chg="add mod">
          <ac:chgData name="" userId="4df855aef7cffa4d" providerId="LiveId" clId="{A0268634-BACC-4B89-8B46-85D69B632C1C}" dt="2024-11-20T14:25:16.004" v="3330" actId="14100"/>
          <ac:cxnSpMkLst>
            <pc:docMk/>
            <pc:sldMk cId="1636500959" sldId="934"/>
            <ac:cxnSpMk id="16" creationId="{8C184E97-1C39-47C3-9828-5CACAF10B4AE}"/>
          </ac:cxnSpMkLst>
        </pc:cxnChg>
      </pc:sldChg>
      <pc:sldChg chg="add del">
        <pc:chgData name="" userId="4df855aef7cffa4d" providerId="LiveId" clId="{A0268634-BACC-4B89-8B46-85D69B632C1C}" dt="2024-11-20T14:38:01.193" v="3998" actId="2696"/>
        <pc:sldMkLst>
          <pc:docMk/>
          <pc:sldMk cId="1735255470" sldId="935"/>
        </pc:sldMkLst>
      </pc:sldChg>
      <pc:sldChg chg="addSp delSp modSp add ord">
        <pc:chgData name="" userId="4df855aef7cffa4d" providerId="LiveId" clId="{A0268634-BACC-4B89-8B46-85D69B632C1C}" dt="2024-11-20T14:34:38.910" v="3731" actId="14100"/>
        <pc:sldMkLst>
          <pc:docMk/>
          <pc:sldMk cId="4089819423" sldId="936"/>
        </pc:sldMkLst>
        <pc:spChg chg="mod">
          <ac:chgData name="" userId="4df855aef7cffa4d" providerId="LiveId" clId="{A0268634-BACC-4B89-8B46-85D69B632C1C}" dt="2024-11-20T14:27:14.968" v="3341" actId="20577"/>
          <ac:spMkLst>
            <pc:docMk/>
            <pc:sldMk cId="4089819423" sldId="936"/>
            <ac:spMk id="2" creationId="{C1A7012F-5466-4048-A1DE-A84DEDDA846F}"/>
          </ac:spMkLst>
        </pc:spChg>
        <pc:spChg chg="mod">
          <ac:chgData name="" userId="4df855aef7cffa4d" providerId="LiveId" clId="{A0268634-BACC-4B89-8B46-85D69B632C1C}" dt="2024-11-20T14:29:58.418" v="3587" actId="14100"/>
          <ac:spMkLst>
            <pc:docMk/>
            <pc:sldMk cId="4089819423" sldId="936"/>
            <ac:spMk id="3" creationId="{6CD9EBEB-8DDC-4CE0-A224-14F55F12DDDC}"/>
          </ac:spMkLst>
        </pc:spChg>
        <pc:spChg chg="mod">
          <ac:chgData name="" userId="4df855aef7cffa4d" providerId="LiveId" clId="{A0268634-BACC-4B89-8B46-85D69B632C1C}" dt="2024-11-20T14:27:21.654" v="3355" actId="14100"/>
          <ac:spMkLst>
            <pc:docMk/>
            <pc:sldMk cId="4089819423" sldId="936"/>
            <ac:spMk id="4" creationId="{AD89C060-757D-4069-8941-0057C25FF118}"/>
          </ac:spMkLst>
        </pc:spChg>
        <pc:spChg chg="mod">
          <ac:chgData name="" userId="4df855aef7cffa4d" providerId="LiveId" clId="{A0268634-BACC-4B89-8B46-85D69B632C1C}" dt="2024-11-20T14:34:38.910" v="3731" actId="14100"/>
          <ac:spMkLst>
            <pc:docMk/>
            <pc:sldMk cId="4089819423" sldId="936"/>
            <ac:spMk id="8" creationId="{1FCC654F-9AEE-42C5-AD14-71FF268E592F}"/>
          </ac:spMkLst>
        </pc:spChg>
        <pc:spChg chg="mod">
          <ac:chgData name="" userId="4df855aef7cffa4d" providerId="LiveId" clId="{A0268634-BACC-4B89-8B46-85D69B632C1C}" dt="2024-11-20T14:28:13.629" v="3426" actId="207"/>
          <ac:spMkLst>
            <pc:docMk/>
            <pc:sldMk cId="4089819423" sldId="936"/>
            <ac:spMk id="9" creationId="{8046F457-89A8-4C3E-9923-12040D61F76E}"/>
          </ac:spMkLst>
        </pc:spChg>
        <pc:spChg chg="del">
          <ac:chgData name="" userId="4df855aef7cffa4d" providerId="LiveId" clId="{A0268634-BACC-4B89-8B46-85D69B632C1C}" dt="2024-11-20T14:28:17.177" v="3427" actId="478"/>
          <ac:spMkLst>
            <pc:docMk/>
            <pc:sldMk cId="4089819423" sldId="936"/>
            <ac:spMk id="10" creationId="{F28ADB6C-445A-4DD5-9366-A6263280100A}"/>
          </ac:spMkLst>
        </pc:spChg>
        <pc:spChg chg="mod">
          <ac:chgData name="" userId="4df855aef7cffa4d" providerId="LiveId" clId="{A0268634-BACC-4B89-8B46-85D69B632C1C}" dt="2024-11-20T14:28:56.996" v="3527" actId="1076"/>
          <ac:spMkLst>
            <pc:docMk/>
            <pc:sldMk cId="4089819423" sldId="936"/>
            <ac:spMk id="13" creationId="{FB665635-80CF-43BD-A0F5-54F664BA5CD5}"/>
          </ac:spMkLst>
        </pc:spChg>
        <pc:spChg chg="mod">
          <ac:chgData name="" userId="4df855aef7cffa4d" providerId="LiveId" clId="{A0268634-BACC-4B89-8B46-85D69B632C1C}" dt="2024-11-20T14:33:09.978" v="3672" actId="1035"/>
          <ac:spMkLst>
            <pc:docMk/>
            <pc:sldMk cId="4089819423" sldId="936"/>
            <ac:spMk id="15" creationId="{77CC2D80-96CC-4249-8952-BDB7654A25F2}"/>
          </ac:spMkLst>
        </pc:spChg>
        <pc:spChg chg="add mod">
          <ac:chgData name="" userId="4df855aef7cffa4d" providerId="LiveId" clId="{A0268634-BACC-4B89-8B46-85D69B632C1C}" dt="2024-11-20T14:31:03.219" v="3650" actId="1076"/>
          <ac:spMkLst>
            <pc:docMk/>
            <pc:sldMk cId="4089819423" sldId="936"/>
            <ac:spMk id="19" creationId="{68A091DC-0E87-4038-BF27-A8BCE6A5EFE5}"/>
          </ac:spMkLst>
        </pc:spChg>
        <pc:spChg chg="add mod">
          <ac:chgData name="" userId="4df855aef7cffa4d" providerId="LiveId" clId="{A0268634-BACC-4B89-8B46-85D69B632C1C}" dt="2024-11-20T14:31:03.219" v="3650" actId="1076"/>
          <ac:spMkLst>
            <pc:docMk/>
            <pc:sldMk cId="4089819423" sldId="936"/>
            <ac:spMk id="21" creationId="{B5B8BA1D-8F09-43C2-A034-45FFA76C8BAB}"/>
          </ac:spMkLst>
        </pc:spChg>
        <pc:spChg chg="add mod ord">
          <ac:chgData name="" userId="4df855aef7cffa4d" providerId="LiveId" clId="{A0268634-BACC-4B89-8B46-85D69B632C1C}" dt="2024-11-20T14:33:06.182" v="3667" actId="166"/>
          <ac:spMkLst>
            <pc:docMk/>
            <pc:sldMk cId="4089819423" sldId="936"/>
            <ac:spMk id="22" creationId="{E3EE48CA-775A-43B5-8895-72F66C1A8053}"/>
          </ac:spMkLst>
        </pc:spChg>
        <pc:spChg chg="add mod">
          <ac:chgData name="" userId="4df855aef7cffa4d" providerId="LiveId" clId="{A0268634-BACC-4B89-8B46-85D69B632C1C}" dt="2024-11-20T14:33:43.488" v="3721" actId="14100"/>
          <ac:spMkLst>
            <pc:docMk/>
            <pc:sldMk cId="4089819423" sldId="936"/>
            <ac:spMk id="23" creationId="{A8CFCBDD-EAED-4D68-A6F5-8596CB13692B}"/>
          </ac:spMkLst>
        </pc:spChg>
        <pc:picChg chg="del">
          <ac:chgData name="" userId="4df855aef7cffa4d" providerId="LiveId" clId="{A0268634-BACC-4B89-8B46-85D69B632C1C}" dt="2024-11-20T14:28:19.038" v="3428" actId="478"/>
          <ac:picMkLst>
            <pc:docMk/>
            <pc:sldMk cId="4089819423" sldId="936"/>
            <ac:picMk id="11" creationId="{14D99F26-5CA8-4F0D-8718-3225ADD2EDBE}"/>
          </ac:picMkLst>
        </pc:picChg>
        <pc:picChg chg="add mod">
          <ac:chgData name="" userId="4df855aef7cffa4d" providerId="LiveId" clId="{A0268634-BACC-4B89-8B46-85D69B632C1C}" dt="2024-11-20T14:29:18.794" v="3530" actId="1076"/>
          <ac:picMkLst>
            <pc:docMk/>
            <pc:sldMk cId="4089819423" sldId="936"/>
            <ac:picMk id="12" creationId="{A5BCDB8C-DFE4-4D5F-9825-C43D85432BA8}"/>
          </ac:picMkLst>
        </pc:picChg>
        <pc:picChg chg="del">
          <ac:chgData name="" userId="4df855aef7cffa4d" providerId="LiveId" clId="{A0268634-BACC-4B89-8B46-85D69B632C1C}" dt="2024-11-20T14:29:22.382" v="3531" actId="478"/>
          <ac:picMkLst>
            <pc:docMk/>
            <pc:sldMk cId="4089819423" sldId="936"/>
            <ac:picMk id="14" creationId="{97029351-B7E0-4F67-90C5-BD780299F61E}"/>
          </ac:picMkLst>
        </pc:picChg>
        <pc:picChg chg="add mod">
          <ac:chgData name="" userId="4df855aef7cffa4d" providerId="LiveId" clId="{A0268634-BACC-4B89-8B46-85D69B632C1C}" dt="2024-11-20T14:32:58.404" v="3666" actId="1076"/>
          <ac:picMkLst>
            <pc:docMk/>
            <pc:sldMk cId="4089819423" sldId="936"/>
            <ac:picMk id="16" creationId="{6EAE2B33-878C-4C83-B191-0DEC409AACE2}"/>
          </ac:picMkLst>
        </pc:picChg>
        <pc:picChg chg="del">
          <ac:chgData name="" userId="4df855aef7cffa4d" providerId="LiveId" clId="{A0268634-BACC-4B89-8B46-85D69B632C1C}" dt="2024-11-20T14:29:24.113" v="3532" actId="478"/>
          <ac:picMkLst>
            <pc:docMk/>
            <pc:sldMk cId="4089819423" sldId="936"/>
            <ac:picMk id="17" creationId="{CD3F4C89-FD2A-4D8A-B860-E1D0693965C2}"/>
          </ac:picMkLst>
        </pc:picChg>
        <pc:picChg chg="add mod">
          <ac:chgData name="" userId="4df855aef7cffa4d" providerId="LiveId" clId="{A0268634-BACC-4B89-8B46-85D69B632C1C}" dt="2024-11-20T14:31:03.219" v="3650" actId="1076"/>
          <ac:picMkLst>
            <pc:docMk/>
            <pc:sldMk cId="4089819423" sldId="936"/>
            <ac:picMk id="18" creationId="{2910297A-B2E8-4922-A6BD-D88F6C908B6C}"/>
          </ac:picMkLst>
        </pc:picChg>
        <pc:picChg chg="add mod">
          <ac:chgData name="" userId="4df855aef7cffa4d" providerId="LiveId" clId="{A0268634-BACC-4B89-8B46-85D69B632C1C}" dt="2024-11-20T14:31:03.219" v="3650" actId="1076"/>
          <ac:picMkLst>
            <pc:docMk/>
            <pc:sldMk cId="4089819423" sldId="936"/>
            <ac:picMk id="20" creationId="{221C3C8B-6B61-427A-A9D1-4EC1901358C0}"/>
          </ac:picMkLst>
        </pc:picChg>
        <pc:picChg chg="add mod">
          <ac:chgData name="" userId="4df855aef7cffa4d" providerId="LiveId" clId="{A0268634-BACC-4B89-8B46-85D69B632C1C}" dt="2024-11-20T14:34:36.630" v="3730" actId="1076"/>
          <ac:picMkLst>
            <pc:docMk/>
            <pc:sldMk cId="4089819423" sldId="936"/>
            <ac:picMk id="1026" creationId="{A1009841-29CA-46FD-9B86-E34552BF8907}"/>
          </ac:picMkLst>
        </pc:picChg>
      </pc:sldChg>
      <pc:sldChg chg="addSp delSp modSp add">
        <pc:chgData name="" userId="4df855aef7cffa4d" providerId="LiveId" clId="{A0268634-BACC-4B89-8B46-85D69B632C1C}" dt="2024-11-20T14:37:56.188" v="3997" actId="1076"/>
        <pc:sldMkLst>
          <pc:docMk/>
          <pc:sldMk cId="1816504175" sldId="937"/>
        </pc:sldMkLst>
        <pc:spChg chg="mod">
          <ac:chgData name="" userId="4df855aef7cffa4d" providerId="LiveId" clId="{A0268634-BACC-4B89-8B46-85D69B632C1C}" dt="2024-11-20T14:35:00.967" v="3740" actId="20577"/>
          <ac:spMkLst>
            <pc:docMk/>
            <pc:sldMk cId="1816504175" sldId="937"/>
            <ac:spMk id="2" creationId="{C1A7012F-5466-4048-A1DE-A84DEDDA846F}"/>
          </ac:spMkLst>
        </pc:spChg>
        <pc:spChg chg="del">
          <ac:chgData name="" userId="4df855aef7cffa4d" providerId="LiveId" clId="{A0268634-BACC-4B89-8B46-85D69B632C1C}" dt="2024-11-20T14:35:31.123" v="3771" actId="478"/>
          <ac:spMkLst>
            <pc:docMk/>
            <pc:sldMk cId="1816504175" sldId="937"/>
            <ac:spMk id="3" creationId="{6CD9EBEB-8DDC-4CE0-A224-14F55F12DDDC}"/>
          </ac:spMkLst>
        </pc:spChg>
        <pc:spChg chg="mod">
          <ac:chgData name="" userId="4df855aef7cffa4d" providerId="LiveId" clId="{A0268634-BACC-4B89-8B46-85D69B632C1C}" dt="2024-11-20T14:35:06.324" v="3748" actId="20577"/>
          <ac:spMkLst>
            <pc:docMk/>
            <pc:sldMk cId="1816504175" sldId="937"/>
            <ac:spMk id="4" creationId="{AD89C060-757D-4069-8941-0057C25FF118}"/>
          </ac:spMkLst>
        </pc:spChg>
        <pc:spChg chg="mod">
          <ac:chgData name="" userId="4df855aef7cffa4d" providerId="LiveId" clId="{A0268634-BACC-4B89-8B46-85D69B632C1C}" dt="2024-11-20T14:35:35.441" v="3773" actId="1076"/>
          <ac:spMkLst>
            <pc:docMk/>
            <pc:sldMk cId="1816504175" sldId="937"/>
            <ac:spMk id="5" creationId="{345E035E-0F05-4E6D-8C0B-FFC624857E29}"/>
          </ac:spMkLst>
        </pc:spChg>
        <pc:spChg chg="del">
          <ac:chgData name="" userId="4df855aef7cffa4d" providerId="LiveId" clId="{A0268634-BACC-4B89-8B46-85D69B632C1C}" dt="2024-11-20T14:35:23.106" v="3770" actId="478"/>
          <ac:spMkLst>
            <pc:docMk/>
            <pc:sldMk cId="1816504175" sldId="937"/>
            <ac:spMk id="6" creationId="{CB2C7B76-E5A1-4FE0-A0A8-0C3BF1AF551E}"/>
          </ac:spMkLst>
        </pc:spChg>
        <pc:spChg chg="del">
          <ac:chgData name="" userId="4df855aef7cffa4d" providerId="LiveId" clId="{A0268634-BACC-4B89-8B46-85D69B632C1C}" dt="2024-11-20T14:35:31.123" v="3771" actId="478"/>
          <ac:spMkLst>
            <pc:docMk/>
            <pc:sldMk cId="1816504175" sldId="937"/>
            <ac:spMk id="7" creationId="{2A01584E-074E-4AA7-8FE3-EFEB019CD808}"/>
          </ac:spMkLst>
        </pc:spChg>
        <pc:spChg chg="del">
          <ac:chgData name="" userId="4df855aef7cffa4d" providerId="LiveId" clId="{A0268634-BACC-4B89-8B46-85D69B632C1C}" dt="2024-11-20T14:35:31.123" v="3771" actId="478"/>
          <ac:spMkLst>
            <pc:docMk/>
            <pc:sldMk cId="1816504175" sldId="937"/>
            <ac:spMk id="8" creationId="{1FCC654F-9AEE-42C5-AD14-71FF268E592F}"/>
          </ac:spMkLst>
        </pc:spChg>
        <pc:spChg chg="del">
          <ac:chgData name="" userId="4df855aef7cffa4d" providerId="LiveId" clId="{A0268634-BACC-4B89-8B46-85D69B632C1C}" dt="2024-11-20T14:35:31.123" v="3771" actId="478"/>
          <ac:spMkLst>
            <pc:docMk/>
            <pc:sldMk cId="1816504175" sldId="937"/>
            <ac:spMk id="9" creationId="{8046F457-89A8-4C3E-9923-12040D61F76E}"/>
          </ac:spMkLst>
        </pc:spChg>
        <pc:spChg chg="add del mod">
          <ac:chgData name="" userId="4df855aef7cffa4d" providerId="LiveId" clId="{A0268634-BACC-4B89-8B46-85D69B632C1C}" dt="2024-11-20T14:36:22.594" v="3875" actId="478"/>
          <ac:spMkLst>
            <pc:docMk/>
            <pc:sldMk cId="1816504175" sldId="937"/>
            <ac:spMk id="10" creationId="{5F954C76-F7CE-427A-B110-FA85C4E81140}"/>
          </ac:spMkLst>
        </pc:spChg>
        <pc:spChg chg="add mod">
          <ac:chgData name="" userId="4df855aef7cffa4d" providerId="LiveId" clId="{A0268634-BACC-4B89-8B46-85D69B632C1C}" dt="2024-11-20T14:36:32.295" v="3877" actId="208"/>
          <ac:spMkLst>
            <pc:docMk/>
            <pc:sldMk cId="1816504175" sldId="937"/>
            <ac:spMk id="11" creationId="{A79BCF96-DA4D-4C42-966B-C5366C68E37A}"/>
          </ac:spMkLst>
        </pc:spChg>
        <pc:spChg chg="del">
          <ac:chgData name="" userId="4df855aef7cffa4d" providerId="LiveId" clId="{A0268634-BACC-4B89-8B46-85D69B632C1C}" dt="2024-11-20T14:35:31.123" v="3771" actId="478"/>
          <ac:spMkLst>
            <pc:docMk/>
            <pc:sldMk cId="1816504175" sldId="937"/>
            <ac:spMk id="13" creationId="{FB665635-80CF-43BD-A0F5-54F664BA5CD5}"/>
          </ac:spMkLst>
        </pc:spChg>
        <pc:spChg chg="add mod">
          <ac:chgData name="" userId="4df855aef7cffa4d" providerId="LiveId" clId="{A0268634-BACC-4B89-8B46-85D69B632C1C}" dt="2024-11-20T14:36:48.156" v="3880" actId="1076"/>
          <ac:spMkLst>
            <pc:docMk/>
            <pc:sldMk cId="1816504175" sldId="937"/>
            <ac:spMk id="14" creationId="{A136FFC8-0353-4262-A62B-8C4B7ECECC6F}"/>
          </ac:spMkLst>
        </pc:spChg>
        <pc:spChg chg="del">
          <ac:chgData name="" userId="4df855aef7cffa4d" providerId="LiveId" clId="{A0268634-BACC-4B89-8B46-85D69B632C1C}" dt="2024-11-20T14:35:31.123" v="3771" actId="478"/>
          <ac:spMkLst>
            <pc:docMk/>
            <pc:sldMk cId="1816504175" sldId="937"/>
            <ac:spMk id="15" creationId="{77CC2D80-96CC-4249-8952-BDB7654A25F2}"/>
          </ac:spMkLst>
        </pc:spChg>
        <pc:spChg chg="del">
          <ac:chgData name="" userId="4df855aef7cffa4d" providerId="LiveId" clId="{A0268634-BACC-4B89-8B46-85D69B632C1C}" dt="2024-11-20T14:35:31.123" v="3771" actId="478"/>
          <ac:spMkLst>
            <pc:docMk/>
            <pc:sldMk cId="1816504175" sldId="937"/>
            <ac:spMk id="19" creationId="{68A091DC-0E87-4038-BF27-A8BCE6A5EFE5}"/>
          </ac:spMkLst>
        </pc:spChg>
        <pc:spChg chg="del">
          <ac:chgData name="" userId="4df855aef7cffa4d" providerId="LiveId" clId="{A0268634-BACC-4B89-8B46-85D69B632C1C}" dt="2024-11-20T14:35:31.123" v="3771" actId="478"/>
          <ac:spMkLst>
            <pc:docMk/>
            <pc:sldMk cId="1816504175" sldId="937"/>
            <ac:spMk id="21" creationId="{B5B8BA1D-8F09-43C2-A034-45FFA76C8BAB}"/>
          </ac:spMkLst>
        </pc:spChg>
        <pc:spChg chg="del">
          <ac:chgData name="" userId="4df855aef7cffa4d" providerId="LiveId" clId="{A0268634-BACC-4B89-8B46-85D69B632C1C}" dt="2024-11-20T14:35:31.123" v="3771" actId="478"/>
          <ac:spMkLst>
            <pc:docMk/>
            <pc:sldMk cId="1816504175" sldId="937"/>
            <ac:spMk id="22" creationId="{E3EE48CA-775A-43B5-8895-72F66C1A8053}"/>
          </ac:spMkLst>
        </pc:spChg>
        <pc:spChg chg="del">
          <ac:chgData name="" userId="4df855aef7cffa4d" providerId="LiveId" clId="{A0268634-BACC-4B89-8B46-85D69B632C1C}" dt="2024-11-20T14:35:31.123" v="3771" actId="478"/>
          <ac:spMkLst>
            <pc:docMk/>
            <pc:sldMk cId="1816504175" sldId="937"/>
            <ac:spMk id="23" creationId="{A8CFCBDD-EAED-4D68-A6F5-8596CB13692B}"/>
          </ac:spMkLst>
        </pc:spChg>
        <pc:spChg chg="add mod">
          <ac:chgData name="" userId="4df855aef7cffa4d" providerId="LiveId" clId="{A0268634-BACC-4B89-8B46-85D69B632C1C}" dt="2024-11-20T14:36:15.548" v="3873" actId="14100"/>
          <ac:spMkLst>
            <pc:docMk/>
            <pc:sldMk cId="1816504175" sldId="937"/>
            <ac:spMk id="24" creationId="{7BED8C44-818C-4D20-A700-6121B03E1B30}"/>
          </ac:spMkLst>
        </pc:spChg>
        <pc:spChg chg="add mod">
          <ac:chgData name="" userId="4df855aef7cffa4d" providerId="LiveId" clId="{A0268634-BACC-4B89-8B46-85D69B632C1C}" dt="2024-11-20T14:36:15.548" v="3873" actId="14100"/>
          <ac:spMkLst>
            <pc:docMk/>
            <pc:sldMk cId="1816504175" sldId="937"/>
            <ac:spMk id="25" creationId="{3BB85CB5-2446-495F-82E5-1CC5839627C3}"/>
          </ac:spMkLst>
        </pc:spChg>
        <pc:spChg chg="add mod">
          <ac:chgData name="" userId="4df855aef7cffa4d" providerId="LiveId" clId="{A0268634-BACC-4B89-8B46-85D69B632C1C}" dt="2024-11-20T14:37:11.808" v="3923" actId="1076"/>
          <ac:spMkLst>
            <pc:docMk/>
            <pc:sldMk cId="1816504175" sldId="937"/>
            <ac:spMk id="26" creationId="{1EC90F63-1621-4265-830F-BC77BC176906}"/>
          </ac:spMkLst>
        </pc:spChg>
        <pc:spChg chg="add mod">
          <ac:chgData name="" userId="4df855aef7cffa4d" providerId="LiveId" clId="{A0268634-BACC-4B89-8B46-85D69B632C1C}" dt="2024-11-20T14:37:56.188" v="3997" actId="1076"/>
          <ac:spMkLst>
            <pc:docMk/>
            <pc:sldMk cId="1816504175" sldId="937"/>
            <ac:spMk id="28" creationId="{F3A88ECA-7A9E-4BF1-8346-C7156B64284E}"/>
          </ac:spMkLst>
        </pc:spChg>
        <pc:picChg chg="del">
          <ac:chgData name="" userId="4df855aef7cffa4d" providerId="LiveId" clId="{A0268634-BACC-4B89-8B46-85D69B632C1C}" dt="2024-11-20T14:35:31.123" v="3771" actId="478"/>
          <ac:picMkLst>
            <pc:docMk/>
            <pc:sldMk cId="1816504175" sldId="937"/>
            <ac:picMk id="12" creationId="{A5BCDB8C-DFE4-4D5F-9825-C43D85432BA8}"/>
          </ac:picMkLst>
        </pc:picChg>
        <pc:picChg chg="del">
          <ac:chgData name="" userId="4df855aef7cffa4d" providerId="LiveId" clId="{A0268634-BACC-4B89-8B46-85D69B632C1C}" dt="2024-11-20T14:35:31.123" v="3771" actId="478"/>
          <ac:picMkLst>
            <pc:docMk/>
            <pc:sldMk cId="1816504175" sldId="937"/>
            <ac:picMk id="16" creationId="{6EAE2B33-878C-4C83-B191-0DEC409AACE2}"/>
          </ac:picMkLst>
        </pc:picChg>
        <pc:picChg chg="del">
          <ac:chgData name="" userId="4df855aef7cffa4d" providerId="LiveId" clId="{A0268634-BACC-4B89-8B46-85D69B632C1C}" dt="2024-11-20T14:35:31.123" v="3771" actId="478"/>
          <ac:picMkLst>
            <pc:docMk/>
            <pc:sldMk cId="1816504175" sldId="937"/>
            <ac:picMk id="18" creationId="{2910297A-B2E8-4922-A6BD-D88F6C908B6C}"/>
          </ac:picMkLst>
        </pc:picChg>
        <pc:picChg chg="del">
          <ac:chgData name="" userId="4df855aef7cffa4d" providerId="LiveId" clId="{A0268634-BACC-4B89-8B46-85D69B632C1C}" dt="2024-11-20T14:35:31.123" v="3771" actId="478"/>
          <ac:picMkLst>
            <pc:docMk/>
            <pc:sldMk cId="1816504175" sldId="937"/>
            <ac:picMk id="20" creationId="{221C3C8B-6B61-427A-A9D1-4EC1901358C0}"/>
          </ac:picMkLst>
        </pc:picChg>
        <pc:picChg chg="add mod">
          <ac:chgData name="" userId="4df855aef7cffa4d" providerId="LiveId" clId="{A0268634-BACC-4B89-8B46-85D69B632C1C}" dt="2024-11-20T14:37:49.998" v="3994" actId="1076"/>
          <ac:picMkLst>
            <pc:docMk/>
            <pc:sldMk cId="1816504175" sldId="937"/>
            <ac:picMk id="27" creationId="{186C29B8-B0CA-45AB-9C27-25379F70669A}"/>
          </ac:picMkLst>
        </pc:picChg>
        <pc:picChg chg="del">
          <ac:chgData name="" userId="4df855aef7cffa4d" providerId="LiveId" clId="{A0268634-BACC-4B89-8B46-85D69B632C1C}" dt="2024-11-20T14:35:31.123" v="3771" actId="478"/>
          <ac:picMkLst>
            <pc:docMk/>
            <pc:sldMk cId="1816504175" sldId="937"/>
            <ac:picMk id="1026" creationId="{A1009841-29CA-46FD-9B86-E34552BF890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413EB-2A0A-4433-BCDF-7141E090F69A}" type="datetimeFigureOut">
              <a:rPr kumimoji="1" lang="ja-JP" altLang="en-US" smtClean="0"/>
              <a:t>2024/11/19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4ABBE0-C73F-4512-A465-66645E7D8E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4878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ABBE0-C73F-4512-A465-66645E7D8E74}" type="slidenum">
              <a:rPr kumimoji="1" lang="ja-JP" altLang="en-US" smtClean="0"/>
              <a:t>12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42870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646A4A-EA60-49CF-8206-7E8B644568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88839E6-A475-4CF6-A9B7-A88F0C828E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53684F2-79E3-4F1D-B4E3-99EBEB85C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11/19/2024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F28DC60-CECA-49A2-BB3A-DDCCA285E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B954CD7-8A77-45AB-9D20-8CFA3BBB6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4204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656BB5-F310-473B-9B2C-4E20C788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0DAEA47-9A36-4A9B-9857-B19329265D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EC3A902-6FB4-44A5-8B65-D373FCF9E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11/19/2024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26730A9-319B-431A-8688-81A55F35A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D881AC2-1A16-4C78-8405-DAB188694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472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46A5275F-1F76-4E1B-BFE9-F08DE69567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79B048A-259C-42DB-BF56-D5A9C9DF9F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F6C627B-BB56-4ECA-BFA8-529ECA95C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11/19/2024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4BCE285-B3C6-43AE-9D82-1A0E0E042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89DB613-2836-4C82-9B0C-2BD7491BC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9389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1DF7438-F587-4B7F-A265-ED56F46EF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6F91A7D-3679-4EA2-A73C-9CCD27721C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4EA972A-1779-4072-BB94-D71DBCF70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11/19/2024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64D711E-92D0-45B0-9F09-10AC6BAB5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06E0969-16C3-4ABA-B48B-10FBB1F73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0126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222AA8-AD20-45F7-8D1C-58949B9A9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8C670FF-85D7-45EE-91CB-553C158EB8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FE12B5-0A3E-4D87-9706-DCAF37246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11/19/2024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C3B4566-5828-4349-A9F5-88CE4CC30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F7D8DA5-8052-4519-A23E-EFDF42C63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8563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F48BF9-C1F3-416D-ABFD-01A4CDC8A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5E93771-F7D0-43C8-8208-D95EF4D367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A37D357-1EFF-40D7-8D39-B2C1E1114E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872A467-76CF-4EE9-9848-141C2249F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11/19/2024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1DA1E76-EB1F-4CA5-BF00-46F17F4FA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E4311B5-903D-4F73-9668-E1880C05B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4194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D59B92B-F3F5-421E-9451-F19CDFEED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3E1B7C0-CB09-4529-994E-7647C7FBA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19CD62E-3967-48DB-86E4-950E6F5F5E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8F566275-1DD5-4023-88B9-4EEE1B2BC0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25CA031-362B-4BD3-9874-3E3B4E16EE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1C73746-A991-49EC-A1AB-D3788AAB5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11/19/2024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A7C6E36-A6C2-45E8-B9FC-8E263DAAF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B9A3C27D-DC03-4EDD-9648-2F589C0EB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4085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592318-029B-4001-A589-FF4A09E4E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6350880-9AEB-48DE-8EC2-A06D57920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11/19/2024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0FCEC89-D104-4847-98BA-8AE6D3C7E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6A56B45-19A7-4992-8DDB-4DE78B4AF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7277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6545514-5791-4221-8EBC-50A364866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11/19/2024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972913C-4D54-4DB0-AFAD-1A02F7684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BA69A3D-9E75-4679-B073-9F4BB04A9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4601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3238F06-1B49-4B45-849F-0453C365D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E4383B3-4EFB-49BC-94B4-0A9BABEA2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EB91E51-153F-48BF-8FA6-45C33455E3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8D7ED5D-ABDF-4C52-A254-75CD6DFF0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11/19/2024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3D50F03-53C6-414D-8AC0-FC70B1399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C9B7B58-F779-4FEA-B4CC-F85A5109A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170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DC946B-C09A-4C4C-BB5D-8E6B14244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4BFC9E0-1AA9-4C7F-8A94-EC4AEB6D9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1979B9B-AFB3-439A-ABA4-770D9A9DCB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9837B72-18CD-4FEC-9BD2-B34AF6D8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11/19/2024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79CE84C-C093-454F-AB96-5565F9D12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C30C4A3-4DAD-4AB3-A7CB-A0D28627A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4765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57ECF54D-977F-42CE-AE42-C082BE7D2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5B1350E-CC79-4860-B1F0-1059268998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B09CEB8-1531-4685-B137-C3C53FCC02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DE7A5-555C-B842-82E9-F47A00B76E37}" type="datetimeFigureOut">
              <a:rPr kumimoji="1" lang="en-US" altLang="ja-JP" smtClean="0"/>
              <a:t>11/19/2024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0F9CDE1-FAE5-4A03-9D80-99E7E32BA2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3BCDD20-110C-4879-A12F-274852C3F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42458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DE2E433B-D99B-FC72-551E-62AC8242D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5544" cy="6858000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9A88164-861B-44C5-80D9-C6730456F4BF}"/>
              </a:ext>
            </a:extLst>
          </p:cNvPr>
          <p:cNvSpPr/>
          <p:nvPr/>
        </p:nvSpPr>
        <p:spPr>
          <a:xfrm>
            <a:off x="133587" y="1776404"/>
            <a:ext cx="1192482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9600" dirty="0"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フランク王国③</a:t>
            </a:r>
            <a:endParaRPr lang="en-US" altLang="ja-JP" sz="9600" dirty="0">
              <a:latin typeface="UD Digi Kyokasho N-B" panose="02020700000000000000" pitchFamily="49" charset="-128"/>
              <a:ea typeface="UD Digi Kyokasho N-B" panose="02020700000000000000" pitchFamily="49" charset="-128"/>
            </a:endParaRPr>
          </a:p>
          <a:p>
            <a:pPr algn="ctr"/>
            <a:r>
              <a:rPr lang="ja-JP" altLang="en-US" sz="9600" dirty="0"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（分裂）</a:t>
            </a:r>
            <a:endParaRPr lang="en-US" altLang="ja-JP" sz="4800" dirty="0">
              <a:latin typeface="UD Digi Kyokasho N-B" panose="02020700000000000000" pitchFamily="49" charset="-128"/>
              <a:ea typeface="UD Digi Kyokasho N-B" panose="02020700000000000000" pitchFamily="49" charset="-128"/>
            </a:endParaRPr>
          </a:p>
        </p:txBody>
      </p:sp>
      <p:sp>
        <p:nvSpPr>
          <p:cNvPr id="4" name="正方形/長方形 2">
            <a:extLst>
              <a:ext uri="{FF2B5EF4-FFF2-40B4-BE49-F238E27FC236}">
                <a16:creationId xmlns:a16="http://schemas.microsoft.com/office/drawing/2014/main" id="{786C4F06-5C97-A9FD-97A2-6FD685FC7DE3}"/>
              </a:ext>
            </a:extLst>
          </p:cNvPr>
          <p:cNvSpPr/>
          <p:nvPr/>
        </p:nvSpPr>
        <p:spPr>
          <a:xfrm>
            <a:off x="-1" y="114806"/>
            <a:ext cx="109823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グシャの世界史探究授業　ヨーロッパ⑨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1CB64D1-48BC-4AED-A444-CDAF33717AEA}"/>
              </a:ext>
            </a:extLst>
          </p:cNvPr>
          <p:cNvSpPr txBox="1"/>
          <p:nvPr/>
        </p:nvSpPr>
        <p:spPr>
          <a:xfrm>
            <a:off x="133587" y="5178976"/>
            <a:ext cx="119248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u="sng" dirty="0">
                <a:uFill>
                  <a:solidFill>
                    <a:srgbClr val="FFFF00"/>
                  </a:solidFill>
                </a:uFill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カール大帝の死後、</a:t>
            </a:r>
            <a:endParaRPr lang="en-US" altLang="ja-JP" sz="4000" u="sng" dirty="0">
              <a:uFill>
                <a:solidFill>
                  <a:srgbClr val="FFFF00"/>
                </a:solidFill>
              </a:uFill>
              <a:latin typeface="UD Digi Kyokasho N-B" panose="02020700000000000000" pitchFamily="49" charset="-128"/>
              <a:ea typeface="UD Digi Kyokasho N-B" panose="02020700000000000000" pitchFamily="49" charset="-128"/>
            </a:endParaRPr>
          </a:p>
          <a:p>
            <a:pPr algn="r"/>
            <a:r>
              <a:rPr lang="ja-JP" altLang="en-US" sz="4000" u="sng" dirty="0">
                <a:uFill>
                  <a:solidFill>
                    <a:srgbClr val="FFFF00"/>
                  </a:solidFill>
                </a:uFill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フランク王国はどんな状況になったのか？</a:t>
            </a:r>
          </a:p>
        </p:txBody>
      </p:sp>
    </p:spTree>
    <p:extLst>
      <p:ext uri="{BB962C8B-B14F-4D97-AF65-F5344CB8AC3E}">
        <p14:creationId xmlns:p14="http://schemas.microsoft.com/office/powerpoint/2010/main" val="849079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1A7012F-5466-4048-A1DE-A84DEDDA846F}"/>
              </a:ext>
            </a:extLst>
          </p:cNvPr>
          <p:cNvSpPr/>
          <p:nvPr/>
        </p:nvSpPr>
        <p:spPr>
          <a:xfrm>
            <a:off x="126306" y="171450"/>
            <a:ext cx="3750369" cy="6381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4000" dirty="0">
                <a:solidFill>
                  <a:srgbClr val="FF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西</a:t>
            </a:r>
            <a:r>
              <a:rPr kumimoji="1" lang="ja-JP" altLang="en-US" sz="4000" dirty="0">
                <a:solidFill>
                  <a:srgbClr val="FF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フランク</a:t>
            </a:r>
            <a:r>
              <a:rPr lang="ja-JP" altLang="en-US" sz="4000" dirty="0">
                <a:solidFill>
                  <a:srgbClr val="FF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王国</a:t>
            </a:r>
            <a:endParaRPr kumimoji="1" lang="ja-JP" altLang="en-US" sz="4000" dirty="0">
              <a:solidFill>
                <a:srgbClr val="FF0000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CD9EBEB-8DDC-4CE0-A224-14F55F12DDDC}"/>
              </a:ext>
            </a:extLst>
          </p:cNvPr>
          <p:cNvSpPr/>
          <p:nvPr/>
        </p:nvSpPr>
        <p:spPr>
          <a:xfrm>
            <a:off x="126306" y="2914650"/>
            <a:ext cx="2308550" cy="6381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400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カペー朝</a:t>
            </a:r>
          </a:p>
        </p:txBody>
      </p:sp>
      <p:sp>
        <p:nvSpPr>
          <p:cNvPr id="4" name="吹き出し: 四角形 3">
            <a:extLst>
              <a:ext uri="{FF2B5EF4-FFF2-40B4-BE49-F238E27FC236}">
                <a16:creationId xmlns:a16="http://schemas.microsoft.com/office/drawing/2014/main" id="{AD89C060-757D-4069-8941-0057C25FF118}"/>
              </a:ext>
            </a:extLst>
          </p:cNvPr>
          <p:cNvSpPr/>
          <p:nvPr/>
        </p:nvSpPr>
        <p:spPr>
          <a:xfrm>
            <a:off x="4258815" y="157558"/>
            <a:ext cx="3566747" cy="638176"/>
          </a:xfrm>
          <a:prstGeom prst="wedgeRectCallout">
            <a:avLst>
              <a:gd name="adj1" fmla="val -60537"/>
              <a:gd name="adj2" fmla="val -1787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現フランスの原型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345E035E-0F05-4E6D-8C0B-FFC624857E29}"/>
              </a:ext>
            </a:extLst>
          </p:cNvPr>
          <p:cNvSpPr/>
          <p:nvPr/>
        </p:nvSpPr>
        <p:spPr>
          <a:xfrm>
            <a:off x="126306" y="949791"/>
            <a:ext cx="6750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・</a:t>
            </a:r>
            <a:r>
              <a:rPr lang="en-US" altLang="ja-JP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10</a:t>
            </a:r>
            <a:r>
              <a:rPr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世紀にカロリング家が断絶</a:t>
            </a:r>
            <a:endParaRPr lang="en-US" altLang="ja-JP" sz="36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B2C7B76-E5A1-4FE0-A0A8-0C3BF1AF551E}"/>
              </a:ext>
            </a:extLst>
          </p:cNvPr>
          <p:cNvSpPr/>
          <p:nvPr/>
        </p:nvSpPr>
        <p:spPr>
          <a:xfrm>
            <a:off x="609600" y="1614884"/>
            <a:ext cx="38766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→　後継者問題に</a:t>
            </a:r>
            <a:endParaRPr lang="en-US" altLang="ja-JP" sz="36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7" name="矢印: 下 6">
            <a:extLst>
              <a:ext uri="{FF2B5EF4-FFF2-40B4-BE49-F238E27FC236}">
                <a16:creationId xmlns:a16="http://schemas.microsoft.com/office/drawing/2014/main" id="{2A01584E-074E-4AA7-8FE3-EFEB019CD808}"/>
              </a:ext>
            </a:extLst>
          </p:cNvPr>
          <p:cNvSpPr/>
          <p:nvPr/>
        </p:nvSpPr>
        <p:spPr>
          <a:xfrm>
            <a:off x="682277" y="2160807"/>
            <a:ext cx="1076325" cy="638174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FCC654F-9AEE-42C5-AD14-71FF268E592F}"/>
              </a:ext>
            </a:extLst>
          </p:cNvPr>
          <p:cNvSpPr/>
          <p:nvPr/>
        </p:nvSpPr>
        <p:spPr>
          <a:xfrm>
            <a:off x="126306" y="3552825"/>
            <a:ext cx="10069636" cy="32251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kumimoji="1" lang="ja-JP" altLang="en-US" sz="36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8046F457-89A8-4C3E-9923-12040D61F76E}"/>
              </a:ext>
            </a:extLst>
          </p:cNvPr>
          <p:cNvSpPr/>
          <p:nvPr/>
        </p:nvSpPr>
        <p:spPr>
          <a:xfrm>
            <a:off x="126306" y="3668494"/>
            <a:ext cx="75628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・パリ伯</a:t>
            </a:r>
            <a:r>
              <a:rPr lang="ja-JP" altLang="en-US" sz="4000" dirty="0">
                <a:solidFill>
                  <a:srgbClr val="00B0F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ユーグ＝カペー</a:t>
            </a:r>
            <a:endParaRPr lang="en-US" altLang="ja-JP" sz="3600" dirty="0">
              <a:solidFill>
                <a:srgbClr val="00B0F0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FB665635-80CF-43BD-A0F5-54F664BA5CD5}"/>
              </a:ext>
            </a:extLst>
          </p:cNvPr>
          <p:cNvSpPr/>
          <p:nvPr/>
        </p:nvSpPr>
        <p:spPr>
          <a:xfrm>
            <a:off x="1891308" y="4295167"/>
            <a:ext cx="6869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←　有力諸侯に推されて王位に</a:t>
            </a:r>
            <a:endParaRPr lang="en-US" altLang="ja-JP" sz="36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77CC2D80-96CC-4249-8952-BDB7654A25F2}"/>
              </a:ext>
            </a:extLst>
          </p:cNvPr>
          <p:cNvSpPr/>
          <p:nvPr/>
        </p:nvSpPr>
        <p:spPr>
          <a:xfrm>
            <a:off x="126306" y="4866785"/>
            <a:ext cx="86349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・王権が弱く、数多くの有力諸侯が割拠</a:t>
            </a:r>
            <a:endParaRPr lang="en-US" altLang="ja-JP" sz="36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A5BCDB8C-DFE4-4D5F-9825-C43D85432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0381" y="3613083"/>
            <a:ext cx="818707" cy="818707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2910297A-B2E8-4922-A6BD-D88F6C908B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0819" y="5394353"/>
            <a:ext cx="1138742" cy="1138742"/>
          </a:xfrm>
          <a:prstGeom prst="rect">
            <a:avLst/>
          </a:prstGeom>
        </p:spPr>
      </p:pic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68A091DC-0E87-4038-BF27-A8BCE6A5EFE5}"/>
              </a:ext>
            </a:extLst>
          </p:cNvPr>
          <p:cNvSpPr/>
          <p:nvPr/>
        </p:nvSpPr>
        <p:spPr>
          <a:xfrm>
            <a:off x="6221600" y="6139755"/>
            <a:ext cx="997179" cy="6381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200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諸侯</a:t>
            </a: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221C3C8B-6B61-427A-A9D1-4EC1901358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6191" y="5394353"/>
            <a:ext cx="1138742" cy="1138742"/>
          </a:xfrm>
          <a:prstGeom prst="rect">
            <a:avLst/>
          </a:prstGeom>
        </p:spPr>
      </p:pic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B5B8BA1D-8F09-43C2-A034-45FFA76C8BAB}"/>
              </a:ext>
            </a:extLst>
          </p:cNvPr>
          <p:cNvSpPr/>
          <p:nvPr/>
        </p:nvSpPr>
        <p:spPr>
          <a:xfrm>
            <a:off x="7326972" y="6139755"/>
            <a:ext cx="997179" cy="6381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200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諸侯</a:t>
            </a: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6EAE2B33-878C-4C83-B191-0DEC409AAC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25" y="5350984"/>
            <a:ext cx="997179" cy="897461"/>
          </a:xfrm>
          <a:prstGeom prst="rect">
            <a:avLst/>
          </a:prstGeom>
        </p:spPr>
      </p:pic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E3EE48CA-775A-43B5-8895-72F66C1A8053}"/>
              </a:ext>
            </a:extLst>
          </p:cNvPr>
          <p:cNvSpPr/>
          <p:nvPr/>
        </p:nvSpPr>
        <p:spPr>
          <a:xfrm>
            <a:off x="4707126" y="6133059"/>
            <a:ext cx="997179" cy="6381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200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王権</a:t>
            </a:r>
          </a:p>
        </p:txBody>
      </p:sp>
      <p:sp>
        <p:nvSpPr>
          <p:cNvPr id="23" name="吹き出し: 四角形 22">
            <a:extLst>
              <a:ext uri="{FF2B5EF4-FFF2-40B4-BE49-F238E27FC236}">
                <a16:creationId xmlns:a16="http://schemas.microsoft.com/office/drawing/2014/main" id="{A8CFCBDD-EAED-4D68-A6F5-8596CB13692B}"/>
              </a:ext>
            </a:extLst>
          </p:cNvPr>
          <p:cNvSpPr/>
          <p:nvPr/>
        </p:nvSpPr>
        <p:spPr>
          <a:xfrm>
            <a:off x="2923751" y="2403680"/>
            <a:ext cx="3572742" cy="1019612"/>
          </a:xfrm>
          <a:prstGeom prst="wedgeRectCallout">
            <a:avLst>
              <a:gd name="adj1" fmla="val -60537"/>
              <a:gd name="adj2" fmla="val 3218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「フランス王国」と呼ばれるように</a:t>
            </a:r>
          </a:p>
        </p:txBody>
      </p:sp>
      <p:pic>
        <p:nvPicPr>
          <p:cNvPr id="1026" name="Picture 2" descr="画像に alt 属性が指定されていません。ファイル名: image-4.png">
            <a:extLst>
              <a:ext uri="{FF2B5EF4-FFF2-40B4-BE49-F238E27FC236}">
                <a16:creationId xmlns:a16="http://schemas.microsoft.com/office/drawing/2014/main" id="{A1009841-29CA-46FD-9B86-E34552BF8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373" y="3552825"/>
            <a:ext cx="1483569" cy="183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819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1A7012F-5466-4048-A1DE-A84DEDDA846F}"/>
              </a:ext>
            </a:extLst>
          </p:cNvPr>
          <p:cNvSpPr/>
          <p:nvPr/>
        </p:nvSpPr>
        <p:spPr>
          <a:xfrm>
            <a:off x="126306" y="171450"/>
            <a:ext cx="3750369" cy="6381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4000" dirty="0">
                <a:solidFill>
                  <a:srgbClr val="FF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イタリア王国</a:t>
            </a:r>
            <a:endParaRPr kumimoji="1" lang="ja-JP" altLang="en-US" sz="4000" dirty="0">
              <a:solidFill>
                <a:srgbClr val="FF0000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4" name="吹き出し: 四角形 3">
            <a:extLst>
              <a:ext uri="{FF2B5EF4-FFF2-40B4-BE49-F238E27FC236}">
                <a16:creationId xmlns:a16="http://schemas.microsoft.com/office/drawing/2014/main" id="{AD89C060-757D-4069-8941-0057C25FF118}"/>
              </a:ext>
            </a:extLst>
          </p:cNvPr>
          <p:cNvSpPr/>
          <p:nvPr/>
        </p:nvSpPr>
        <p:spPr>
          <a:xfrm>
            <a:off x="4258815" y="157558"/>
            <a:ext cx="3566747" cy="638176"/>
          </a:xfrm>
          <a:prstGeom prst="wedgeRectCallout">
            <a:avLst>
              <a:gd name="adj1" fmla="val -60537"/>
              <a:gd name="adj2" fmla="val -1787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現イタリアの原型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345E035E-0F05-4E6D-8C0B-FFC624857E29}"/>
              </a:ext>
            </a:extLst>
          </p:cNvPr>
          <p:cNvSpPr/>
          <p:nvPr/>
        </p:nvSpPr>
        <p:spPr>
          <a:xfrm>
            <a:off x="126306" y="974771"/>
            <a:ext cx="82627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・成立後まもなくカロリング家が断絶</a:t>
            </a:r>
            <a:endParaRPr lang="en-US" altLang="ja-JP" sz="36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7BED8C44-818C-4D20-A700-6121B03E1B30}"/>
              </a:ext>
            </a:extLst>
          </p:cNvPr>
          <p:cNvSpPr/>
          <p:nvPr/>
        </p:nvSpPr>
        <p:spPr>
          <a:xfrm>
            <a:off x="583506" y="1790632"/>
            <a:ext cx="55124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・神聖ローマ帝国の介入</a:t>
            </a:r>
            <a:endParaRPr lang="en-US" altLang="ja-JP" sz="36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3BB85CB5-2446-495F-82E5-1CC5839627C3}"/>
              </a:ext>
            </a:extLst>
          </p:cNvPr>
          <p:cNvSpPr/>
          <p:nvPr/>
        </p:nvSpPr>
        <p:spPr>
          <a:xfrm>
            <a:off x="583506" y="2602109"/>
            <a:ext cx="55124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・イスラーム勢力の侵入</a:t>
            </a:r>
            <a:endParaRPr lang="en-US" altLang="ja-JP" sz="36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11" name="大かっこ 10">
            <a:extLst>
              <a:ext uri="{FF2B5EF4-FFF2-40B4-BE49-F238E27FC236}">
                <a16:creationId xmlns:a16="http://schemas.microsoft.com/office/drawing/2014/main" id="{A79BCF96-DA4D-4C42-966B-C5366C68E37A}"/>
              </a:ext>
            </a:extLst>
          </p:cNvPr>
          <p:cNvSpPr/>
          <p:nvPr/>
        </p:nvSpPr>
        <p:spPr>
          <a:xfrm>
            <a:off x="583506" y="1790632"/>
            <a:ext cx="5391992" cy="1457808"/>
          </a:xfrm>
          <a:prstGeom prst="bracketPai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矢印: 下 13">
            <a:extLst>
              <a:ext uri="{FF2B5EF4-FFF2-40B4-BE49-F238E27FC236}">
                <a16:creationId xmlns:a16="http://schemas.microsoft.com/office/drawing/2014/main" id="{A136FFC8-0353-4262-A62B-8C4B7ECECC6F}"/>
              </a:ext>
            </a:extLst>
          </p:cNvPr>
          <p:cNvSpPr/>
          <p:nvPr/>
        </p:nvSpPr>
        <p:spPr>
          <a:xfrm>
            <a:off x="2573079" y="3429000"/>
            <a:ext cx="1101577" cy="483781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1EC90F63-1621-4265-830F-BC77BC176906}"/>
              </a:ext>
            </a:extLst>
          </p:cNvPr>
          <p:cNvSpPr/>
          <p:nvPr/>
        </p:nvSpPr>
        <p:spPr>
          <a:xfrm>
            <a:off x="903512" y="4093341"/>
            <a:ext cx="44407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混乱して分裂状態に</a:t>
            </a:r>
            <a:endParaRPr lang="en-US" altLang="ja-JP" sz="36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186C29B8-B0CA-45AB-9C27-25379F7066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2989" y="4624080"/>
            <a:ext cx="2061756" cy="1920986"/>
          </a:xfrm>
          <a:prstGeom prst="rect">
            <a:avLst/>
          </a:prstGeom>
        </p:spPr>
      </p:pic>
      <p:sp>
        <p:nvSpPr>
          <p:cNvPr id="28" name="吹き出し: 四角形 27">
            <a:extLst>
              <a:ext uri="{FF2B5EF4-FFF2-40B4-BE49-F238E27FC236}">
                <a16:creationId xmlns:a16="http://schemas.microsoft.com/office/drawing/2014/main" id="{F3A88ECA-7A9E-4BF1-8346-C7156B64284E}"/>
              </a:ext>
            </a:extLst>
          </p:cNvPr>
          <p:cNvSpPr/>
          <p:nvPr/>
        </p:nvSpPr>
        <p:spPr>
          <a:xfrm>
            <a:off x="5535202" y="4046144"/>
            <a:ext cx="3566747" cy="1155872"/>
          </a:xfrm>
          <a:prstGeom prst="wedgeRectCallout">
            <a:avLst>
              <a:gd name="adj1" fmla="val -60537"/>
              <a:gd name="adj2" fmla="val -1787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しばらく統一王国は建国されず</a:t>
            </a:r>
            <a:r>
              <a:rPr kumimoji="1" lang="en-US" altLang="ja-JP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…</a:t>
            </a:r>
            <a:endParaRPr kumimoji="1" lang="ja-JP" altLang="en-US" sz="32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6504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7">
            <a:extLst>
              <a:ext uri="{FF2B5EF4-FFF2-40B4-BE49-F238E27FC236}">
                <a16:creationId xmlns:a16="http://schemas.microsoft.com/office/drawing/2014/main" id="{4CC56505-077E-4FFB-EB72-F9E488F9EFF2}"/>
              </a:ext>
            </a:extLst>
          </p:cNvPr>
          <p:cNvSpPr/>
          <p:nvPr/>
        </p:nvSpPr>
        <p:spPr>
          <a:xfrm>
            <a:off x="81517" y="58819"/>
            <a:ext cx="12028967" cy="67385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46E2186-6126-4D61-B668-0425D3820633}"/>
              </a:ext>
            </a:extLst>
          </p:cNvPr>
          <p:cNvSpPr txBox="1"/>
          <p:nvPr/>
        </p:nvSpPr>
        <p:spPr>
          <a:xfrm>
            <a:off x="81516" y="58819"/>
            <a:ext cx="522390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フランク王国③（分裂）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ADAADF98-9D01-8FC8-D6BE-59ECC4E5CCA4}"/>
              </a:ext>
            </a:extLst>
          </p:cNvPr>
          <p:cNvSpPr/>
          <p:nvPr/>
        </p:nvSpPr>
        <p:spPr>
          <a:xfrm>
            <a:off x="145310" y="791049"/>
            <a:ext cx="2363973" cy="54831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kumimoji="1" lang="ja-JP" altLang="en-US" sz="32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王国の分裂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5ECAC90-9FFE-4B8B-A7C4-85048484E5DD}"/>
              </a:ext>
            </a:extLst>
          </p:cNvPr>
          <p:cNvSpPr txBox="1"/>
          <p:nvPr/>
        </p:nvSpPr>
        <p:spPr>
          <a:xfrm>
            <a:off x="81517" y="1362951"/>
            <a:ext cx="929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・</a:t>
            </a:r>
            <a:r>
              <a:rPr lang="ja-JP" altLang="en-US" sz="3200" dirty="0">
                <a:solidFill>
                  <a:srgbClr val="FFFF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ヴェルダン条約</a:t>
            </a:r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：中部・東・西フランクに分割</a:t>
            </a:r>
            <a:endParaRPr lang="en-US" altLang="ja-JP" sz="32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24F9A02-D1DC-44B4-99CB-7C9910DB40EE}"/>
              </a:ext>
            </a:extLst>
          </p:cNvPr>
          <p:cNvSpPr txBox="1"/>
          <p:nvPr/>
        </p:nvSpPr>
        <p:spPr>
          <a:xfrm>
            <a:off x="81516" y="1902599"/>
            <a:ext cx="12028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・</a:t>
            </a:r>
            <a:r>
              <a:rPr lang="ja-JP" altLang="en-US" sz="3200" dirty="0">
                <a:solidFill>
                  <a:srgbClr val="FFFF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メルセン条約　</a:t>
            </a:r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：中部を東と西に編入、残りがイタリア王国に</a:t>
            </a:r>
            <a:endParaRPr lang="en-US" altLang="ja-JP" sz="32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5902B66-0DB2-44A7-AEEB-C6353A5EA1CD}"/>
              </a:ext>
            </a:extLst>
          </p:cNvPr>
          <p:cNvSpPr/>
          <p:nvPr/>
        </p:nvSpPr>
        <p:spPr>
          <a:xfrm>
            <a:off x="145310" y="2478709"/>
            <a:ext cx="3129518" cy="54831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kumimoji="1" lang="ja-JP" altLang="en-US" sz="32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東フランク王国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BDB1CD5-0703-4439-8CE6-40A63BF944B3}"/>
              </a:ext>
            </a:extLst>
          </p:cNvPr>
          <p:cNvSpPr txBox="1"/>
          <p:nvPr/>
        </p:nvSpPr>
        <p:spPr>
          <a:xfrm>
            <a:off x="81516" y="3027022"/>
            <a:ext cx="43309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・諸侯による選挙王制</a:t>
            </a:r>
            <a:endParaRPr lang="en-US" altLang="ja-JP" sz="32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38490FC-3D8C-473A-9C6E-0E61C9456EB9}"/>
              </a:ext>
            </a:extLst>
          </p:cNvPr>
          <p:cNvSpPr txBox="1"/>
          <p:nvPr/>
        </p:nvSpPr>
        <p:spPr>
          <a:xfrm>
            <a:off x="81515" y="3545404"/>
            <a:ext cx="120289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・</a:t>
            </a:r>
            <a:r>
              <a:rPr lang="ja-JP" altLang="en-US" sz="3200" dirty="0">
                <a:solidFill>
                  <a:srgbClr val="00B0F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オットー</a:t>
            </a:r>
            <a:r>
              <a:rPr lang="en-US" altLang="ja-JP" sz="3200" dirty="0">
                <a:solidFill>
                  <a:srgbClr val="00B0F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1</a:t>
            </a:r>
            <a:r>
              <a:rPr lang="ja-JP" altLang="en-US" sz="3200" dirty="0">
                <a:solidFill>
                  <a:srgbClr val="00B0F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世</a:t>
            </a:r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：</a:t>
            </a:r>
            <a:r>
              <a:rPr lang="ja-JP" altLang="en-US" sz="3200" dirty="0">
                <a:solidFill>
                  <a:srgbClr val="FFFF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マジャール人</a:t>
            </a:r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やスラヴ人を撃退</a:t>
            </a:r>
            <a:endParaRPr lang="en-US" altLang="ja-JP" sz="32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　　　　　　　 教皇から戴冠　→　</a:t>
            </a:r>
            <a:r>
              <a:rPr lang="ja-JP" altLang="en-US" sz="3200" dirty="0">
                <a:solidFill>
                  <a:srgbClr val="FFFF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神聖ローマ帝国</a:t>
            </a:r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の誕生</a:t>
            </a:r>
            <a:endParaRPr lang="en-US" altLang="ja-JP" sz="32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CE1773DB-36DF-4E62-BE21-3795DCF79F21}"/>
              </a:ext>
            </a:extLst>
          </p:cNvPr>
          <p:cNvSpPr/>
          <p:nvPr/>
        </p:nvSpPr>
        <p:spPr>
          <a:xfrm>
            <a:off x="145310" y="4544199"/>
            <a:ext cx="3129518" cy="54831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ja-JP" altLang="en-US" sz="32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西</a:t>
            </a:r>
            <a:r>
              <a:rPr kumimoji="1" lang="ja-JP" altLang="en-US" sz="32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フランク王国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910BB4F-FAAB-496A-B41F-00B4B7FA7105}"/>
              </a:ext>
            </a:extLst>
          </p:cNvPr>
          <p:cNvSpPr txBox="1"/>
          <p:nvPr/>
        </p:nvSpPr>
        <p:spPr>
          <a:xfrm>
            <a:off x="81514" y="5117162"/>
            <a:ext cx="10806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・</a:t>
            </a:r>
            <a:r>
              <a:rPr lang="ja-JP" altLang="en-US" sz="3200" dirty="0">
                <a:solidFill>
                  <a:srgbClr val="FFFF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カペー朝</a:t>
            </a:r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：パリ伯</a:t>
            </a:r>
            <a:r>
              <a:rPr lang="ja-JP" altLang="en-US" sz="3200" dirty="0">
                <a:solidFill>
                  <a:srgbClr val="00B0F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ユーグ＝カペー</a:t>
            </a:r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が諸侯の推薦で王位に</a:t>
            </a:r>
            <a:endParaRPr lang="en-US" altLang="ja-JP" sz="32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5F3BC3D-6F33-4572-8B20-6A7A9A566E25}"/>
              </a:ext>
            </a:extLst>
          </p:cNvPr>
          <p:cNvSpPr txBox="1"/>
          <p:nvPr/>
        </p:nvSpPr>
        <p:spPr>
          <a:xfrm>
            <a:off x="6262575" y="4580808"/>
            <a:ext cx="5929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→　歴代皇帝は</a:t>
            </a:r>
            <a:r>
              <a:rPr lang="ja-JP" altLang="en-US" sz="3200" dirty="0">
                <a:solidFill>
                  <a:srgbClr val="FFFF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イタリア政策</a:t>
            </a:r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に</a:t>
            </a:r>
            <a:endParaRPr lang="en-US" altLang="ja-JP" sz="32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695D809E-11E9-4346-A0D3-05F881F1CB31}"/>
              </a:ext>
            </a:extLst>
          </p:cNvPr>
          <p:cNvSpPr/>
          <p:nvPr/>
        </p:nvSpPr>
        <p:spPr>
          <a:xfrm>
            <a:off x="145310" y="5681277"/>
            <a:ext cx="2693583" cy="54831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ja-JP" altLang="en-US" sz="32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イタリア</a:t>
            </a:r>
            <a:r>
              <a:rPr kumimoji="1" lang="ja-JP" altLang="en-US" sz="32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王国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1C33A20-9F4D-45FB-89EF-9FF9AA88A459}"/>
              </a:ext>
            </a:extLst>
          </p:cNvPr>
          <p:cNvSpPr txBox="1"/>
          <p:nvPr/>
        </p:nvSpPr>
        <p:spPr>
          <a:xfrm>
            <a:off x="81514" y="6212563"/>
            <a:ext cx="9530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・神聖ローマ帝国やイスラーム勢力の侵入で混乱</a:t>
            </a:r>
            <a:endParaRPr lang="en-US" altLang="ja-JP" sz="32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0143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07BAFEDF-591E-4099-BFE4-061661786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2052"/>
            <a:ext cx="12192000" cy="5233895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A59C831-778F-4DF6-A5CE-6E3A1961DE19}"/>
              </a:ext>
            </a:extLst>
          </p:cNvPr>
          <p:cNvSpPr txBox="1"/>
          <p:nvPr/>
        </p:nvSpPr>
        <p:spPr>
          <a:xfrm>
            <a:off x="8948736" y="6045947"/>
            <a:ext cx="3243264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資料：</a:t>
            </a:r>
            <a:r>
              <a:rPr kumimoji="1" lang="en-US" altLang="ja-JP" sz="14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『</a:t>
            </a:r>
            <a:r>
              <a:rPr kumimoji="1" lang="ja-JP" altLang="en-US" sz="14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詳説世界史研究</a:t>
            </a:r>
            <a:r>
              <a:rPr kumimoji="1" lang="en-US" altLang="ja-JP" sz="14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』</a:t>
            </a:r>
            <a:r>
              <a:rPr kumimoji="1" lang="ja-JP" altLang="en-US" sz="14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山川出版社</a:t>
            </a:r>
          </a:p>
        </p:txBody>
      </p:sp>
      <p:sp>
        <p:nvSpPr>
          <p:cNvPr id="4" name="フレーム 3">
            <a:extLst>
              <a:ext uri="{FF2B5EF4-FFF2-40B4-BE49-F238E27FC236}">
                <a16:creationId xmlns:a16="http://schemas.microsoft.com/office/drawing/2014/main" id="{159CEDBE-670C-481E-9B44-156077FFC57E}"/>
              </a:ext>
            </a:extLst>
          </p:cNvPr>
          <p:cNvSpPr/>
          <p:nvPr/>
        </p:nvSpPr>
        <p:spPr>
          <a:xfrm>
            <a:off x="5924549" y="2362201"/>
            <a:ext cx="2647951" cy="1895473"/>
          </a:xfrm>
          <a:prstGeom prst="frame">
            <a:avLst>
              <a:gd name="adj1" fmla="val 497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" name="吹き出し: 四角形 4">
            <a:extLst>
              <a:ext uri="{FF2B5EF4-FFF2-40B4-BE49-F238E27FC236}">
                <a16:creationId xmlns:a16="http://schemas.microsoft.com/office/drawing/2014/main" id="{426CC3F8-0F76-4C6D-BD31-BF250328730E}"/>
              </a:ext>
            </a:extLst>
          </p:cNvPr>
          <p:cNvSpPr/>
          <p:nvPr/>
        </p:nvSpPr>
        <p:spPr>
          <a:xfrm>
            <a:off x="4305299" y="2362201"/>
            <a:ext cx="1419225" cy="629199"/>
          </a:xfrm>
          <a:prstGeom prst="wedgeRectCallout">
            <a:avLst>
              <a:gd name="adj1" fmla="val 63060"/>
              <a:gd name="adj2" fmla="val 2616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ここ！</a:t>
            </a:r>
          </a:p>
        </p:txBody>
      </p:sp>
    </p:spTree>
    <p:extLst>
      <p:ext uri="{BB962C8B-B14F-4D97-AF65-F5344CB8AC3E}">
        <p14:creationId xmlns:p14="http://schemas.microsoft.com/office/powerpoint/2010/main" val="2594331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9E94582D-9E6F-45FE-8318-CA2E8F52D426}"/>
              </a:ext>
            </a:extLst>
          </p:cNvPr>
          <p:cNvSpPr/>
          <p:nvPr/>
        </p:nvSpPr>
        <p:spPr>
          <a:xfrm>
            <a:off x="3174308" y="108645"/>
            <a:ext cx="5531984" cy="3225105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kumimoji="1" lang="ja-JP" altLang="en-US" sz="36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4B11346C-E7B5-403F-B66B-8E36214C6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668" y="108646"/>
            <a:ext cx="1719263" cy="1905000"/>
          </a:xfrm>
          <a:prstGeom prst="rect">
            <a:avLst/>
          </a:prstGeom>
        </p:spPr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C21F7069-FFA6-49DC-83F2-BBA80F305E6E}"/>
              </a:ext>
            </a:extLst>
          </p:cNvPr>
          <p:cNvSpPr/>
          <p:nvPr/>
        </p:nvSpPr>
        <p:spPr>
          <a:xfrm>
            <a:off x="3174307" y="854632"/>
            <a:ext cx="2235892" cy="60760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rgbClr val="00B0F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カール大帝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73930F45-05F7-41DF-83B9-2E5253FE07DE}"/>
              </a:ext>
            </a:extLst>
          </p:cNvPr>
          <p:cNvSpPr/>
          <p:nvPr/>
        </p:nvSpPr>
        <p:spPr>
          <a:xfrm>
            <a:off x="6495813" y="854632"/>
            <a:ext cx="703485" cy="60760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伯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AFF118C4-9A3E-4B9A-979F-35E3181E415B}"/>
              </a:ext>
            </a:extLst>
          </p:cNvPr>
          <p:cNvSpPr/>
          <p:nvPr/>
        </p:nvSpPr>
        <p:spPr>
          <a:xfrm>
            <a:off x="7184774" y="854632"/>
            <a:ext cx="15215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＝地方　</a:t>
            </a:r>
            <a:endParaRPr lang="en-US" altLang="ja-JP" sz="32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r>
              <a:rPr lang="ja-JP" altLang="en-US" sz="32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　領主</a:t>
            </a:r>
          </a:p>
        </p:txBody>
      </p:sp>
      <p:sp>
        <p:nvSpPr>
          <p:cNvPr id="21" name="右中かっこ 20">
            <a:extLst>
              <a:ext uri="{FF2B5EF4-FFF2-40B4-BE49-F238E27FC236}">
                <a16:creationId xmlns:a16="http://schemas.microsoft.com/office/drawing/2014/main" id="{DE15525B-99B2-4E3A-A1A7-3219010CD788}"/>
              </a:ext>
            </a:extLst>
          </p:cNvPr>
          <p:cNvSpPr/>
          <p:nvPr/>
        </p:nvSpPr>
        <p:spPr>
          <a:xfrm rot="5400000">
            <a:off x="5601991" y="1316661"/>
            <a:ext cx="704850" cy="169103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D59A8BF9-B673-41F5-AC86-914214E733CC}"/>
              </a:ext>
            </a:extLst>
          </p:cNvPr>
          <p:cNvSpPr/>
          <p:nvPr/>
        </p:nvSpPr>
        <p:spPr>
          <a:xfrm>
            <a:off x="3941340" y="2698051"/>
            <a:ext cx="40261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個人的な関係で成立</a:t>
            </a:r>
            <a:endParaRPr lang="en-US" altLang="ja-JP" sz="32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23" name="矢印: 下 22">
            <a:extLst>
              <a:ext uri="{FF2B5EF4-FFF2-40B4-BE49-F238E27FC236}">
                <a16:creationId xmlns:a16="http://schemas.microsoft.com/office/drawing/2014/main" id="{395C2EA2-1572-45B9-85CB-B2D7D2100537}"/>
              </a:ext>
            </a:extLst>
          </p:cNvPr>
          <p:cNvSpPr/>
          <p:nvPr/>
        </p:nvSpPr>
        <p:spPr>
          <a:xfrm>
            <a:off x="5349696" y="3393333"/>
            <a:ext cx="1209438" cy="321418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88F75BBF-F2CF-4751-8B88-4A5599E73D81}"/>
              </a:ext>
            </a:extLst>
          </p:cNvPr>
          <p:cNvSpPr/>
          <p:nvPr/>
        </p:nvSpPr>
        <p:spPr>
          <a:xfrm>
            <a:off x="3188423" y="3774334"/>
            <a:ext cx="5531984" cy="3004813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kumimoji="1" lang="ja-JP" altLang="en-US" sz="36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9743A724-2942-4D0C-BA70-2AD6060D9118}"/>
              </a:ext>
            </a:extLst>
          </p:cNvPr>
          <p:cNvSpPr/>
          <p:nvPr/>
        </p:nvSpPr>
        <p:spPr>
          <a:xfrm>
            <a:off x="3188423" y="3856130"/>
            <a:ext cx="40261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カール大帝の死後</a:t>
            </a:r>
            <a:r>
              <a:rPr lang="en-US" altLang="ja-JP" sz="32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…</a:t>
            </a:r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BADAB999-0742-4D45-935F-5B691ACC6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5230" y="5125864"/>
            <a:ext cx="3857625" cy="1633061"/>
          </a:xfrm>
          <a:prstGeom prst="rect">
            <a:avLst/>
          </a:prstGeom>
        </p:spPr>
      </p:pic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6B428409-FB5E-4A34-A49C-96F7D7381615}"/>
              </a:ext>
            </a:extLst>
          </p:cNvPr>
          <p:cNvSpPr/>
          <p:nvPr/>
        </p:nvSpPr>
        <p:spPr>
          <a:xfrm>
            <a:off x="3611963" y="5316160"/>
            <a:ext cx="603644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子</a:t>
            </a:r>
            <a:endParaRPr lang="en-US" altLang="ja-JP" sz="36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F39227F9-1AD9-40CF-AA13-8C8515ACDB03}"/>
              </a:ext>
            </a:extLst>
          </p:cNvPr>
          <p:cNvSpPr/>
          <p:nvPr/>
        </p:nvSpPr>
        <p:spPr>
          <a:xfrm>
            <a:off x="3611963" y="5991001"/>
            <a:ext cx="603644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伯</a:t>
            </a:r>
            <a:endParaRPr lang="en-US" altLang="ja-JP" sz="36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B2BC0862-C2D4-4811-B0BE-B1470FB2ADC8}"/>
              </a:ext>
            </a:extLst>
          </p:cNvPr>
          <p:cNvSpPr/>
          <p:nvPr/>
        </p:nvSpPr>
        <p:spPr>
          <a:xfrm>
            <a:off x="7665669" y="5316160"/>
            <a:ext cx="603644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子</a:t>
            </a:r>
            <a:endParaRPr lang="en-US" altLang="ja-JP" sz="36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6049B94F-9764-40B5-9A79-1DF2A2BB8E82}"/>
              </a:ext>
            </a:extLst>
          </p:cNvPr>
          <p:cNvSpPr/>
          <p:nvPr/>
        </p:nvSpPr>
        <p:spPr>
          <a:xfrm>
            <a:off x="7665669" y="5991001"/>
            <a:ext cx="603644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伯</a:t>
            </a:r>
            <a:endParaRPr lang="en-US" altLang="ja-JP" sz="36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A296104D-8EA8-4CFA-BF82-FCBEFF6BFA90}"/>
              </a:ext>
            </a:extLst>
          </p:cNvPr>
          <p:cNvSpPr/>
          <p:nvPr/>
        </p:nvSpPr>
        <p:spPr>
          <a:xfrm>
            <a:off x="3783980" y="4579763"/>
            <a:ext cx="43126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後継者争いで内乱に</a:t>
            </a:r>
            <a:endParaRPr lang="en-US" altLang="ja-JP" sz="36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68954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389A3B0-1944-409B-89C1-D552DC0A6FCF}"/>
              </a:ext>
            </a:extLst>
          </p:cNvPr>
          <p:cNvSpPr/>
          <p:nvPr/>
        </p:nvSpPr>
        <p:spPr>
          <a:xfrm>
            <a:off x="126306" y="171450"/>
            <a:ext cx="3750369" cy="6381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>
                <a:solidFill>
                  <a:srgbClr val="FF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ヴェルダン条約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C2E4F32-B681-48CF-8B5E-C45DB85BF9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660"/>
          <a:stretch/>
        </p:blipFill>
        <p:spPr>
          <a:xfrm>
            <a:off x="7717533" y="2413057"/>
            <a:ext cx="4348161" cy="4352866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FC29F77E-1A61-4C56-90E9-F4962E09B280}"/>
              </a:ext>
            </a:extLst>
          </p:cNvPr>
          <p:cNvSpPr/>
          <p:nvPr/>
        </p:nvSpPr>
        <p:spPr>
          <a:xfrm>
            <a:off x="126306" y="1217633"/>
            <a:ext cx="90938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・王国領土を３人の子に分割相続する協定</a:t>
            </a:r>
            <a:endParaRPr lang="en-US" altLang="ja-JP" sz="36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20763095-8549-4B87-BBC6-66AEA9CBFD04}"/>
              </a:ext>
            </a:extLst>
          </p:cNvPr>
          <p:cNvSpPr/>
          <p:nvPr/>
        </p:nvSpPr>
        <p:spPr>
          <a:xfrm>
            <a:off x="126306" y="2041582"/>
            <a:ext cx="77175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・「</a:t>
            </a:r>
            <a:r>
              <a:rPr lang="ja-JP" altLang="en-US" sz="3600" u="sng" dirty="0">
                <a:uFill>
                  <a:solidFill>
                    <a:srgbClr val="FFFF00"/>
                  </a:solidFill>
                </a:u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中部フランク</a:t>
            </a:r>
            <a:r>
              <a:rPr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」</a:t>
            </a:r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：</a:t>
            </a:r>
            <a:r>
              <a:rPr lang="ja-JP" altLang="en-US" sz="3200" u="sng" dirty="0">
                <a:uFill>
                  <a:solidFill>
                    <a:schemeClr val="accent6"/>
                  </a:solidFill>
                </a:u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ロタール１世</a:t>
            </a:r>
            <a:endParaRPr lang="en-US" altLang="ja-JP" sz="3200" u="sng" dirty="0">
              <a:uFill>
                <a:solidFill>
                  <a:schemeClr val="accent6"/>
                </a:solidFill>
              </a:u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r>
              <a:rPr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　「</a:t>
            </a:r>
            <a:r>
              <a:rPr lang="ja-JP" altLang="en-US" sz="3600" u="sng" dirty="0">
                <a:uFill>
                  <a:solidFill>
                    <a:srgbClr val="FFFF00"/>
                  </a:solidFill>
                </a:u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東フランク</a:t>
            </a:r>
            <a:r>
              <a:rPr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」</a:t>
            </a:r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：</a:t>
            </a:r>
            <a:r>
              <a:rPr lang="ja-JP" altLang="en-US" sz="3200" u="sng" dirty="0">
                <a:uFill>
                  <a:solidFill>
                    <a:srgbClr val="FF0000"/>
                  </a:solidFill>
                </a:u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ルートヴィヒ２世</a:t>
            </a:r>
            <a:endParaRPr lang="en-US" altLang="ja-JP" sz="3200" u="sng" dirty="0">
              <a:uFill>
                <a:solidFill>
                  <a:srgbClr val="FF0000"/>
                </a:solidFill>
              </a:u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r>
              <a:rPr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　「</a:t>
            </a:r>
            <a:r>
              <a:rPr lang="ja-JP" altLang="en-US" sz="3600" u="sng" dirty="0">
                <a:uFill>
                  <a:solidFill>
                    <a:srgbClr val="FFFF00"/>
                  </a:solidFill>
                </a:u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西フランク</a:t>
            </a:r>
            <a:r>
              <a:rPr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」</a:t>
            </a:r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：</a:t>
            </a:r>
            <a:r>
              <a:rPr lang="ja-JP" altLang="en-US" sz="3200" u="sng" dirty="0">
                <a:uFill>
                  <a:solidFill>
                    <a:srgbClr val="0070C0"/>
                  </a:solidFill>
                </a:u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シャルル２世</a:t>
            </a:r>
            <a:endParaRPr lang="en-US" altLang="ja-JP" sz="3200" u="sng" dirty="0">
              <a:uFill>
                <a:solidFill>
                  <a:srgbClr val="0070C0"/>
                </a:solidFill>
              </a:u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6" name="吹き出し: 四角形 5">
            <a:extLst>
              <a:ext uri="{FF2B5EF4-FFF2-40B4-BE49-F238E27FC236}">
                <a16:creationId xmlns:a16="http://schemas.microsoft.com/office/drawing/2014/main" id="{990ECF24-2F65-4C88-B1CC-4FA249D75AEA}"/>
              </a:ext>
            </a:extLst>
          </p:cNvPr>
          <p:cNvSpPr/>
          <p:nvPr/>
        </p:nvSpPr>
        <p:spPr>
          <a:xfrm>
            <a:off x="9220200" y="637131"/>
            <a:ext cx="2845494" cy="1027331"/>
          </a:xfrm>
          <a:prstGeom prst="wedgeRectCallout">
            <a:avLst>
              <a:gd name="adj1" fmla="val -60235"/>
              <a:gd name="adj2" fmla="val 2541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内乱中に交渉を重ねて成立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52F44833-38DE-4F41-8DF5-EF257AEE2A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9114" y="91033"/>
            <a:ext cx="1081086" cy="108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273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389A3B0-1944-409B-89C1-D552DC0A6FCF}"/>
              </a:ext>
            </a:extLst>
          </p:cNvPr>
          <p:cNvSpPr/>
          <p:nvPr/>
        </p:nvSpPr>
        <p:spPr>
          <a:xfrm>
            <a:off x="126306" y="171450"/>
            <a:ext cx="3407469" cy="6381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>
                <a:solidFill>
                  <a:srgbClr val="FF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メルセン条約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FC29F77E-1A61-4C56-90E9-F4962E09B280}"/>
              </a:ext>
            </a:extLst>
          </p:cNvPr>
          <p:cNvSpPr/>
          <p:nvPr/>
        </p:nvSpPr>
        <p:spPr>
          <a:xfrm>
            <a:off x="126306" y="1056050"/>
            <a:ext cx="90938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・中部フランクを東西に分割する協定</a:t>
            </a:r>
            <a:endParaRPr lang="en-US" altLang="ja-JP" sz="36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20763095-8549-4B87-BBC6-66AEA9CBFD04}"/>
              </a:ext>
            </a:extLst>
          </p:cNvPr>
          <p:cNvSpPr/>
          <p:nvPr/>
        </p:nvSpPr>
        <p:spPr>
          <a:xfrm>
            <a:off x="126306" y="1726633"/>
            <a:ext cx="98654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>
                <a:uFill>
                  <a:solidFill>
                    <a:srgbClr val="0070C0"/>
                  </a:solidFill>
                </a:u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・東西の王国に編入し、残りをイタリア王国に</a:t>
            </a:r>
            <a:endParaRPr lang="en-US" altLang="ja-JP" sz="3600" dirty="0">
              <a:uFill>
                <a:solidFill>
                  <a:srgbClr val="0070C0"/>
                </a:solidFill>
              </a:u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6" name="吹き出し: 四角形 5">
            <a:extLst>
              <a:ext uri="{FF2B5EF4-FFF2-40B4-BE49-F238E27FC236}">
                <a16:creationId xmlns:a16="http://schemas.microsoft.com/office/drawing/2014/main" id="{990ECF24-2F65-4C88-B1CC-4FA249D75AEA}"/>
              </a:ext>
            </a:extLst>
          </p:cNvPr>
          <p:cNvSpPr/>
          <p:nvPr/>
        </p:nvSpPr>
        <p:spPr>
          <a:xfrm>
            <a:off x="8364091" y="567132"/>
            <a:ext cx="2845494" cy="1027331"/>
          </a:xfrm>
          <a:prstGeom prst="wedgeRectCallout">
            <a:avLst>
              <a:gd name="adj1" fmla="val -60235"/>
              <a:gd name="adj2" fmla="val 2541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ロタール１世（長男）の死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4CF7086A-C940-4D3B-8FE3-5F0CC111F2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555" r="-58"/>
          <a:stretch/>
        </p:blipFill>
        <p:spPr>
          <a:xfrm>
            <a:off x="7703244" y="2397216"/>
            <a:ext cx="4362450" cy="4352866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4225D296-F60D-4895-96B3-AD99B6C15CE2}"/>
              </a:ext>
            </a:extLst>
          </p:cNvPr>
          <p:cNvSpPr/>
          <p:nvPr/>
        </p:nvSpPr>
        <p:spPr>
          <a:xfrm>
            <a:off x="126306" y="2372964"/>
            <a:ext cx="986541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>
                <a:uFill>
                  <a:solidFill>
                    <a:srgbClr val="0070C0"/>
                  </a:solidFill>
                </a:u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・現在の</a:t>
            </a:r>
            <a:endParaRPr lang="en-US" altLang="ja-JP" sz="3600" dirty="0">
              <a:uFill>
                <a:solidFill>
                  <a:srgbClr val="0070C0"/>
                </a:solidFill>
              </a:u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r>
              <a:rPr lang="ja-JP" altLang="en-US" sz="3600" dirty="0">
                <a:uFill>
                  <a:solidFill>
                    <a:srgbClr val="0070C0"/>
                  </a:solidFill>
                </a:u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　ドイツ・フランス・イタリア</a:t>
            </a:r>
            <a:endParaRPr lang="en-US" altLang="ja-JP" sz="3600" dirty="0">
              <a:uFill>
                <a:solidFill>
                  <a:srgbClr val="0070C0"/>
                </a:solidFill>
              </a:u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r>
              <a:rPr lang="ja-JP" altLang="en-US" sz="3600" dirty="0">
                <a:uFill>
                  <a:solidFill>
                    <a:srgbClr val="0070C0"/>
                  </a:solidFill>
                </a:u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　　　　　　　　　　　　の原型に</a:t>
            </a:r>
            <a:endParaRPr lang="en-US" altLang="ja-JP" sz="3600" dirty="0">
              <a:uFill>
                <a:solidFill>
                  <a:srgbClr val="0070C0"/>
                </a:solidFill>
              </a:u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63149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1A7012F-5466-4048-A1DE-A84DEDDA846F}"/>
              </a:ext>
            </a:extLst>
          </p:cNvPr>
          <p:cNvSpPr/>
          <p:nvPr/>
        </p:nvSpPr>
        <p:spPr>
          <a:xfrm>
            <a:off x="126306" y="171450"/>
            <a:ext cx="3750369" cy="6381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>
                <a:solidFill>
                  <a:srgbClr val="FF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東フランク</a:t>
            </a:r>
            <a:r>
              <a:rPr lang="ja-JP" altLang="en-US" sz="4000" dirty="0">
                <a:solidFill>
                  <a:srgbClr val="FF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王国</a:t>
            </a:r>
            <a:endParaRPr kumimoji="1" lang="ja-JP" altLang="en-US" sz="4000" dirty="0">
              <a:solidFill>
                <a:srgbClr val="FF0000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CD9EBEB-8DDC-4CE0-A224-14F55F12DDDC}"/>
              </a:ext>
            </a:extLst>
          </p:cNvPr>
          <p:cNvSpPr/>
          <p:nvPr/>
        </p:nvSpPr>
        <p:spPr>
          <a:xfrm>
            <a:off x="126306" y="2914650"/>
            <a:ext cx="2340669" cy="6381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4000" u="sng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選挙王制</a:t>
            </a:r>
            <a:endParaRPr kumimoji="1" lang="ja-JP" altLang="en-US" sz="4000" u="sng" dirty="0">
              <a:solidFill>
                <a:schemeClr val="bg1"/>
              </a:solidFill>
              <a:uFill>
                <a:solidFill>
                  <a:srgbClr val="FF0000"/>
                </a:solidFill>
              </a:u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4" name="吹き出し: 四角形 3">
            <a:extLst>
              <a:ext uri="{FF2B5EF4-FFF2-40B4-BE49-F238E27FC236}">
                <a16:creationId xmlns:a16="http://schemas.microsoft.com/office/drawing/2014/main" id="{AD89C060-757D-4069-8941-0057C25FF118}"/>
              </a:ext>
            </a:extLst>
          </p:cNvPr>
          <p:cNvSpPr/>
          <p:nvPr/>
        </p:nvSpPr>
        <p:spPr>
          <a:xfrm>
            <a:off x="4258816" y="157558"/>
            <a:ext cx="3151634" cy="638176"/>
          </a:xfrm>
          <a:prstGeom prst="wedgeRectCallout">
            <a:avLst>
              <a:gd name="adj1" fmla="val -60537"/>
              <a:gd name="adj2" fmla="val -1787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現ドイツの原型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345E035E-0F05-4E6D-8C0B-FFC624857E29}"/>
              </a:ext>
            </a:extLst>
          </p:cNvPr>
          <p:cNvSpPr/>
          <p:nvPr/>
        </p:nvSpPr>
        <p:spPr>
          <a:xfrm>
            <a:off x="126306" y="949791"/>
            <a:ext cx="6750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・</a:t>
            </a:r>
            <a:r>
              <a:rPr lang="en-US" altLang="ja-JP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10</a:t>
            </a:r>
            <a:r>
              <a:rPr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世紀にカロリング家が断絶</a:t>
            </a:r>
            <a:endParaRPr lang="en-US" altLang="ja-JP" sz="36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B2C7B76-E5A1-4FE0-A0A8-0C3BF1AF551E}"/>
              </a:ext>
            </a:extLst>
          </p:cNvPr>
          <p:cNvSpPr/>
          <p:nvPr/>
        </p:nvSpPr>
        <p:spPr>
          <a:xfrm>
            <a:off x="609600" y="1614884"/>
            <a:ext cx="38766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→　後継者問題に</a:t>
            </a:r>
            <a:endParaRPr lang="en-US" altLang="ja-JP" sz="36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7" name="矢印: 下 6">
            <a:extLst>
              <a:ext uri="{FF2B5EF4-FFF2-40B4-BE49-F238E27FC236}">
                <a16:creationId xmlns:a16="http://schemas.microsoft.com/office/drawing/2014/main" id="{2A01584E-074E-4AA7-8FE3-EFEB019CD808}"/>
              </a:ext>
            </a:extLst>
          </p:cNvPr>
          <p:cNvSpPr/>
          <p:nvPr/>
        </p:nvSpPr>
        <p:spPr>
          <a:xfrm>
            <a:off x="682277" y="2160807"/>
            <a:ext cx="1076325" cy="638174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FCC654F-9AEE-42C5-AD14-71FF268E592F}"/>
              </a:ext>
            </a:extLst>
          </p:cNvPr>
          <p:cNvSpPr/>
          <p:nvPr/>
        </p:nvSpPr>
        <p:spPr>
          <a:xfrm>
            <a:off x="126306" y="3552825"/>
            <a:ext cx="8709350" cy="32251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kumimoji="1" lang="ja-JP" altLang="en-US" sz="36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8046F457-89A8-4C3E-9923-12040D61F76E}"/>
              </a:ext>
            </a:extLst>
          </p:cNvPr>
          <p:cNvSpPr/>
          <p:nvPr/>
        </p:nvSpPr>
        <p:spPr>
          <a:xfrm>
            <a:off x="126306" y="3668494"/>
            <a:ext cx="7562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・諸侯たちの選挙によって王を選出</a:t>
            </a:r>
            <a:endParaRPr lang="en-US" altLang="ja-JP" sz="36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F28ADB6C-445A-4DD5-9366-A6263280100A}"/>
              </a:ext>
            </a:extLst>
          </p:cNvPr>
          <p:cNvSpPr/>
          <p:nvPr/>
        </p:nvSpPr>
        <p:spPr>
          <a:xfrm>
            <a:off x="285795" y="4371975"/>
            <a:ext cx="6263861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なぜ選挙王制を採ったのか？</a:t>
            </a:r>
            <a:endParaRPr lang="en-US" altLang="ja-JP" sz="36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14D99F26-5CA8-4F0D-8718-3225ADD2E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0450" y="3586625"/>
            <a:ext cx="1066813" cy="1456399"/>
          </a:xfrm>
          <a:prstGeom prst="rect">
            <a:avLst/>
          </a:prstGeom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FB665635-80CF-43BD-A0F5-54F664BA5CD5}"/>
              </a:ext>
            </a:extLst>
          </p:cNvPr>
          <p:cNvSpPr/>
          <p:nvPr/>
        </p:nvSpPr>
        <p:spPr>
          <a:xfrm>
            <a:off x="126304" y="5165377"/>
            <a:ext cx="43599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・王権の集中を抑制</a:t>
            </a:r>
            <a:endParaRPr lang="en-US" altLang="ja-JP" sz="36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97029351-B7E0-4F67-90C5-BD780299F6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6275" y="5094098"/>
            <a:ext cx="726337" cy="709445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77CC2D80-96CC-4249-8952-BDB7654A25F2}"/>
              </a:ext>
            </a:extLst>
          </p:cNvPr>
          <p:cNvSpPr/>
          <p:nvPr/>
        </p:nvSpPr>
        <p:spPr>
          <a:xfrm>
            <a:off x="126304" y="5908209"/>
            <a:ext cx="66360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・諸侯（貴族）の影響力を保持</a:t>
            </a:r>
            <a:endParaRPr lang="en-US" altLang="ja-JP" sz="36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CD3F4C89-FD2A-4D8A-B860-E1D0693965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6394" y="5551778"/>
            <a:ext cx="1002762" cy="100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673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19593F9-595A-4531-A476-4F205EF27AE6}"/>
              </a:ext>
            </a:extLst>
          </p:cNvPr>
          <p:cNvSpPr/>
          <p:nvPr/>
        </p:nvSpPr>
        <p:spPr>
          <a:xfrm>
            <a:off x="126306" y="171450"/>
            <a:ext cx="3750369" cy="6381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>
                <a:solidFill>
                  <a:srgbClr val="FF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東フランク</a:t>
            </a:r>
            <a:r>
              <a:rPr lang="ja-JP" altLang="en-US" sz="4000" dirty="0">
                <a:solidFill>
                  <a:srgbClr val="FF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王国</a:t>
            </a:r>
            <a:endParaRPr kumimoji="1" lang="ja-JP" altLang="en-US" sz="4000" dirty="0">
              <a:solidFill>
                <a:srgbClr val="FF0000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5B19908A-D03E-4B44-A529-4E523EC8F7FE}"/>
              </a:ext>
            </a:extLst>
          </p:cNvPr>
          <p:cNvSpPr/>
          <p:nvPr/>
        </p:nvSpPr>
        <p:spPr>
          <a:xfrm>
            <a:off x="126306" y="949791"/>
            <a:ext cx="96237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・</a:t>
            </a:r>
            <a:r>
              <a:rPr lang="ja-JP" altLang="en-US" sz="4000" dirty="0">
                <a:solidFill>
                  <a:srgbClr val="FFFF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マジャール人</a:t>
            </a:r>
            <a:r>
              <a:rPr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や</a:t>
            </a:r>
            <a:r>
              <a:rPr lang="ja-JP" altLang="en-US" sz="4000" dirty="0">
                <a:solidFill>
                  <a:srgbClr val="FFFF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ノルマン人</a:t>
            </a:r>
            <a:r>
              <a:rPr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の侵攻に苦戦</a:t>
            </a:r>
            <a:endParaRPr lang="en-US" altLang="ja-JP" sz="36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E0B07AC-E4E0-4DB9-9EF3-21B451013BAE}"/>
              </a:ext>
            </a:extLst>
          </p:cNvPr>
          <p:cNvSpPr/>
          <p:nvPr/>
        </p:nvSpPr>
        <p:spPr>
          <a:xfrm>
            <a:off x="2743200" y="1797843"/>
            <a:ext cx="71344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→　“強い王”が求められていた</a:t>
            </a:r>
            <a:endParaRPr lang="en-US" altLang="ja-JP" sz="36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F6827E3-5C9F-4908-A45E-8E2699B1D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1342" y="228289"/>
            <a:ext cx="1210328" cy="127907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098BC8B-5703-4154-8EB9-37EA2F5DC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0056" y="1582538"/>
            <a:ext cx="1402567" cy="1402567"/>
          </a:xfrm>
          <a:prstGeom prst="rect">
            <a:avLst/>
          </a:prstGeom>
        </p:spPr>
      </p:pic>
      <p:sp>
        <p:nvSpPr>
          <p:cNvPr id="8" name="矢印: 下 7">
            <a:extLst>
              <a:ext uri="{FF2B5EF4-FFF2-40B4-BE49-F238E27FC236}">
                <a16:creationId xmlns:a16="http://schemas.microsoft.com/office/drawing/2014/main" id="{12CDC1B1-E4A6-4544-929F-77027DC866EC}"/>
              </a:ext>
            </a:extLst>
          </p:cNvPr>
          <p:cNvSpPr/>
          <p:nvPr/>
        </p:nvSpPr>
        <p:spPr>
          <a:xfrm>
            <a:off x="4402122" y="2520230"/>
            <a:ext cx="1079206" cy="707886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E47DDEB-4356-457E-8F62-090590C29F78}"/>
              </a:ext>
            </a:extLst>
          </p:cNvPr>
          <p:cNvSpPr/>
          <p:nvPr/>
        </p:nvSpPr>
        <p:spPr>
          <a:xfrm>
            <a:off x="126305" y="3306727"/>
            <a:ext cx="11962913" cy="34712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kumimoji="1" lang="ja-JP" altLang="en-US" sz="36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8D99C638-1EB4-4DBB-8208-B8C8A2178DA9}"/>
              </a:ext>
            </a:extLst>
          </p:cNvPr>
          <p:cNvSpPr/>
          <p:nvPr/>
        </p:nvSpPr>
        <p:spPr>
          <a:xfrm>
            <a:off x="126306" y="3306727"/>
            <a:ext cx="3212318" cy="6381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>
                <a:solidFill>
                  <a:srgbClr val="00B0F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オットー</a:t>
            </a:r>
            <a:r>
              <a:rPr kumimoji="1" lang="en-US" altLang="ja-JP" sz="4000" dirty="0">
                <a:solidFill>
                  <a:srgbClr val="00B0F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1</a:t>
            </a:r>
            <a:r>
              <a:rPr kumimoji="1" lang="ja-JP" altLang="en-US" sz="4000" dirty="0">
                <a:solidFill>
                  <a:srgbClr val="00B0F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世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01D7C39-1AE0-406C-84D2-5109C4820DA8}"/>
              </a:ext>
            </a:extLst>
          </p:cNvPr>
          <p:cNvSpPr/>
          <p:nvPr/>
        </p:nvSpPr>
        <p:spPr>
          <a:xfrm>
            <a:off x="5481328" y="2561141"/>
            <a:ext cx="36733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選出されたのが</a:t>
            </a:r>
            <a:r>
              <a:rPr lang="en-US" altLang="ja-JP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…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C244B832-A5A5-455A-AE8F-70F1F189291D}"/>
              </a:ext>
            </a:extLst>
          </p:cNvPr>
          <p:cNvSpPr/>
          <p:nvPr/>
        </p:nvSpPr>
        <p:spPr>
          <a:xfrm>
            <a:off x="3063550" y="3336293"/>
            <a:ext cx="30442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（ザクセン家）</a:t>
            </a:r>
            <a:endParaRPr lang="en-US" altLang="ja-JP" sz="32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61D88A24-ABF5-40FC-833A-C83CB5CB9C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7977" y="4751088"/>
            <a:ext cx="1457718" cy="2016510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30C6BD3D-2935-4F0D-914A-10EA55198AAC}"/>
              </a:ext>
            </a:extLst>
          </p:cNvPr>
          <p:cNvSpPr/>
          <p:nvPr/>
        </p:nvSpPr>
        <p:spPr>
          <a:xfrm>
            <a:off x="126304" y="4043202"/>
            <a:ext cx="79522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・ウラル語系の</a:t>
            </a:r>
            <a:r>
              <a:rPr lang="ja-JP" altLang="en-US" sz="4000" dirty="0">
                <a:solidFill>
                  <a:srgbClr val="FF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マジャール人</a:t>
            </a:r>
            <a:r>
              <a:rPr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を撃退</a:t>
            </a:r>
            <a:endParaRPr lang="en-US" altLang="ja-JP" sz="36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15" name="吹き出し: 四角形 14">
            <a:extLst>
              <a:ext uri="{FF2B5EF4-FFF2-40B4-BE49-F238E27FC236}">
                <a16:creationId xmlns:a16="http://schemas.microsoft.com/office/drawing/2014/main" id="{6C26DD20-4B6E-434E-BBA5-1608E143299A}"/>
              </a:ext>
            </a:extLst>
          </p:cNvPr>
          <p:cNvSpPr/>
          <p:nvPr/>
        </p:nvSpPr>
        <p:spPr>
          <a:xfrm>
            <a:off x="8222385" y="3616557"/>
            <a:ext cx="3471055" cy="978100"/>
          </a:xfrm>
          <a:prstGeom prst="wedgeRectCallout">
            <a:avLst>
              <a:gd name="adj1" fmla="val -59618"/>
              <a:gd name="adj2" fmla="val 2452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その後、</a:t>
            </a:r>
            <a:endParaRPr kumimoji="1" lang="en-US" altLang="ja-JP" sz="32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ハンガリーに定住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7EF04AD2-A00E-4507-9845-25887F37B450}"/>
              </a:ext>
            </a:extLst>
          </p:cNvPr>
          <p:cNvSpPr/>
          <p:nvPr/>
        </p:nvSpPr>
        <p:spPr>
          <a:xfrm>
            <a:off x="126304" y="4770688"/>
            <a:ext cx="79522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・スラヴ人も撃退し、奴隷化</a:t>
            </a:r>
            <a:endParaRPr lang="en-US" altLang="ja-JP" sz="36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17" name="吹き出し: 四角形 16">
            <a:extLst>
              <a:ext uri="{FF2B5EF4-FFF2-40B4-BE49-F238E27FC236}">
                <a16:creationId xmlns:a16="http://schemas.microsoft.com/office/drawing/2014/main" id="{A70A143C-EB89-4FB0-8F1B-4B46817C8DB6}"/>
              </a:ext>
            </a:extLst>
          </p:cNvPr>
          <p:cNvSpPr/>
          <p:nvPr/>
        </p:nvSpPr>
        <p:spPr>
          <a:xfrm>
            <a:off x="2415340" y="5531441"/>
            <a:ext cx="7790166" cy="1060300"/>
          </a:xfrm>
          <a:prstGeom prst="wedgeRectCallout">
            <a:avLst>
              <a:gd name="adj1" fmla="val -53144"/>
              <a:gd name="adj2" fmla="val -4366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欧州で</a:t>
            </a:r>
            <a:endParaRPr kumimoji="1" lang="en-US" altLang="ja-JP" sz="32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「スラヴ（</a:t>
            </a:r>
            <a:r>
              <a:rPr lang="en-US" altLang="ja-JP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Slavs</a:t>
            </a:r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）」＝奴隷（</a:t>
            </a:r>
            <a:r>
              <a:rPr lang="en-US" altLang="ja-JP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Slaves</a:t>
            </a:r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）に</a:t>
            </a: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6AD102EE-0F94-438F-B633-4CE73F2156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5363" y="4794966"/>
            <a:ext cx="1335790" cy="123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343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A8D7B6E-38CD-42C3-AB9C-475F2FF4A29D}"/>
              </a:ext>
            </a:extLst>
          </p:cNvPr>
          <p:cNvSpPr/>
          <p:nvPr/>
        </p:nvSpPr>
        <p:spPr>
          <a:xfrm>
            <a:off x="207603" y="321776"/>
            <a:ext cx="5289430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ローマ＝カトリック教会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4FC97F2-4D86-434C-8367-3BCA8CEA62F8}"/>
              </a:ext>
            </a:extLst>
          </p:cNvPr>
          <p:cNvSpPr/>
          <p:nvPr/>
        </p:nvSpPr>
        <p:spPr>
          <a:xfrm>
            <a:off x="207604" y="1645788"/>
            <a:ext cx="3790237" cy="7910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40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オットー</a:t>
            </a:r>
            <a:r>
              <a:rPr kumimoji="1" lang="ja-JP" altLang="en-US" sz="40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の戴冠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487E885C-6224-4AD0-94C8-422FFA4F117A}"/>
              </a:ext>
            </a:extLst>
          </p:cNvPr>
          <p:cNvSpPr/>
          <p:nvPr/>
        </p:nvSpPr>
        <p:spPr>
          <a:xfrm>
            <a:off x="207604" y="2436809"/>
            <a:ext cx="6852415" cy="3424916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kumimoji="1" lang="ja-JP" altLang="en-US" sz="36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86F425A7-CBCD-4E56-B161-BE429E675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03" y="2609373"/>
            <a:ext cx="1520442" cy="1818167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166BA664-96EA-45BD-9A50-336C64C622F9}"/>
              </a:ext>
            </a:extLst>
          </p:cNvPr>
          <p:cNvSpPr/>
          <p:nvPr/>
        </p:nvSpPr>
        <p:spPr>
          <a:xfrm>
            <a:off x="383042" y="4189804"/>
            <a:ext cx="1179944" cy="6751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教皇</a:t>
            </a:r>
            <a:endParaRPr kumimoji="1" lang="ja-JP" altLang="en-US" sz="3600" dirty="0">
              <a:solidFill>
                <a:srgbClr val="00B0F0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12" name="吹き出し: 四角形 11">
            <a:extLst>
              <a:ext uri="{FF2B5EF4-FFF2-40B4-BE49-F238E27FC236}">
                <a16:creationId xmlns:a16="http://schemas.microsoft.com/office/drawing/2014/main" id="{847FE136-3121-4D91-B8B8-69BE7D12E97C}"/>
              </a:ext>
            </a:extLst>
          </p:cNvPr>
          <p:cNvSpPr/>
          <p:nvPr/>
        </p:nvSpPr>
        <p:spPr>
          <a:xfrm>
            <a:off x="1728044" y="2765191"/>
            <a:ext cx="5246913" cy="1161002"/>
          </a:xfrm>
          <a:prstGeom prst="wedgeRectCallout">
            <a:avLst>
              <a:gd name="adj1" fmla="val -58248"/>
              <a:gd name="adj2" fmla="val -193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オットー</a:t>
            </a:r>
            <a:r>
              <a:rPr kumimoji="1" lang="en-US" altLang="ja-JP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1</a:t>
            </a:r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世に</a:t>
            </a:r>
            <a:r>
              <a:rPr kumimoji="1" lang="ja-JP" altLang="en-US" sz="32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ローマ皇帝</a:t>
            </a:r>
            <a:endParaRPr kumimoji="1" lang="en-US" altLang="ja-JP" sz="36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r>
              <a:rPr lang="ja-JP" altLang="en-US" sz="3600" dirty="0">
                <a:solidFill>
                  <a:srgbClr val="FF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　　　　　</a:t>
            </a:r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の冠を授ける</a:t>
            </a: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2575CEA0-AB84-4F8A-8D43-974EF3A22E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5730" y="3270077"/>
            <a:ext cx="796334" cy="571532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9B689619-AD2A-4FA7-933E-52B33471BC5F}"/>
              </a:ext>
            </a:extLst>
          </p:cNvPr>
          <p:cNvSpPr/>
          <p:nvPr/>
        </p:nvSpPr>
        <p:spPr>
          <a:xfrm>
            <a:off x="303296" y="5123930"/>
            <a:ext cx="67567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→「ローマ帝国の復活」を宣言　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807E1AAE-0FA3-480A-B143-6D36568776FB}"/>
              </a:ext>
            </a:extLst>
          </p:cNvPr>
          <p:cNvSpPr/>
          <p:nvPr/>
        </p:nvSpPr>
        <p:spPr>
          <a:xfrm>
            <a:off x="5776210" y="397862"/>
            <a:ext cx="43311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情勢や秩序が不安定</a:t>
            </a:r>
            <a:endParaRPr lang="en-US" altLang="ja-JP" sz="36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594976E3-4A58-403B-ADE4-109F4626DE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7395" y="81488"/>
            <a:ext cx="1210328" cy="1279078"/>
          </a:xfrm>
          <a:prstGeom prst="rect">
            <a:avLst/>
          </a:prstGeom>
        </p:spPr>
      </p:pic>
      <p:sp>
        <p:nvSpPr>
          <p:cNvPr id="3" name="吹き出し: 下矢印 2">
            <a:extLst>
              <a:ext uri="{FF2B5EF4-FFF2-40B4-BE49-F238E27FC236}">
                <a16:creationId xmlns:a16="http://schemas.microsoft.com/office/drawing/2014/main" id="{C84E923E-42FF-4B87-A63A-D96E800B3AEE}"/>
              </a:ext>
            </a:extLst>
          </p:cNvPr>
          <p:cNvSpPr/>
          <p:nvPr/>
        </p:nvSpPr>
        <p:spPr>
          <a:xfrm>
            <a:off x="2541180" y="4096569"/>
            <a:ext cx="4433777" cy="1027360"/>
          </a:xfrm>
          <a:prstGeom prst="downArrow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カール大帝を引き継ぐ</a:t>
            </a:r>
          </a:p>
        </p:txBody>
      </p:sp>
      <p:sp>
        <p:nvSpPr>
          <p:cNvPr id="9" name="矢印: 下 8">
            <a:extLst>
              <a:ext uri="{FF2B5EF4-FFF2-40B4-BE49-F238E27FC236}">
                <a16:creationId xmlns:a16="http://schemas.microsoft.com/office/drawing/2014/main" id="{74434BC4-E848-4DAF-B0FA-A8CC0CCC3C87}"/>
              </a:ext>
            </a:extLst>
          </p:cNvPr>
          <p:cNvSpPr/>
          <p:nvPr/>
        </p:nvSpPr>
        <p:spPr>
          <a:xfrm>
            <a:off x="2247154" y="1097029"/>
            <a:ext cx="1210328" cy="452294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矢印: 下 18">
            <a:extLst>
              <a:ext uri="{FF2B5EF4-FFF2-40B4-BE49-F238E27FC236}">
                <a16:creationId xmlns:a16="http://schemas.microsoft.com/office/drawing/2014/main" id="{0EC712DB-4B05-4885-92D7-87F5026372AB}"/>
              </a:ext>
            </a:extLst>
          </p:cNvPr>
          <p:cNvSpPr/>
          <p:nvPr/>
        </p:nvSpPr>
        <p:spPr>
          <a:xfrm rot="16200000">
            <a:off x="5386215" y="354147"/>
            <a:ext cx="791019" cy="3364669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62650E61-F517-46C1-8B2F-F6220C8A69C4}"/>
              </a:ext>
            </a:extLst>
          </p:cNvPr>
          <p:cNvSpPr/>
          <p:nvPr/>
        </p:nvSpPr>
        <p:spPr>
          <a:xfrm>
            <a:off x="10398488" y="2436808"/>
            <a:ext cx="15948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ja-JP" sz="36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484D2327-46AD-4160-B093-38DD9EFBB731}"/>
              </a:ext>
            </a:extLst>
          </p:cNvPr>
          <p:cNvSpPr/>
          <p:nvPr/>
        </p:nvSpPr>
        <p:spPr>
          <a:xfrm>
            <a:off x="7708605" y="1650563"/>
            <a:ext cx="4100353" cy="1198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>
                <a:solidFill>
                  <a:srgbClr val="FF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神聖ローマ帝国</a:t>
            </a:r>
            <a:endParaRPr kumimoji="1" lang="en-US" altLang="ja-JP" sz="4000" dirty="0">
              <a:solidFill>
                <a:srgbClr val="FF0000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pPr algn="r"/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の誕生</a:t>
            </a:r>
            <a:endParaRPr lang="en-US" altLang="ja-JP" sz="32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23" name="吹き出し: 左矢印 22">
            <a:extLst>
              <a:ext uri="{FF2B5EF4-FFF2-40B4-BE49-F238E27FC236}">
                <a16:creationId xmlns:a16="http://schemas.microsoft.com/office/drawing/2014/main" id="{82E557B3-A42B-43BC-B362-D497DCCB554C}"/>
              </a:ext>
            </a:extLst>
          </p:cNvPr>
          <p:cNvSpPr/>
          <p:nvPr/>
        </p:nvSpPr>
        <p:spPr>
          <a:xfrm>
            <a:off x="7155711" y="2839197"/>
            <a:ext cx="4653247" cy="2420199"/>
          </a:xfrm>
          <a:prstGeom prst="leftArrowCallout">
            <a:avLst>
              <a:gd name="adj1" fmla="val 19412"/>
              <a:gd name="adj2" fmla="val 17549"/>
              <a:gd name="adj3" fmla="val 17239"/>
              <a:gd name="adj4" fmla="val 88128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オットー</a:t>
            </a:r>
            <a:r>
              <a:rPr lang="en-US" altLang="ja-JP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1</a:t>
            </a:r>
            <a:r>
              <a:rPr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世</a:t>
            </a:r>
            <a:r>
              <a:rPr kumimoji="1"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率いる東フランク王国を新たな保護者として認定</a:t>
            </a:r>
          </a:p>
        </p:txBody>
      </p:sp>
    </p:spTree>
    <p:extLst>
      <p:ext uri="{BB962C8B-B14F-4D97-AF65-F5344CB8AC3E}">
        <p14:creationId xmlns:p14="http://schemas.microsoft.com/office/powerpoint/2010/main" val="1075270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A13265D-C26B-4171-BFBE-30A10ECE472C}"/>
              </a:ext>
            </a:extLst>
          </p:cNvPr>
          <p:cNvSpPr/>
          <p:nvPr/>
        </p:nvSpPr>
        <p:spPr>
          <a:xfrm>
            <a:off x="207605" y="231658"/>
            <a:ext cx="3418098" cy="7910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>
                <a:solidFill>
                  <a:srgbClr val="FF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イタリア政策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171F1A6-EBD2-4AA1-860F-D706ADFB518C}"/>
              </a:ext>
            </a:extLst>
          </p:cNvPr>
          <p:cNvSpPr/>
          <p:nvPr/>
        </p:nvSpPr>
        <p:spPr>
          <a:xfrm>
            <a:off x="119689" y="1163406"/>
            <a:ext cx="112146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神聖ローマ皇帝が、イタリアの北部やシチリアの支配に積極的に介入した政策</a:t>
            </a:r>
            <a:endParaRPr lang="en-US" altLang="ja-JP" sz="36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458FAF1-ABBC-4BF7-A9EE-5A166AE2B87C}"/>
              </a:ext>
            </a:extLst>
          </p:cNvPr>
          <p:cNvSpPr/>
          <p:nvPr/>
        </p:nvSpPr>
        <p:spPr>
          <a:xfrm>
            <a:off x="119689" y="2363734"/>
            <a:ext cx="11952622" cy="4387940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kumimoji="1" lang="ja-JP" altLang="en-US" sz="36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6EF425D-84A4-4A92-A97D-56590CCECEC0}"/>
              </a:ext>
            </a:extLst>
          </p:cNvPr>
          <p:cNvSpPr/>
          <p:nvPr/>
        </p:nvSpPr>
        <p:spPr>
          <a:xfrm>
            <a:off x="278728" y="2879043"/>
            <a:ext cx="2894784" cy="29771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kumimoji="1"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イタリア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55CE736-3BF0-4C77-BEE2-55EB04094ACB}"/>
              </a:ext>
            </a:extLst>
          </p:cNvPr>
          <p:cNvSpPr/>
          <p:nvPr/>
        </p:nvSpPr>
        <p:spPr>
          <a:xfrm>
            <a:off x="8778446" y="2892056"/>
            <a:ext cx="3092851" cy="28702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東フランク</a:t>
            </a:r>
            <a:endParaRPr kumimoji="1" lang="ja-JP" altLang="en-US" sz="36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525C64C6-9681-4D4D-94A0-CEF476DE0A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300" y="3468021"/>
            <a:ext cx="1791639" cy="166931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6CC7665-A873-4F68-948C-0A9C9CE4B7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0184" y="4527260"/>
            <a:ext cx="1257544" cy="1424979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20C45AB-CA37-412E-B683-FE3DAEF7C793}"/>
              </a:ext>
            </a:extLst>
          </p:cNvPr>
          <p:cNvSpPr/>
          <p:nvPr/>
        </p:nvSpPr>
        <p:spPr>
          <a:xfrm>
            <a:off x="5451203" y="5614672"/>
            <a:ext cx="1179944" cy="6751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皇帝</a:t>
            </a:r>
          </a:p>
        </p:txBody>
      </p:sp>
      <p:sp>
        <p:nvSpPr>
          <p:cNvPr id="10" name="吹き出し: 四角形 9">
            <a:extLst>
              <a:ext uri="{FF2B5EF4-FFF2-40B4-BE49-F238E27FC236}">
                <a16:creationId xmlns:a16="http://schemas.microsoft.com/office/drawing/2014/main" id="{F642A53B-07F5-4B8B-B6B9-B82B698FF87A}"/>
              </a:ext>
            </a:extLst>
          </p:cNvPr>
          <p:cNvSpPr/>
          <p:nvPr/>
        </p:nvSpPr>
        <p:spPr>
          <a:xfrm>
            <a:off x="3810419" y="2685680"/>
            <a:ext cx="3092852" cy="1564681"/>
          </a:xfrm>
          <a:prstGeom prst="wedgeRectCallout">
            <a:avLst>
              <a:gd name="adj1" fmla="val 15321"/>
              <a:gd name="adj2" fmla="val 7243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・ローマ皇帝</a:t>
            </a:r>
            <a:endParaRPr lang="en-US" altLang="ja-JP" sz="32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　　として見栄</a:t>
            </a:r>
            <a:endParaRPr lang="en-US" altLang="ja-JP" sz="32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・教皇との関係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0A4E2E05-3378-49C8-803E-3C9517CD83C0}"/>
              </a:ext>
            </a:extLst>
          </p:cNvPr>
          <p:cNvSpPr/>
          <p:nvPr/>
        </p:nvSpPr>
        <p:spPr>
          <a:xfrm>
            <a:off x="1136147" y="4848389"/>
            <a:ext cx="1179944" cy="6751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混乱</a:t>
            </a:r>
            <a:endParaRPr kumimoji="1" lang="ja-JP" altLang="en-US" sz="36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8C184E97-1C39-47C3-9828-5CACAF10B4AE}"/>
              </a:ext>
            </a:extLst>
          </p:cNvPr>
          <p:cNvCxnSpPr>
            <a:cxnSpLocks/>
          </p:cNvCxnSpPr>
          <p:nvPr/>
        </p:nvCxnSpPr>
        <p:spPr>
          <a:xfrm flipV="1">
            <a:off x="6597728" y="4241043"/>
            <a:ext cx="1977541" cy="710932"/>
          </a:xfrm>
          <a:prstGeom prst="straightConnector1">
            <a:avLst/>
          </a:prstGeom>
          <a:ln w="12065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矢印: 左 17">
            <a:extLst>
              <a:ext uri="{FF2B5EF4-FFF2-40B4-BE49-F238E27FC236}">
                <a16:creationId xmlns:a16="http://schemas.microsoft.com/office/drawing/2014/main" id="{40E0C34F-06DF-4C6A-96CA-227505612DF1}"/>
              </a:ext>
            </a:extLst>
          </p:cNvPr>
          <p:cNvSpPr/>
          <p:nvPr/>
        </p:nvSpPr>
        <p:spPr>
          <a:xfrm rot="1168096">
            <a:off x="2468625" y="4965997"/>
            <a:ext cx="2928713" cy="570751"/>
          </a:xfrm>
          <a:prstGeom prst="lef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A64069CC-71E2-4DE2-B342-B575E317750F}"/>
              </a:ext>
            </a:extLst>
          </p:cNvPr>
          <p:cNvSpPr/>
          <p:nvPr/>
        </p:nvSpPr>
        <p:spPr>
          <a:xfrm>
            <a:off x="3415230" y="4926384"/>
            <a:ext cx="1179944" cy="6269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solidFill>
                  <a:schemeClr val="tx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介入</a:t>
            </a:r>
          </a:p>
        </p:txBody>
      </p:sp>
      <p:sp>
        <p:nvSpPr>
          <p:cNvPr id="19" name="吹き出し: 四角形 18">
            <a:extLst>
              <a:ext uri="{FF2B5EF4-FFF2-40B4-BE49-F238E27FC236}">
                <a16:creationId xmlns:a16="http://schemas.microsoft.com/office/drawing/2014/main" id="{25496213-6452-4165-A542-69044808F7CA}"/>
              </a:ext>
            </a:extLst>
          </p:cNvPr>
          <p:cNvSpPr/>
          <p:nvPr/>
        </p:nvSpPr>
        <p:spPr>
          <a:xfrm>
            <a:off x="6873278" y="5217410"/>
            <a:ext cx="1701991" cy="1089803"/>
          </a:xfrm>
          <a:prstGeom prst="wedgeRectCallout">
            <a:avLst>
              <a:gd name="adj1" fmla="val -37780"/>
              <a:gd name="adj2" fmla="val -70982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政治が疎かに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965D4C5A-8A07-44C8-8D66-F800234136D5}"/>
              </a:ext>
            </a:extLst>
          </p:cNvPr>
          <p:cNvSpPr/>
          <p:nvPr/>
        </p:nvSpPr>
        <p:spPr>
          <a:xfrm>
            <a:off x="9092519" y="3697628"/>
            <a:ext cx="1046789" cy="5128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諸侯</a:t>
            </a:r>
            <a:endParaRPr kumimoji="1" lang="ja-JP" altLang="en-US" sz="32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93FD0221-2024-4F6D-A775-433B5A3C225F}"/>
              </a:ext>
            </a:extLst>
          </p:cNvPr>
          <p:cNvSpPr/>
          <p:nvPr/>
        </p:nvSpPr>
        <p:spPr>
          <a:xfrm>
            <a:off x="10537752" y="3802825"/>
            <a:ext cx="1046789" cy="5128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諸侯</a:t>
            </a:r>
            <a:endParaRPr kumimoji="1" lang="ja-JP" altLang="en-US" sz="32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E1115BB9-EE0E-4944-86F4-6F70EABC62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6594" y="4205465"/>
            <a:ext cx="873321" cy="649009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9E7680D8-C9BF-4094-AEEF-D1DE089D64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9789" y="4305582"/>
            <a:ext cx="873321" cy="649009"/>
          </a:xfrm>
          <a:prstGeom prst="rect">
            <a:avLst/>
          </a:prstGeom>
        </p:spPr>
      </p:pic>
      <p:sp>
        <p:nvSpPr>
          <p:cNvPr id="24" name="吹き出し: 上矢印 23">
            <a:extLst>
              <a:ext uri="{FF2B5EF4-FFF2-40B4-BE49-F238E27FC236}">
                <a16:creationId xmlns:a16="http://schemas.microsoft.com/office/drawing/2014/main" id="{A9C532F9-D9C6-4FEE-A50D-B68328BCECA2}"/>
              </a:ext>
            </a:extLst>
          </p:cNvPr>
          <p:cNvSpPr/>
          <p:nvPr/>
        </p:nvSpPr>
        <p:spPr>
          <a:xfrm>
            <a:off x="8778446" y="5008216"/>
            <a:ext cx="3092851" cy="1051620"/>
          </a:xfrm>
          <a:prstGeom prst="upArrow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諸侯の勢力</a:t>
            </a:r>
            <a:r>
              <a:rPr kumimoji="1" lang="en-US" altLang="ja-JP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UP</a:t>
            </a:r>
            <a:endParaRPr kumimoji="1" lang="ja-JP" altLang="en-US" sz="36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65009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ユーザー定義 3">
      <a:dk1>
        <a:sysClr val="windowText" lastClr="000000"/>
      </a:dk1>
      <a:lt1>
        <a:srgbClr val="FFFFFF"/>
      </a:lt1>
      <a:dk2>
        <a:srgbClr val="29401A"/>
      </a:dk2>
      <a:lt2>
        <a:srgbClr val="29401A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34732</TotalTime>
  <Words>595</Words>
  <Application>Microsoft Office PowerPoint</Application>
  <PresentationFormat>ワイド画面</PresentationFormat>
  <Paragraphs>110</Paragraphs>
  <Slides>12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8" baseType="lpstr">
      <vt:lpstr>UD Digi Kyokasho N-B</vt:lpstr>
      <vt:lpstr>UD デジタル 教科書体 N-B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桑田 康一郎</dc:creator>
  <cp:lastModifiedBy>user</cp:lastModifiedBy>
  <cp:revision>718</cp:revision>
  <dcterms:created xsi:type="dcterms:W3CDTF">2019-06-25T21:59:19Z</dcterms:created>
  <dcterms:modified xsi:type="dcterms:W3CDTF">2024-11-20T14:45:56Z</dcterms:modified>
</cp:coreProperties>
</file>