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1"/>
  </p:notesMasterIdLst>
  <p:sldIdLst>
    <p:sldId id="519" r:id="rId2"/>
    <p:sldId id="901" r:id="rId3"/>
    <p:sldId id="932" r:id="rId4"/>
    <p:sldId id="933" r:id="rId5"/>
    <p:sldId id="934" r:id="rId6"/>
    <p:sldId id="935" r:id="rId7"/>
    <p:sldId id="936" r:id="rId8"/>
    <p:sldId id="939" r:id="rId9"/>
    <p:sldId id="937" r:id="rId10"/>
    <p:sldId id="940" r:id="rId11"/>
    <p:sldId id="941" r:id="rId12"/>
    <p:sldId id="943" r:id="rId13"/>
    <p:sldId id="944" r:id="rId14"/>
    <p:sldId id="942" r:id="rId15"/>
    <p:sldId id="945" r:id="rId16"/>
    <p:sldId id="946" r:id="rId17"/>
    <p:sldId id="947" r:id="rId18"/>
    <p:sldId id="793" r:id="rId19"/>
    <p:sldId id="948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BCEFD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5" autoAdjust="0"/>
    <p:restoredTop sz="93784" autoAdjust="0"/>
  </p:normalViewPr>
  <p:slideViewPr>
    <p:cSldViewPr snapToGrid="0" showGuides="1">
      <p:cViewPr>
        <p:scale>
          <a:sx n="60" d="100"/>
          <a:sy n="60" d="100"/>
        </p:scale>
        <p:origin x="732" y="19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C882DF9D-CEA1-4F08-A210-EC1FB21BC492}"/>
    <pc:docChg chg="undo custSel addSld delSld modSld sldOrd">
      <pc:chgData name="" userId="4df855aef7cffa4d" providerId="LiveId" clId="{C882DF9D-CEA1-4F08-A210-EC1FB21BC492}" dt="2024-11-25T14:14:18.278" v="7113" actId="20577"/>
      <pc:docMkLst>
        <pc:docMk/>
      </pc:docMkLst>
      <pc:sldChg chg="addSp delSp modSp">
        <pc:chgData name="" userId="4df855aef7cffa4d" providerId="LiveId" clId="{C882DF9D-CEA1-4F08-A210-EC1FB21BC492}" dt="2024-11-25T11:40:53.684" v="6301" actId="20577"/>
        <pc:sldMkLst>
          <pc:docMk/>
          <pc:sldMk cId="980143643" sldId="793"/>
        </pc:sldMkLst>
        <pc:spChg chg="add mod">
          <ac:chgData name="" userId="4df855aef7cffa4d" providerId="LiveId" clId="{C882DF9D-CEA1-4F08-A210-EC1FB21BC492}" dt="2024-11-25T11:35:21.221" v="5694" actId="14100"/>
          <ac:spMkLst>
            <pc:docMk/>
            <pc:sldMk cId="980143643" sldId="793"/>
            <ac:spMk id="6" creationId="{30ACFAD2-62A9-4D95-A120-E21F03CFEE6D}"/>
          </ac:spMkLst>
        </pc:spChg>
        <pc:spChg chg="mod">
          <ac:chgData name="" userId="4df855aef7cffa4d" providerId="LiveId" clId="{C882DF9D-CEA1-4F08-A210-EC1FB21BC492}" dt="2024-11-25T11:34:33.801" v="5634" actId="14100"/>
          <ac:spMkLst>
            <pc:docMk/>
            <pc:sldMk cId="980143643" sldId="793"/>
            <ac:spMk id="7" creationId="{45ECAC90-9FFE-4B8B-A7C4-85048484E5DD}"/>
          </ac:spMkLst>
        </pc:spChg>
        <pc:spChg chg="add mod">
          <ac:chgData name="" userId="4df855aef7cffa4d" providerId="LiveId" clId="{C882DF9D-CEA1-4F08-A210-EC1FB21BC492}" dt="2024-11-25T11:35:41.064" v="5741" actId="14100"/>
          <ac:spMkLst>
            <pc:docMk/>
            <pc:sldMk cId="980143643" sldId="793"/>
            <ac:spMk id="8" creationId="{CA2FCC4E-7177-409B-882D-E225768EF7C7}"/>
          </ac:spMkLst>
        </pc:spChg>
        <pc:spChg chg="add mod">
          <ac:chgData name="" userId="4df855aef7cffa4d" providerId="LiveId" clId="{C882DF9D-CEA1-4F08-A210-EC1FB21BC492}" dt="2024-11-25T11:36:28.490" v="5778" actId="207"/>
          <ac:spMkLst>
            <pc:docMk/>
            <pc:sldMk cId="980143643" sldId="793"/>
            <ac:spMk id="9" creationId="{CE2B8F09-DA4E-4D89-BFD1-7BB87D9A7787}"/>
          </ac:spMkLst>
        </pc:spChg>
        <pc:spChg chg="add mod">
          <ac:chgData name="" userId="4df855aef7cffa4d" providerId="LiveId" clId="{C882DF9D-CEA1-4F08-A210-EC1FB21BC492}" dt="2024-11-25T11:37:13.472" v="5872" actId="1076"/>
          <ac:spMkLst>
            <pc:docMk/>
            <pc:sldMk cId="980143643" sldId="793"/>
            <ac:spMk id="10" creationId="{1A3A0921-1E65-4899-ACFA-BF407419BC5B}"/>
          </ac:spMkLst>
        </pc:spChg>
        <pc:spChg chg="add del mod">
          <ac:chgData name="" userId="4df855aef7cffa4d" providerId="LiveId" clId="{C882DF9D-CEA1-4F08-A210-EC1FB21BC492}" dt="2024-11-25T11:37:19.051" v="5874" actId="478"/>
          <ac:spMkLst>
            <pc:docMk/>
            <pc:sldMk cId="980143643" sldId="793"/>
            <ac:spMk id="11" creationId="{82102315-507A-4050-9D3A-00D2FA3FD397}"/>
          </ac:spMkLst>
        </pc:spChg>
        <pc:spChg chg="mod">
          <ac:chgData name="" userId="4df855aef7cffa4d" providerId="LiveId" clId="{C882DF9D-CEA1-4F08-A210-EC1FB21BC492}" dt="2024-11-25T11:33:47.376" v="5527" actId="14100"/>
          <ac:spMkLst>
            <pc:docMk/>
            <pc:sldMk cId="980143643" sldId="793"/>
            <ac:spMk id="12" creationId="{ADAADF98-9D01-8FC8-D6BE-59ECC4E5CCA4}"/>
          </ac:spMkLst>
        </pc:spChg>
        <pc:spChg chg="add mod">
          <ac:chgData name="" userId="4df855aef7cffa4d" providerId="LiveId" clId="{C882DF9D-CEA1-4F08-A210-EC1FB21BC492}" dt="2024-11-25T11:38:40.616" v="6085" actId="207"/>
          <ac:spMkLst>
            <pc:docMk/>
            <pc:sldMk cId="980143643" sldId="793"/>
            <ac:spMk id="14" creationId="{6BBE269C-A22C-4D8F-9CB6-1BEBA062C643}"/>
          </ac:spMkLst>
        </pc:spChg>
        <pc:spChg chg="add del mod">
          <ac:chgData name="" userId="4df855aef7cffa4d" providerId="LiveId" clId="{C882DF9D-CEA1-4F08-A210-EC1FB21BC492}" dt="2024-11-25T11:38:42.226" v="6086" actId="478"/>
          <ac:spMkLst>
            <pc:docMk/>
            <pc:sldMk cId="980143643" sldId="793"/>
            <ac:spMk id="15" creationId="{E0B7FF3A-B347-4A2D-AD78-83D0ECF3798D}"/>
          </ac:spMkLst>
        </pc:spChg>
        <pc:spChg chg="add mod">
          <ac:chgData name="" userId="4df855aef7cffa4d" providerId="LiveId" clId="{C882DF9D-CEA1-4F08-A210-EC1FB21BC492}" dt="2024-11-25T11:39:12.497" v="6089" actId="14100"/>
          <ac:spMkLst>
            <pc:docMk/>
            <pc:sldMk cId="980143643" sldId="793"/>
            <ac:spMk id="16" creationId="{3C50AE9C-E496-4292-9104-FC80EAA56A22}"/>
          </ac:spMkLst>
        </pc:spChg>
        <pc:spChg chg="add mod">
          <ac:chgData name="" userId="4df855aef7cffa4d" providerId="LiveId" clId="{C882DF9D-CEA1-4F08-A210-EC1FB21BC492}" dt="2024-11-25T11:39:57.057" v="6173" actId="14100"/>
          <ac:spMkLst>
            <pc:docMk/>
            <pc:sldMk cId="980143643" sldId="793"/>
            <ac:spMk id="17" creationId="{7C4FB538-17FC-4FD4-8702-B56DFB2613B2}"/>
          </ac:spMkLst>
        </pc:spChg>
        <pc:spChg chg="add mod">
          <ac:chgData name="" userId="4df855aef7cffa4d" providerId="LiveId" clId="{C882DF9D-CEA1-4F08-A210-EC1FB21BC492}" dt="2024-11-25T11:40:53.684" v="6301" actId="20577"/>
          <ac:spMkLst>
            <pc:docMk/>
            <pc:sldMk cId="980143643" sldId="793"/>
            <ac:spMk id="18" creationId="{722DFBB7-64ED-4635-9C99-6A1D34B34D13}"/>
          </ac:spMkLst>
        </pc:spChg>
      </pc:sldChg>
      <pc:sldChg chg="addSp delSp modSp add ord">
        <pc:chgData name="" userId="4df855aef7cffa4d" providerId="LiveId" clId="{C882DF9D-CEA1-4F08-A210-EC1FB21BC492}" dt="2024-11-23T13:43:19.781" v="353" actId="1076"/>
        <pc:sldMkLst>
          <pc:docMk/>
          <pc:sldMk cId="1078108003" sldId="932"/>
        </pc:sldMkLst>
        <pc:spChg chg="add mod">
          <ac:chgData name="" userId="4df855aef7cffa4d" providerId="LiveId" clId="{C882DF9D-CEA1-4F08-A210-EC1FB21BC492}" dt="2024-11-23T13:37:48.379" v="235" actId="1076"/>
          <ac:spMkLst>
            <pc:docMk/>
            <pc:sldMk cId="1078108003" sldId="932"/>
            <ac:spMk id="3" creationId="{9D935E9F-16AA-43DD-9963-B5235D49904E}"/>
          </ac:spMkLst>
        </pc:spChg>
        <pc:spChg chg="add mod">
          <ac:chgData name="" userId="4df855aef7cffa4d" providerId="LiveId" clId="{C882DF9D-CEA1-4F08-A210-EC1FB21BC492}" dt="2024-11-23T13:35:17.422" v="84" actId="13822"/>
          <ac:spMkLst>
            <pc:docMk/>
            <pc:sldMk cId="1078108003" sldId="932"/>
            <ac:spMk id="4" creationId="{B47B581D-9995-4596-ACDB-E87ACCFB2535}"/>
          </ac:spMkLst>
        </pc:spChg>
        <pc:spChg chg="add mod">
          <ac:chgData name="" userId="4df855aef7cffa4d" providerId="LiveId" clId="{C882DF9D-CEA1-4F08-A210-EC1FB21BC492}" dt="2024-11-23T13:39:25.826" v="334" actId="1076"/>
          <ac:spMkLst>
            <pc:docMk/>
            <pc:sldMk cId="1078108003" sldId="932"/>
            <ac:spMk id="5" creationId="{71833B00-6185-44DC-AC3A-4A7DA2705F93}"/>
          </ac:spMkLst>
        </pc:spChg>
        <pc:spChg chg="add mod">
          <ac:chgData name="" userId="4df855aef7cffa4d" providerId="LiveId" clId="{C882DF9D-CEA1-4F08-A210-EC1FB21BC492}" dt="2024-11-23T13:39:25.826" v="334" actId="1076"/>
          <ac:spMkLst>
            <pc:docMk/>
            <pc:sldMk cId="1078108003" sldId="932"/>
            <ac:spMk id="6" creationId="{3EB98365-844B-4768-90D2-912AD5483421}"/>
          </ac:spMkLst>
        </pc:spChg>
        <pc:spChg chg="add del mod">
          <ac:chgData name="" userId="4df855aef7cffa4d" providerId="LiveId" clId="{C882DF9D-CEA1-4F08-A210-EC1FB21BC492}" dt="2024-11-23T13:37:20.213" v="196" actId="478"/>
          <ac:spMkLst>
            <pc:docMk/>
            <pc:sldMk cId="1078108003" sldId="932"/>
            <ac:spMk id="7" creationId="{93A58E15-50B4-4FAD-96EB-6D8188198E14}"/>
          </ac:spMkLst>
        </pc:spChg>
        <pc:spChg chg="add del mod">
          <ac:chgData name="" userId="4df855aef7cffa4d" providerId="LiveId" clId="{C882DF9D-CEA1-4F08-A210-EC1FB21BC492}" dt="2024-11-23T13:37:17.848" v="195" actId="478"/>
          <ac:spMkLst>
            <pc:docMk/>
            <pc:sldMk cId="1078108003" sldId="932"/>
            <ac:spMk id="8" creationId="{15303428-0E53-463C-A51F-9F912375A133}"/>
          </ac:spMkLst>
        </pc:spChg>
        <pc:spChg chg="add mod">
          <ac:chgData name="" userId="4df855aef7cffa4d" providerId="LiveId" clId="{C882DF9D-CEA1-4F08-A210-EC1FB21BC492}" dt="2024-11-23T13:39:25.826" v="334" actId="1076"/>
          <ac:spMkLst>
            <pc:docMk/>
            <pc:sldMk cId="1078108003" sldId="932"/>
            <ac:spMk id="9" creationId="{D526E681-8528-4E69-A37C-A4A9C1323D73}"/>
          </ac:spMkLst>
        </pc:spChg>
        <pc:spChg chg="add mod">
          <ac:chgData name="" userId="4df855aef7cffa4d" providerId="LiveId" clId="{C882DF9D-CEA1-4F08-A210-EC1FB21BC492}" dt="2024-11-23T13:39:25.826" v="334" actId="1076"/>
          <ac:spMkLst>
            <pc:docMk/>
            <pc:sldMk cId="1078108003" sldId="932"/>
            <ac:spMk id="10" creationId="{7870642A-B89D-4390-A653-ED73983366A9}"/>
          </ac:spMkLst>
        </pc:spChg>
        <pc:spChg chg="add mod">
          <ac:chgData name="" userId="4df855aef7cffa4d" providerId="LiveId" clId="{C882DF9D-CEA1-4F08-A210-EC1FB21BC492}" dt="2024-11-23T13:38:08.310" v="238" actId="1076"/>
          <ac:spMkLst>
            <pc:docMk/>
            <pc:sldMk cId="1078108003" sldId="932"/>
            <ac:spMk id="11" creationId="{34DC66AE-D38D-4EBC-8F04-7BA329A4A01E}"/>
          </ac:spMkLst>
        </pc:spChg>
        <pc:spChg chg="add del mod">
          <ac:chgData name="" userId="4df855aef7cffa4d" providerId="LiveId" clId="{C882DF9D-CEA1-4F08-A210-EC1FB21BC492}" dt="2024-11-23T13:38:13.586" v="240" actId="478"/>
          <ac:spMkLst>
            <pc:docMk/>
            <pc:sldMk cId="1078108003" sldId="932"/>
            <ac:spMk id="12" creationId="{F027DBF4-91A1-4853-B4D4-F43DBED5E3F1}"/>
          </ac:spMkLst>
        </pc:spChg>
        <pc:spChg chg="add mod">
          <ac:chgData name="" userId="4df855aef7cffa4d" providerId="LiveId" clId="{C882DF9D-CEA1-4F08-A210-EC1FB21BC492}" dt="2024-11-23T13:39:25.826" v="334" actId="1076"/>
          <ac:spMkLst>
            <pc:docMk/>
            <pc:sldMk cId="1078108003" sldId="932"/>
            <ac:spMk id="13" creationId="{89A964DA-B51F-4EDA-9589-DD4986706670}"/>
          </ac:spMkLst>
        </pc:spChg>
        <pc:picChg chg="add mod">
          <ac:chgData name="" userId="4df855aef7cffa4d" providerId="LiveId" clId="{C882DF9D-CEA1-4F08-A210-EC1FB21BC492}" dt="2024-11-23T13:33:37.847" v="7" actId="14100"/>
          <ac:picMkLst>
            <pc:docMk/>
            <pc:sldMk cId="1078108003" sldId="932"/>
            <ac:picMk id="2" creationId="{08396B1B-B058-407D-A5CD-AE933ADFA7C8}"/>
          </ac:picMkLst>
        </pc:picChg>
        <pc:picChg chg="add mod">
          <ac:chgData name="" userId="4df855aef7cffa4d" providerId="LiveId" clId="{C882DF9D-CEA1-4F08-A210-EC1FB21BC492}" dt="2024-11-23T13:41:15.211" v="337" actId="1076"/>
          <ac:picMkLst>
            <pc:docMk/>
            <pc:sldMk cId="1078108003" sldId="932"/>
            <ac:picMk id="14" creationId="{B1135E8D-8C02-422F-BE92-99F1D4DF1E72}"/>
          </ac:picMkLst>
        </pc:picChg>
        <pc:picChg chg="add mod modCrop">
          <ac:chgData name="" userId="4df855aef7cffa4d" providerId="LiveId" clId="{C882DF9D-CEA1-4F08-A210-EC1FB21BC492}" dt="2024-11-23T13:41:59.314" v="343" actId="1076"/>
          <ac:picMkLst>
            <pc:docMk/>
            <pc:sldMk cId="1078108003" sldId="932"/>
            <ac:picMk id="15" creationId="{81DC7482-8C4D-4882-B09C-5E687EEE0A98}"/>
          </ac:picMkLst>
        </pc:picChg>
        <pc:picChg chg="add mod">
          <ac:chgData name="" userId="4df855aef7cffa4d" providerId="LiveId" clId="{C882DF9D-CEA1-4F08-A210-EC1FB21BC492}" dt="2024-11-23T13:42:34.445" v="348" actId="1076"/>
          <ac:picMkLst>
            <pc:docMk/>
            <pc:sldMk cId="1078108003" sldId="932"/>
            <ac:picMk id="16" creationId="{CD2E26B4-7BAE-4A0C-9AE2-F923FA1CF2C0}"/>
          </ac:picMkLst>
        </pc:picChg>
        <pc:picChg chg="add mod">
          <ac:chgData name="" userId="4df855aef7cffa4d" providerId="LiveId" clId="{C882DF9D-CEA1-4F08-A210-EC1FB21BC492}" dt="2024-11-23T13:43:19.781" v="353" actId="1076"/>
          <ac:picMkLst>
            <pc:docMk/>
            <pc:sldMk cId="1078108003" sldId="932"/>
            <ac:picMk id="17" creationId="{C1A8C32C-24D3-4C74-9163-0C7DB5542FDB}"/>
          </ac:picMkLst>
        </pc:picChg>
      </pc:sldChg>
      <pc:sldChg chg="addSp delSp modSp add del">
        <pc:chgData name="" userId="4df855aef7cffa4d" providerId="LiveId" clId="{C882DF9D-CEA1-4F08-A210-EC1FB21BC492}" dt="2024-11-23T14:14:36.436" v="950" actId="20577"/>
        <pc:sldMkLst>
          <pc:docMk/>
          <pc:sldMk cId="2934125097" sldId="933"/>
        </pc:sldMkLst>
        <pc:spChg chg="add mod">
          <ac:chgData name="" userId="4df855aef7cffa4d" providerId="LiveId" clId="{C882DF9D-CEA1-4F08-A210-EC1FB21BC492}" dt="2024-11-23T14:00:56.016" v="704" actId="164"/>
          <ac:spMkLst>
            <pc:docMk/>
            <pc:sldMk cId="2934125097" sldId="933"/>
            <ac:spMk id="3" creationId="{02952F2B-F0CE-471B-BE5B-9A5D8BDBF864}"/>
          </ac:spMkLst>
        </pc:spChg>
        <pc:spChg chg="add mod">
          <ac:chgData name="" userId="4df855aef7cffa4d" providerId="LiveId" clId="{C882DF9D-CEA1-4F08-A210-EC1FB21BC492}" dt="2024-11-23T14:00:56.016" v="704" actId="164"/>
          <ac:spMkLst>
            <pc:docMk/>
            <pc:sldMk cId="2934125097" sldId="933"/>
            <ac:spMk id="4" creationId="{50917CE3-02AE-4400-AF16-30FF67E21749}"/>
          </ac:spMkLst>
        </pc:spChg>
        <pc:spChg chg="add mod">
          <ac:chgData name="" userId="4df855aef7cffa4d" providerId="LiveId" clId="{C882DF9D-CEA1-4F08-A210-EC1FB21BC492}" dt="2024-11-23T14:00:56.016" v="704" actId="164"/>
          <ac:spMkLst>
            <pc:docMk/>
            <pc:sldMk cId="2934125097" sldId="933"/>
            <ac:spMk id="5" creationId="{ECBE9654-FB0F-4FBD-BB26-0A54333EB693}"/>
          </ac:spMkLst>
        </pc:spChg>
        <pc:spChg chg="add mod">
          <ac:chgData name="" userId="4df855aef7cffa4d" providerId="LiveId" clId="{C882DF9D-CEA1-4F08-A210-EC1FB21BC492}" dt="2024-11-23T14:00:56.016" v="704" actId="164"/>
          <ac:spMkLst>
            <pc:docMk/>
            <pc:sldMk cId="2934125097" sldId="933"/>
            <ac:spMk id="6" creationId="{A7A82087-F1E0-4B78-81E2-F8495744B199}"/>
          </ac:spMkLst>
        </pc:spChg>
        <pc:spChg chg="add del mod">
          <ac:chgData name="" userId="4df855aef7cffa4d" providerId="LiveId" clId="{C882DF9D-CEA1-4F08-A210-EC1FB21BC492}" dt="2024-11-23T13:53:17.098" v="423" actId="478"/>
          <ac:spMkLst>
            <pc:docMk/>
            <pc:sldMk cId="2934125097" sldId="933"/>
            <ac:spMk id="12" creationId="{6C5A2DE1-CCFA-40EC-ABCC-AA8A117797F0}"/>
          </ac:spMkLst>
        </pc:spChg>
        <pc:spChg chg="add mod">
          <ac:chgData name="" userId="4df855aef7cffa4d" providerId="LiveId" clId="{C882DF9D-CEA1-4F08-A210-EC1FB21BC492}" dt="2024-11-23T14:01:07.787" v="708" actId="1076"/>
          <ac:spMkLst>
            <pc:docMk/>
            <pc:sldMk cId="2934125097" sldId="933"/>
            <ac:spMk id="13" creationId="{4A8EDABA-5A4A-4CF4-8B5A-136732D08129}"/>
          </ac:spMkLst>
        </pc:spChg>
        <pc:spChg chg="add mod">
          <ac:chgData name="" userId="4df855aef7cffa4d" providerId="LiveId" clId="{C882DF9D-CEA1-4F08-A210-EC1FB21BC492}" dt="2024-11-23T14:14:36.436" v="950" actId="20577"/>
          <ac:spMkLst>
            <pc:docMk/>
            <pc:sldMk cId="2934125097" sldId="933"/>
            <ac:spMk id="20" creationId="{58E19371-995A-4329-A649-375EC9EE3500}"/>
          </ac:spMkLst>
        </pc:spChg>
        <pc:spChg chg="add mod">
          <ac:chgData name="" userId="4df855aef7cffa4d" providerId="LiveId" clId="{C882DF9D-CEA1-4F08-A210-EC1FB21BC492}" dt="2024-11-23T14:09:43.397" v="931" actId="1076"/>
          <ac:spMkLst>
            <pc:docMk/>
            <pc:sldMk cId="2934125097" sldId="933"/>
            <ac:spMk id="25" creationId="{7CF97473-554C-4376-96B5-D525E5ADEB02}"/>
          </ac:spMkLst>
        </pc:spChg>
        <pc:grpChg chg="add mod ord">
          <ac:chgData name="" userId="4df855aef7cffa4d" providerId="LiveId" clId="{C882DF9D-CEA1-4F08-A210-EC1FB21BC492}" dt="2024-11-23T14:02:32.383" v="789" actId="1076"/>
          <ac:grpSpMkLst>
            <pc:docMk/>
            <pc:sldMk cId="2934125097" sldId="933"/>
            <ac:grpSpMk id="23" creationId="{BCF56423-C9F7-4BC5-9442-FCE664925694}"/>
          </ac:grpSpMkLst>
        </pc:grpChg>
        <pc:picChg chg="add mod modCrop">
          <ac:chgData name="" userId="4df855aef7cffa4d" providerId="LiveId" clId="{C882DF9D-CEA1-4F08-A210-EC1FB21BC492}" dt="2024-11-23T14:02:28.464" v="788" actId="732"/>
          <ac:picMkLst>
            <pc:docMk/>
            <pc:sldMk cId="2934125097" sldId="933"/>
            <ac:picMk id="2" creationId="{EFDEF755-E363-4ACD-90DC-86F80E8A6A42}"/>
          </ac:picMkLst>
        </pc:picChg>
        <pc:picChg chg="add mod">
          <ac:chgData name="" userId="4df855aef7cffa4d" providerId="LiveId" clId="{C882DF9D-CEA1-4F08-A210-EC1FB21BC492}" dt="2024-11-23T14:09:28.121" v="917" actId="14100"/>
          <ac:picMkLst>
            <pc:docMk/>
            <pc:sldMk cId="2934125097" sldId="933"/>
            <ac:picMk id="24" creationId="{885E1CAF-BCBE-4AD2-B9A2-A0E0FE2F1379}"/>
          </ac:picMkLst>
        </pc:picChg>
        <pc:cxnChg chg="add del mod">
          <ac:chgData name="" userId="4df855aef7cffa4d" providerId="LiveId" clId="{C882DF9D-CEA1-4F08-A210-EC1FB21BC492}" dt="2024-11-23T14:00:42.272" v="702" actId="478"/>
          <ac:cxnSpMkLst>
            <pc:docMk/>
            <pc:sldMk cId="2934125097" sldId="933"/>
            <ac:cxnSpMk id="8" creationId="{A6F3CDA5-BDD4-4C68-AE76-8A857432DD74}"/>
          </ac:cxnSpMkLst>
        </pc:cxnChg>
        <pc:cxnChg chg="add del mod">
          <ac:chgData name="" userId="4df855aef7cffa4d" providerId="LiveId" clId="{C882DF9D-CEA1-4F08-A210-EC1FB21BC492}" dt="2024-11-23T14:00:42.272" v="702" actId="478"/>
          <ac:cxnSpMkLst>
            <pc:docMk/>
            <pc:sldMk cId="2934125097" sldId="933"/>
            <ac:cxnSpMk id="9" creationId="{6C388D5C-722C-4ED4-A842-5147D6634751}"/>
          </ac:cxnSpMkLst>
        </pc:cxnChg>
      </pc:sldChg>
      <pc:sldChg chg="addSp delSp modSp add">
        <pc:chgData name="" userId="4df855aef7cffa4d" providerId="LiveId" clId="{C882DF9D-CEA1-4F08-A210-EC1FB21BC492}" dt="2024-11-25T05:07:43.930" v="1504" actId="14100"/>
        <pc:sldMkLst>
          <pc:docMk/>
          <pc:sldMk cId="233576623" sldId="934"/>
        </pc:sldMkLst>
        <pc:spChg chg="add mod">
          <ac:chgData name="" userId="4df855aef7cffa4d" providerId="LiveId" clId="{C882DF9D-CEA1-4F08-A210-EC1FB21BC492}" dt="2024-11-25T05:07:43.930" v="1504" actId="14100"/>
          <ac:spMkLst>
            <pc:docMk/>
            <pc:sldMk cId="233576623" sldId="934"/>
            <ac:spMk id="2" creationId="{AC891016-5267-45EF-983B-ECEF759703E3}"/>
          </ac:spMkLst>
        </pc:spChg>
        <pc:spChg chg="add mod">
          <ac:chgData name="" userId="4df855aef7cffa4d" providerId="LiveId" clId="{C882DF9D-CEA1-4F08-A210-EC1FB21BC492}" dt="2024-11-25T04:56:41.805" v="999" actId="14100"/>
          <ac:spMkLst>
            <pc:docMk/>
            <pc:sldMk cId="233576623" sldId="934"/>
            <ac:spMk id="3" creationId="{08F9F446-05E7-4038-8202-BDB58EACB19F}"/>
          </ac:spMkLst>
        </pc:spChg>
        <pc:spChg chg="add mod">
          <ac:chgData name="" userId="4df855aef7cffa4d" providerId="LiveId" clId="{C882DF9D-CEA1-4F08-A210-EC1FB21BC492}" dt="2024-11-25T05:07:38.444" v="1502" actId="1076"/>
          <ac:spMkLst>
            <pc:docMk/>
            <pc:sldMk cId="233576623" sldId="934"/>
            <ac:spMk id="5" creationId="{656DF6BE-F078-4FF9-B809-06B9A5B98EA0}"/>
          </ac:spMkLst>
        </pc:spChg>
        <pc:spChg chg="add mod">
          <ac:chgData name="" userId="4df855aef7cffa4d" providerId="LiveId" clId="{C882DF9D-CEA1-4F08-A210-EC1FB21BC492}" dt="2024-11-25T05:07:38.444" v="1502" actId="1076"/>
          <ac:spMkLst>
            <pc:docMk/>
            <pc:sldMk cId="233576623" sldId="934"/>
            <ac:spMk id="6" creationId="{5905971A-E40D-48A3-BAD8-7DA86AB178D0}"/>
          </ac:spMkLst>
        </pc:spChg>
        <pc:spChg chg="add mod">
          <ac:chgData name="" userId="4df855aef7cffa4d" providerId="LiveId" clId="{C882DF9D-CEA1-4F08-A210-EC1FB21BC492}" dt="2024-11-25T05:07:38.444" v="1502" actId="1076"/>
          <ac:spMkLst>
            <pc:docMk/>
            <pc:sldMk cId="233576623" sldId="934"/>
            <ac:spMk id="7" creationId="{B70C739C-4E4E-467C-915A-146C6CE5E543}"/>
          </ac:spMkLst>
        </pc:spChg>
        <pc:spChg chg="add mod">
          <ac:chgData name="" userId="4df855aef7cffa4d" providerId="LiveId" clId="{C882DF9D-CEA1-4F08-A210-EC1FB21BC492}" dt="2024-11-25T05:05:13.332" v="1402" actId="14100"/>
          <ac:spMkLst>
            <pc:docMk/>
            <pc:sldMk cId="233576623" sldId="934"/>
            <ac:spMk id="8" creationId="{B2D3D10F-7F78-4766-A5EC-6F737382D7E7}"/>
          </ac:spMkLst>
        </pc:spChg>
        <pc:spChg chg="add mod">
          <ac:chgData name="" userId="4df855aef7cffa4d" providerId="LiveId" clId="{C882DF9D-CEA1-4F08-A210-EC1FB21BC492}" dt="2024-11-25T05:04:56.593" v="1370" actId="1035"/>
          <ac:spMkLst>
            <pc:docMk/>
            <pc:sldMk cId="233576623" sldId="934"/>
            <ac:spMk id="10" creationId="{A8CD86BC-2E38-4FF9-9C93-AB2236978C8A}"/>
          </ac:spMkLst>
        </pc:spChg>
        <pc:spChg chg="add mod">
          <ac:chgData name="" userId="4df855aef7cffa4d" providerId="LiveId" clId="{C882DF9D-CEA1-4F08-A210-EC1FB21BC492}" dt="2024-11-25T05:05:10.564" v="1401" actId="1076"/>
          <ac:spMkLst>
            <pc:docMk/>
            <pc:sldMk cId="233576623" sldId="934"/>
            <ac:spMk id="11" creationId="{CE2BC279-A45B-4F59-9D27-2CEE9935FD36}"/>
          </ac:spMkLst>
        </pc:spChg>
        <pc:spChg chg="add mod">
          <ac:chgData name="" userId="4df855aef7cffa4d" providerId="LiveId" clId="{C882DF9D-CEA1-4F08-A210-EC1FB21BC492}" dt="2024-11-25T05:04:56.593" v="1370" actId="1035"/>
          <ac:spMkLst>
            <pc:docMk/>
            <pc:sldMk cId="233576623" sldId="934"/>
            <ac:spMk id="12" creationId="{E14337D6-6781-4B25-B842-E209FED0122D}"/>
          </ac:spMkLst>
        </pc:spChg>
        <pc:spChg chg="add mod">
          <ac:chgData name="" userId="4df855aef7cffa4d" providerId="LiveId" clId="{C882DF9D-CEA1-4F08-A210-EC1FB21BC492}" dt="2024-11-25T05:05:16.412" v="1403" actId="1076"/>
          <ac:spMkLst>
            <pc:docMk/>
            <pc:sldMk cId="233576623" sldId="934"/>
            <ac:spMk id="16" creationId="{F58CACA1-3392-49E3-A509-702672AA1275}"/>
          </ac:spMkLst>
        </pc:spChg>
        <pc:spChg chg="add mod">
          <ac:chgData name="" userId="4df855aef7cffa4d" providerId="LiveId" clId="{C882DF9D-CEA1-4F08-A210-EC1FB21BC492}" dt="2024-11-25T05:05:21.204" v="1406" actId="14100"/>
          <ac:spMkLst>
            <pc:docMk/>
            <pc:sldMk cId="233576623" sldId="934"/>
            <ac:spMk id="17" creationId="{66D7BBC7-F8B1-47E4-9A6A-D9E6850DD3BF}"/>
          </ac:spMkLst>
        </pc:spChg>
        <pc:spChg chg="add mod">
          <ac:chgData name="" userId="4df855aef7cffa4d" providerId="LiveId" clId="{C882DF9D-CEA1-4F08-A210-EC1FB21BC492}" dt="2024-11-25T05:06:34.904" v="1455" actId="1076"/>
          <ac:spMkLst>
            <pc:docMk/>
            <pc:sldMk cId="233576623" sldId="934"/>
            <ac:spMk id="19" creationId="{8A2D0173-74A8-4D16-AE14-4AB3F7F1C96D}"/>
          </ac:spMkLst>
        </pc:spChg>
        <pc:spChg chg="add mod">
          <ac:chgData name="" userId="4df855aef7cffa4d" providerId="LiveId" clId="{C882DF9D-CEA1-4F08-A210-EC1FB21BC492}" dt="2024-11-25T05:06:48.944" v="1477" actId="20577"/>
          <ac:spMkLst>
            <pc:docMk/>
            <pc:sldMk cId="233576623" sldId="934"/>
            <ac:spMk id="20" creationId="{FF7FD822-0650-476D-B2C2-3D4899785C3C}"/>
          </ac:spMkLst>
        </pc:spChg>
        <pc:spChg chg="add mod">
          <ac:chgData name="" userId="4df855aef7cffa4d" providerId="LiveId" clId="{C882DF9D-CEA1-4F08-A210-EC1FB21BC492}" dt="2024-11-25T05:07:16.500" v="1484" actId="1076"/>
          <ac:spMkLst>
            <pc:docMk/>
            <pc:sldMk cId="233576623" sldId="934"/>
            <ac:spMk id="21" creationId="{1DF136BE-CEE6-4458-B883-82F503B041AB}"/>
          </ac:spMkLst>
        </pc:spChg>
        <pc:spChg chg="add mod">
          <ac:chgData name="" userId="4df855aef7cffa4d" providerId="LiveId" clId="{C882DF9D-CEA1-4F08-A210-EC1FB21BC492}" dt="2024-11-25T05:07:24.019" v="1500" actId="20577"/>
          <ac:spMkLst>
            <pc:docMk/>
            <pc:sldMk cId="233576623" sldId="934"/>
            <ac:spMk id="23" creationId="{FF14E573-3DE3-4333-B2F0-D236A9F77278}"/>
          </ac:spMkLst>
        </pc:spChg>
        <pc:picChg chg="add mod">
          <ac:chgData name="" userId="4df855aef7cffa4d" providerId="LiveId" clId="{C882DF9D-CEA1-4F08-A210-EC1FB21BC492}" dt="2024-11-25T05:07:38.444" v="1502" actId="1076"/>
          <ac:picMkLst>
            <pc:docMk/>
            <pc:sldMk cId="233576623" sldId="934"/>
            <ac:picMk id="4" creationId="{8493D70F-5E9A-49FB-A609-636521158596}"/>
          </ac:picMkLst>
        </pc:picChg>
        <pc:picChg chg="add mod">
          <ac:chgData name="" userId="4df855aef7cffa4d" providerId="LiveId" clId="{C882DF9D-CEA1-4F08-A210-EC1FB21BC492}" dt="2024-11-25T05:05:05.538" v="1400" actId="1036"/>
          <ac:picMkLst>
            <pc:docMk/>
            <pc:sldMk cId="233576623" sldId="934"/>
            <ac:picMk id="9" creationId="{9819DF5A-AC71-406D-B4BA-7ED193716DB2}"/>
          </ac:picMkLst>
        </pc:picChg>
        <pc:picChg chg="add del mod">
          <ac:chgData name="" userId="4df855aef7cffa4d" providerId="LiveId" clId="{C882DF9D-CEA1-4F08-A210-EC1FB21BC492}" dt="2024-11-25T05:04:05.726" v="1326" actId="478"/>
          <ac:picMkLst>
            <pc:docMk/>
            <pc:sldMk cId="233576623" sldId="934"/>
            <ac:picMk id="13" creationId="{C415584A-CDC7-4640-8C16-C738FEAFFD4B}"/>
          </ac:picMkLst>
        </pc:picChg>
        <pc:picChg chg="add mod">
          <ac:chgData name="" userId="4df855aef7cffa4d" providerId="LiveId" clId="{C882DF9D-CEA1-4F08-A210-EC1FB21BC492}" dt="2024-11-25T05:05:05.538" v="1400" actId="1036"/>
          <ac:picMkLst>
            <pc:docMk/>
            <pc:sldMk cId="233576623" sldId="934"/>
            <ac:picMk id="14" creationId="{1E8D42B9-1BCD-470B-BE91-ADD2BE7C8A74}"/>
          </ac:picMkLst>
        </pc:picChg>
        <pc:picChg chg="add mod">
          <ac:chgData name="" userId="4df855aef7cffa4d" providerId="LiveId" clId="{C882DF9D-CEA1-4F08-A210-EC1FB21BC492}" dt="2024-11-25T05:05:05.538" v="1400" actId="1036"/>
          <ac:picMkLst>
            <pc:docMk/>
            <pc:sldMk cId="233576623" sldId="934"/>
            <ac:picMk id="15" creationId="{1CB744E3-49CC-44B3-A7BD-6363B82976C6}"/>
          </ac:picMkLst>
        </pc:picChg>
        <pc:picChg chg="add mod">
          <ac:chgData name="" userId="4df855aef7cffa4d" providerId="LiveId" clId="{C882DF9D-CEA1-4F08-A210-EC1FB21BC492}" dt="2024-11-25T05:06:37.372" v="1456" actId="1076"/>
          <ac:picMkLst>
            <pc:docMk/>
            <pc:sldMk cId="233576623" sldId="934"/>
            <ac:picMk id="18" creationId="{F575C375-5F24-4883-8194-ABCBE95FC625}"/>
          </ac:picMkLst>
        </pc:picChg>
        <pc:picChg chg="add mod">
          <ac:chgData name="" userId="4df855aef7cffa4d" providerId="LiveId" clId="{C882DF9D-CEA1-4F08-A210-EC1FB21BC492}" dt="2024-11-25T05:07:26.845" v="1501" actId="1076"/>
          <ac:picMkLst>
            <pc:docMk/>
            <pc:sldMk cId="233576623" sldId="934"/>
            <ac:picMk id="22" creationId="{62700C8E-9275-44B3-8090-CC31433A287B}"/>
          </ac:picMkLst>
        </pc:picChg>
      </pc:sldChg>
      <pc:sldChg chg="addSp delSp modSp add">
        <pc:chgData name="" userId="4df855aef7cffa4d" providerId="LiveId" clId="{C882DF9D-CEA1-4F08-A210-EC1FB21BC492}" dt="2024-11-25T05:23:08.924" v="1998" actId="947"/>
        <pc:sldMkLst>
          <pc:docMk/>
          <pc:sldMk cId="2720569385" sldId="935"/>
        </pc:sldMkLst>
        <pc:spChg chg="add mod">
          <ac:chgData name="" userId="4df855aef7cffa4d" providerId="LiveId" clId="{C882DF9D-CEA1-4F08-A210-EC1FB21BC492}" dt="2024-11-25T05:13:47.404" v="1672" actId="14100"/>
          <ac:spMkLst>
            <pc:docMk/>
            <pc:sldMk cId="2720569385" sldId="935"/>
            <ac:spMk id="2" creationId="{18DC94E1-2983-440E-A202-B293EE6F5EAB}"/>
          </ac:spMkLst>
        </pc:spChg>
        <pc:spChg chg="add mod">
          <ac:chgData name="" userId="4df855aef7cffa4d" providerId="LiveId" clId="{C882DF9D-CEA1-4F08-A210-EC1FB21BC492}" dt="2024-11-25T05:10:46.780" v="1571" actId="1076"/>
          <ac:spMkLst>
            <pc:docMk/>
            <pc:sldMk cId="2720569385" sldId="935"/>
            <ac:spMk id="5" creationId="{000247CF-846E-4EC2-B8DD-2711DBC4A4B8}"/>
          </ac:spMkLst>
        </pc:spChg>
        <pc:spChg chg="add mod">
          <ac:chgData name="" userId="4df855aef7cffa4d" providerId="LiveId" clId="{C882DF9D-CEA1-4F08-A210-EC1FB21BC492}" dt="2024-11-25T05:12:00.852" v="1614" actId="1076"/>
          <ac:spMkLst>
            <pc:docMk/>
            <pc:sldMk cId="2720569385" sldId="935"/>
            <ac:spMk id="7" creationId="{BB3A59A5-AEC8-45DA-B816-E0D24C436CD7}"/>
          </ac:spMkLst>
        </pc:spChg>
        <pc:spChg chg="add mod">
          <ac:chgData name="" userId="4df855aef7cffa4d" providerId="LiveId" clId="{C882DF9D-CEA1-4F08-A210-EC1FB21BC492}" dt="2024-11-25T05:12:04.044" v="1615" actId="1076"/>
          <ac:spMkLst>
            <pc:docMk/>
            <pc:sldMk cId="2720569385" sldId="935"/>
            <ac:spMk id="8" creationId="{4180B4C0-E007-42D8-9A20-1F3D9682F9DB}"/>
          </ac:spMkLst>
        </pc:spChg>
        <pc:spChg chg="add mod">
          <ac:chgData name="" userId="4df855aef7cffa4d" providerId="LiveId" clId="{C882DF9D-CEA1-4F08-A210-EC1FB21BC492}" dt="2024-11-25T05:12:26.924" v="1624" actId="1076"/>
          <ac:spMkLst>
            <pc:docMk/>
            <pc:sldMk cId="2720569385" sldId="935"/>
            <ac:spMk id="9" creationId="{4DA0DC7F-1D34-45C4-B6D8-072D3D1E1F08}"/>
          </ac:spMkLst>
        </pc:spChg>
        <pc:spChg chg="add mod">
          <ac:chgData name="" userId="4df855aef7cffa4d" providerId="LiveId" clId="{C882DF9D-CEA1-4F08-A210-EC1FB21BC492}" dt="2024-11-25T05:13:35.204" v="1670" actId="1076"/>
          <ac:spMkLst>
            <pc:docMk/>
            <pc:sldMk cId="2720569385" sldId="935"/>
            <ac:spMk id="10" creationId="{A20A62C1-6EB0-42F4-8F0F-270A39B9F867}"/>
          </ac:spMkLst>
        </pc:spChg>
        <pc:spChg chg="add del mod ord">
          <ac:chgData name="" userId="4df855aef7cffa4d" providerId="LiveId" clId="{C882DF9D-CEA1-4F08-A210-EC1FB21BC492}" dt="2024-11-25T05:18:32.699" v="1870" actId="478"/>
          <ac:spMkLst>
            <pc:docMk/>
            <pc:sldMk cId="2720569385" sldId="935"/>
            <ac:spMk id="11" creationId="{7442D6B5-3CBF-44D4-9848-705421209553}"/>
          </ac:spMkLst>
        </pc:spChg>
        <pc:spChg chg="add mod">
          <ac:chgData name="" userId="4df855aef7cffa4d" providerId="LiveId" clId="{C882DF9D-CEA1-4F08-A210-EC1FB21BC492}" dt="2024-11-25T05:19:43.756" v="1888" actId="14100"/>
          <ac:spMkLst>
            <pc:docMk/>
            <pc:sldMk cId="2720569385" sldId="935"/>
            <ac:spMk id="12" creationId="{F33BDEED-5FF3-418A-BA20-2D078C7D4471}"/>
          </ac:spMkLst>
        </pc:spChg>
        <pc:spChg chg="add mod">
          <ac:chgData name="" userId="4df855aef7cffa4d" providerId="LiveId" clId="{C882DF9D-CEA1-4F08-A210-EC1FB21BC492}" dt="2024-11-25T05:19:51.533" v="1890" actId="1076"/>
          <ac:spMkLst>
            <pc:docMk/>
            <pc:sldMk cId="2720569385" sldId="935"/>
            <ac:spMk id="14" creationId="{69A43392-4CF3-458F-B789-6F45719C0473}"/>
          </ac:spMkLst>
        </pc:spChg>
        <pc:spChg chg="add mod">
          <ac:chgData name="" userId="4df855aef7cffa4d" providerId="LiveId" clId="{C882DF9D-CEA1-4F08-A210-EC1FB21BC492}" dt="2024-11-25T05:15:07.800" v="1726" actId="207"/>
          <ac:spMkLst>
            <pc:docMk/>
            <pc:sldMk cId="2720569385" sldId="935"/>
            <ac:spMk id="15" creationId="{F1F962E7-6C23-4D95-8EDA-C5E41EDBA1CA}"/>
          </ac:spMkLst>
        </pc:spChg>
        <pc:spChg chg="add mod ord">
          <ac:chgData name="" userId="4df855aef7cffa4d" providerId="LiveId" clId="{C882DF9D-CEA1-4F08-A210-EC1FB21BC492}" dt="2024-11-25T05:20:10.325" v="1895" actId="14100"/>
          <ac:spMkLst>
            <pc:docMk/>
            <pc:sldMk cId="2720569385" sldId="935"/>
            <ac:spMk id="16" creationId="{63C24DF7-9648-4E80-B0A8-2C15F2D64107}"/>
          </ac:spMkLst>
        </pc:spChg>
        <pc:spChg chg="add mod">
          <ac:chgData name="" userId="4df855aef7cffa4d" providerId="LiveId" clId="{C882DF9D-CEA1-4F08-A210-EC1FB21BC492}" dt="2024-11-25T05:16:52.076" v="1760" actId="1076"/>
          <ac:spMkLst>
            <pc:docMk/>
            <pc:sldMk cId="2720569385" sldId="935"/>
            <ac:spMk id="19" creationId="{75818B1C-E0F0-4F32-AB8A-05830FBE39AA}"/>
          </ac:spMkLst>
        </pc:spChg>
        <pc:spChg chg="add mod">
          <ac:chgData name="" userId="4df855aef7cffa4d" providerId="LiveId" clId="{C882DF9D-CEA1-4F08-A210-EC1FB21BC492}" dt="2024-11-25T05:19:37.644" v="1887" actId="1076"/>
          <ac:spMkLst>
            <pc:docMk/>
            <pc:sldMk cId="2720569385" sldId="935"/>
            <ac:spMk id="20" creationId="{BC3C8A6F-6BB6-464B-A674-3EC37AA23C7A}"/>
          </ac:spMkLst>
        </pc:spChg>
        <pc:spChg chg="add mod">
          <ac:chgData name="" userId="4df855aef7cffa4d" providerId="LiveId" clId="{C882DF9D-CEA1-4F08-A210-EC1FB21BC492}" dt="2024-11-25T05:19:51.533" v="1890" actId="1076"/>
          <ac:spMkLst>
            <pc:docMk/>
            <pc:sldMk cId="2720569385" sldId="935"/>
            <ac:spMk id="21" creationId="{1F6BA394-5650-4516-B839-A752859E3622}"/>
          </ac:spMkLst>
        </pc:spChg>
        <pc:spChg chg="add mod">
          <ac:chgData name="" userId="4df855aef7cffa4d" providerId="LiveId" clId="{C882DF9D-CEA1-4F08-A210-EC1FB21BC492}" dt="2024-11-25T05:19:19.111" v="1883" actId="13822"/>
          <ac:spMkLst>
            <pc:docMk/>
            <pc:sldMk cId="2720569385" sldId="935"/>
            <ac:spMk id="22" creationId="{0A904C9F-C5FD-4E78-8A99-89CDF0A63288}"/>
          </ac:spMkLst>
        </pc:spChg>
        <pc:spChg chg="add mod">
          <ac:chgData name="" userId="4df855aef7cffa4d" providerId="LiveId" clId="{C882DF9D-CEA1-4F08-A210-EC1FB21BC492}" dt="2024-11-25T05:20:15.828" v="1896" actId="1076"/>
          <ac:spMkLst>
            <pc:docMk/>
            <pc:sldMk cId="2720569385" sldId="935"/>
            <ac:spMk id="23" creationId="{3DF8A110-CCA2-4376-BEAD-15F2E41002DC}"/>
          </ac:spMkLst>
        </pc:spChg>
        <pc:spChg chg="add mod">
          <ac:chgData name="" userId="4df855aef7cffa4d" providerId="LiveId" clId="{C882DF9D-CEA1-4F08-A210-EC1FB21BC492}" dt="2024-11-25T05:22:25.659" v="1945" actId="20577"/>
          <ac:spMkLst>
            <pc:docMk/>
            <pc:sldMk cId="2720569385" sldId="935"/>
            <ac:spMk id="24" creationId="{0F9EBA83-094E-4328-86A8-57C35428C68C}"/>
          </ac:spMkLst>
        </pc:spChg>
        <pc:spChg chg="add mod">
          <ac:chgData name="" userId="4df855aef7cffa4d" providerId="LiveId" clId="{C882DF9D-CEA1-4F08-A210-EC1FB21BC492}" dt="2024-11-25T05:23:08.924" v="1998" actId="947"/>
          <ac:spMkLst>
            <pc:docMk/>
            <pc:sldMk cId="2720569385" sldId="935"/>
            <ac:spMk id="25" creationId="{6BF7C3D9-020B-40B9-97C6-83E1D670A707}"/>
          </ac:spMkLst>
        </pc:spChg>
        <pc:spChg chg="add mod">
          <ac:chgData name="" userId="4df855aef7cffa4d" providerId="LiveId" clId="{C882DF9D-CEA1-4F08-A210-EC1FB21BC492}" dt="2024-11-25T05:23:02.404" v="1996" actId="14100"/>
          <ac:spMkLst>
            <pc:docMk/>
            <pc:sldMk cId="2720569385" sldId="935"/>
            <ac:spMk id="26" creationId="{4CADF1A0-DC98-44A6-923C-B37D2EDBA3C8}"/>
          </ac:spMkLst>
        </pc:spChg>
        <pc:picChg chg="add del mod">
          <ac:chgData name="" userId="4df855aef7cffa4d" providerId="LiveId" clId="{C882DF9D-CEA1-4F08-A210-EC1FB21BC492}" dt="2024-11-25T05:09:56.330" v="1511" actId="478"/>
          <ac:picMkLst>
            <pc:docMk/>
            <pc:sldMk cId="2720569385" sldId="935"/>
            <ac:picMk id="3" creationId="{BFD8C8D1-E43E-4B60-BA1E-4B6E9B945ECF}"/>
          </ac:picMkLst>
        </pc:picChg>
        <pc:picChg chg="add mod">
          <ac:chgData name="" userId="4df855aef7cffa4d" providerId="LiveId" clId="{C882DF9D-CEA1-4F08-A210-EC1FB21BC492}" dt="2024-11-25T05:10:44.436" v="1570" actId="1076"/>
          <ac:picMkLst>
            <pc:docMk/>
            <pc:sldMk cId="2720569385" sldId="935"/>
            <ac:picMk id="4" creationId="{D2263476-2792-4803-A6BF-37CC1CF27FFF}"/>
          </ac:picMkLst>
        </pc:picChg>
        <pc:picChg chg="add mod">
          <ac:chgData name="" userId="4df855aef7cffa4d" providerId="LiveId" clId="{C882DF9D-CEA1-4F08-A210-EC1FB21BC492}" dt="2024-11-25T05:13:26.190" v="1666" actId="1076"/>
          <ac:picMkLst>
            <pc:docMk/>
            <pc:sldMk cId="2720569385" sldId="935"/>
            <ac:picMk id="6" creationId="{A5045AC3-9017-40E0-833A-8D2D9987BB01}"/>
          </ac:picMkLst>
        </pc:picChg>
        <pc:picChg chg="add mod">
          <ac:chgData name="" userId="4df855aef7cffa4d" providerId="LiveId" clId="{C882DF9D-CEA1-4F08-A210-EC1FB21BC492}" dt="2024-11-25T05:19:51.533" v="1890" actId="1076"/>
          <ac:picMkLst>
            <pc:docMk/>
            <pc:sldMk cId="2720569385" sldId="935"/>
            <ac:picMk id="13" creationId="{9292BFBD-32F8-4776-9D2B-078A96CB0791}"/>
          </ac:picMkLst>
        </pc:picChg>
        <pc:picChg chg="add del mod">
          <ac:chgData name="" userId="4df855aef7cffa4d" providerId="LiveId" clId="{C882DF9D-CEA1-4F08-A210-EC1FB21BC492}" dt="2024-11-25T05:16:19.193" v="1745" actId="478"/>
          <ac:picMkLst>
            <pc:docMk/>
            <pc:sldMk cId="2720569385" sldId="935"/>
            <ac:picMk id="17" creationId="{9D82C43F-E94F-40E1-A148-7FF81A5B5573}"/>
          </ac:picMkLst>
        </pc:picChg>
        <pc:picChg chg="add mod">
          <ac:chgData name="" userId="4df855aef7cffa4d" providerId="LiveId" clId="{C882DF9D-CEA1-4F08-A210-EC1FB21BC492}" dt="2024-11-25T05:16:42.213" v="1748" actId="1076"/>
          <ac:picMkLst>
            <pc:docMk/>
            <pc:sldMk cId="2720569385" sldId="935"/>
            <ac:picMk id="18" creationId="{06792FD3-47B5-427F-932C-544C895464F1}"/>
          </ac:picMkLst>
        </pc:picChg>
      </pc:sldChg>
      <pc:sldChg chg="addSp modSp add">
        <pc:chgData name="" userId="4df855aef7cffa4d" providerId="LiveId" clId="{C882DF9D-CEA1-4F08-A210-EC1FB21BC492}" dt="2024-11-25T05:24:17.272" v="2004" actId="208"/>
        <pc:sldMkLst>
          <pc:docMk/>
          <pc:sldMk cId="2622261930" sldId="936"/>
        </pc:sldMkLst>
        <pc:spChg chg="add mod">
          <ac:chgData name="" userId="4df855aef7cffa4d" providerId="LiveId" clId="{C882DF9D-CEA1-4F08-A210-EC1FB21BC492}" dt="2024-11-25T05:24:17.272" v="2004" actId="208"/>
          <ac:spMkLst>
            <pc:docMk/>
            <pc:sldMk cId="2622261930" sldId="936"/>
            <ac:spMk id="3" creationId="{505D8219-A645-4917-B614-CE813FA3ED8D}"/>
          </ac:spMkLst>
        </pc:spChg>
        <pc:picChg chg="add">
          <ac:chgData name="" userId="4df855aef7cffa4d" providerId="LiveId" clId="{C882DF9D-CEA1-4F08-A210-EC1FB21BC492}" dt="2024-11-25T05:24:02.203" v="2000"/>
          <ac:picMkLst>
            <pc:docMk/>
            <pc:sldMk cId="2622261930" sldId="936"/>
            <ac:picMk id="2" creationId="{587A93C6-6D5F-4B92-9F62-4B77215AF553}"/>
          </ac:picMkLst>
        </pc:picChg>
      </pc:sldChg>
      <pc:sldChg chg="addSp delSp modSp add">
        <pc:chgData name="" userId="4df855aef7cffa4d" providerId="LiveId" clId="{C882DF9D-CEA1-4F08-A210-EC1FB21BC492}" dt="2024-11-25T05:46:20.257" v="2657" actId="1076"/>
        <pc:sldMkLst>
          <pc:docMk/>
          <pc:sldMk cId="2422413706" sldId="937"/>
        </pc:sldMkLst>
        <pc:spChg chg="add mod">
          <ac:chgData name="" userId="4df855aef7cffa4d" providerId="LiveId" clId="{C882DF9D-CEA1-4F08-A210-EC1FB21BC492}" dt="2024-11-25T05:41:03.828" v="2483" actId="14100"/>
          <ac:spMkLst>
            <pc:docMk/>
            <pc:sldMk cId="2422413706" sldId="937"/>
            <ac:spMk id="2" creationId="{1FD66D62-A823-4667-A8B2-3DFF20412A68}"/>
          </ac:spMkLst>
        </pc:spChg>
        <pc:spChg chg="add mod">
          <ac:chgData name="" userId="4df855aef7cffa4d" providerId="LiveId" clId="{C882DF9D-CEA1-4F08-A210-EC1FB21BC492}" dt="2024-11-25T05:39:00.404" v="2426" actId="1076"/>
          <ac:spMkLst>
            <pc:docMk/>
            <pc:sldMk cId="2422413706" sldId="937"/>
            <ac:spMk id="3" creationId="{45D5DEED-ADFB-4A63-B3A3-0FA5CFCD87F8}"/>
          </ac:spMkLst>
        </pc:spChg>
        <pc:spChg chg="add mod">
          <ac:chgData name="" userId="4df855aef7cffa4d" providerId="LiveId" clId="{C882DF9D-CEA1-4F08-A210-EC1FB21BC492}" dt="2024-11-25T05:39:11.180" v="2429" actId="1076"/>
          <ac:spMkLst>
            <pc:docMk/>
            <pc:sldMk cId="2422413706" sldId="937"/>
            <ac:spMk id="4" creationId="{7F9FA568-55CD-4C9E-80DD-B990D1C33681}"/>
          </ac:spMkLst>
        </pc:spChg>
        <pc:spChg chg="add mod">
          <ac:chgData name="" userId="4df855aef7cffa4d" providerId="LiveId" clId="{C882DF9D-CEA1-4F08-A210-EC1FB21BC492}" dt="2024-11-25T05:39:08.180" v="2428" actId="1076"/>
          <ac:spMkLst>
            <pc:docMk/>
            <pc:sldMk cId="2422413706" sldId="937"/>
            <ac:spMk id="5" creationId="{647436F6-DAE0-4584-ADD8-37574B53BB3E}"/>
          </ac:spMkLst>
        </pc:spChg>
        <pc:spChg chg="add mod">
          <ac:chgData name="" userId="4df855aef7cffa4d" providerId="LiveId" clId="{C882DF9D-CEA1-4F08-A210-EC1FB21BC492}" dt="2024-11-25T05:39:13.820" v="2430" actId="1076"/>
          <ac:spMkLst>
            <pc:docMk/>
            <pc:sldMk cId="2422413706" sldId="937"/>
            <ac:spMk id="6" creationId="{E6950C80-F30C-48AA-8512-69B6C716DDDC}"/>
          </ac:spMkLst>
        </pc:spChg>
        <pc:spChg chg="add del mod">
          <ac:chgData name="" userId="4df855aef7cffa4d" providerId="LiveId" clId="{C882DF9D-CEA1-4F08-A210-EC1FB21BC492}" dt="2024-11-25T05:41:21.640" v="2487" actId="478"/>
          <ac:spMkLst>
            <pc:docMk/>
            <pc:sldMk cId="2422413706" sldId="937"/>
            <ac:spMk id="7" creationId="{5A10429A-F06D-4357-8CCE-A70026CF3CB8}"/>
          </ac:spMkLst>
        </pc:spChg>
        <pc:spChg chg="add mod">
          <ac:chgData name="" userId="4df855aef7cffa4d" providerId="LiveId" clId="{C882DF9D-CEA1-4F08-A210-EC1FB21BC492}" dt="2024-11-25T05:45:54.030" v="2653" actId="1076"/>
          <ac:spMkLst>
            <pc:docMk/>
            <pc:sldMk cId="2422413706" sldId="937"/>
            <ac:spMk id="9" creationId="{AC734DC5-53BB-4B9C-9F32-78A8CE6B81AB}"/>
          </ac:spMkLst>
        </pc:spChg>
        <pc:spChg chg="add mod">
          <ac:chgData name="" userId="4df855aef7cffa4d" providerId="LiveId" clId="{C882DF9D-CEA1-4F08-A210-EC1FB21BC492}" dt="2024-11-25T05:41:56.341" v="2503" actId="1076"/>
          <ac:spMkLst>
            <pc:docMk/>
            <pc:sldMk cId="2422413706" sldId="937"/>
            <ac:spMk id="10" creationId="{B70521F1-D3C4-448B-AFD5-8770EFE865BA}"/>
          </ac:spMkLst>
        </pc:spChg>
        <pc:spChg chg="add mod">
          <ac:chgData name="" userId="4df855aef7cffa4d" providerId="LiveId" clId="{C882DF9D-CEA1-4F08-A210-EC1FB21BC492}" dt="2024-11-25T05:41:16.188" v="2485" actId="1076"/>
          <ac:spMkLst>
            <pc:docMk/>
            <pc:sldMk cId="2422413706" sldId="937"/>
            <ac:spMk id="11" creationId="{4A8E6AE2-BD8B-4344-BC94-0C5D1946E232}"/>
          </ac:spMkLst>
        </pc:spChg>
        <pc:spChg chg="add mod">
          <ac:chgData name="" userId="4df855aef7cffa4d" providerId="LiveId" clId="{C882DF9D-CEA1-4F08-A210-EC1FB21BC492}" dt="2024-11-25T05:44:06.570" v="2587" actId="1076"/>
          <ac:spMkLst>
            <pc:docMk/>
            <pc:sldMk cId="2422413706" sldId="937"/>
            <ac:spMk id="12" creationId="{E86CA75F-488E-48A3-95D5-ED0D14E436DA}"/>
          </ac:spMkLst>
        </pc:spChg>
        <pc:spChg chg="add mod">
          <ac:chgData name="" userId="4df855aef7cffa4d" providerId="LiveId" clId="{C882DF9D-CEA1-4F08-A210-EC1FB21BC492}" dt="2024-11-25T05:41:46.422" v="2501" actId="1076"/>
          <ac:spMkLst>
            <pc:docMk/>
            <pc:sldMk cId="2422413706" sldId="937"/>
            <ac:spMk id="13" creationId="{1D5E4653-165A-44D2-A43A-910C68DAC7AC}"/>
          </ac:spMkLst>
        </pc:spChg>
        <pc:spChg chg="add mod">
          <ac:chgData name="" userId="4df855aef7cffa4d" providerId="LiveId" clId="{C882DF9D-CEA1-4F08-A210-EC1FB21BC492}" dt="2024-11-25T05:44:55.188" v="2620" actId="14100"/>
          <ac:spMkLst>
            <pc:docMk/>
            <pc:sldMk cId="2422413706" sldId="937"/>
            <ac:spMk id="14" creationId="{B3B5F8BD-374A-440A-9ADB-CF5A7C2335F1}"/>
          </ac:spMkLst>
        </pc:spChg>
        <pc:spChg chg="add mod">
          <ac:chgData name="" userId="4df855aef7cffa4d" providerId="LiveId" clId="{C882DF9D-CEA1-4F08-A210-EC1FB21BC492}" dt="2024-11-25T05:44:34.924" v="2619" actId="14100"/>
          <ac:spMkLst>
            <pc:docMk/>
            <pc:sldMk cId="2422413706" sldId="937"/>
            <ac:spMk id="15" creationId="{AEA14392-10F9-42F1-BBFF-EAB38879D8C4}"/>
          </ac:spMkLst>
        </pc:spChg>
        <pc:spChg chg="add mod">
          <ac:chgData name="" userId="4df855aef7cffa4d" providerId="LiveId" clId="{C882DF9D-CEA1-4F08-A210-EC1FB21BC492}" dt="2024-11-25T05:43:53.996" v="2584" actId="1076"/>
          <ac:spMkLst>
            <pc:docMk/>
            <pc:sldMk cId="2422413706" sldId="937"/>
            <ac:spMk id="17" creationId="{2A64D4D9-7302-4EB5-90FF-55BC65BA63C5}"/>
          </ac:spMkLst>
        </pc:spChg>
        <pc:spChg chg="add mod">
          <ac:chgData name="" userId="4df855aef7cffa4d" providerId="LiveId" clId="{C882DF9D-CEA1-4F08-A210-EC1FB21BC492}" dt="2024-11-25T05:44:30.652" v="2618" actId="1076"/>
          <ac:spMkLst>
            <pc:docMk/>
            <pc:sldMk cId="2422413706" sldId="937"/>
            <ac:spMk id="18" creationId="{4A7ED467-0E84-410C-8A14-D6D4A02D5AF9}"/>
          </ac:spMkLst>
        </pc:spChg>
        <pc:spChg chg="add mod">
          <ac:chgData name="" userId="4df855aef7cffa4d" providerId="LiveId" clId="{C882DF9D-CEA1-4F08-A210-EC1FB21BC492}" dt="2024-11-25T05:45:30.197" v="2651" actId="1076"/>
          <ac:spMkLst>
            <pc:docMk/>
            <pc:sldMk cId="2422413706" sldId="937"/>
            <ac:spMk id="19" creationId="{6DFF3231-D83B-485A-8A91-8CDD028D64D0}"/>
          </ac:spMkLst>
        </pc:spChg>
        <pc:spChg chg="add mod">
          <ac:chgData name="" userId="4df855aef7cffa4d" providerId="LiveId" clId="{C882DF9D-CEA1-4F08-A210-EC1FB21BC492}" dt="2024-11-25T05:46:01.677" v="2654" actId="571"/>
          <ac:spMkLst>
            <pc:docMk/>
            <pc:sldMk cId="2422413706" sldId="937"/>
            <ac:spMk id="21" creationId="{699CAAD1-26C9-4B53-AB08-3B38A69B5ACE}"/>
          </ac:spMkLst>
        </pc:spChg>
        <pc:picChg chg="add mod">
          <ac:chgData name="" userId="4df855aef7cffa4d" providerId="LiveId" clId="{C882DF9D-CEA1-4F08-A210-EC1FB21BC492}" dt="2024-11-25T05:45:54.030" v="2653" actId="1076"/>
          <ac:picMkLst>
            <pc:docMk/>
            <pc:sldMk cId="2422413706" sldId="937"/>
            <ac:picMk id="8" creationId="{01790067-5EF9-49E0-B673-9051663B4109}"/>
          </ac:picMkLst>
        </pc:picChg>
        <pc:picChg chg="add mod">
          <ac:chgData name="" userId="4df855aef7cffa4d" providerId="LiveId" clId="{C882DF9D-CEA1-4F08-A210-EC1FB21BC492}" dt="2024-11-25T05:43:57.421" v="2585" actId="1076"/>
          <ac:picMkLst>
            <pc:docMk/>
            <pc:sldMk cId="2422413706" sldId="937"/>
            <ac:picMk id="16" creationId="{BF2ECC98-D446-440E-847F-E25AC06F3675}"/>
          </ac:picMkLst>
        </pc:picChg>
        <pc:picChg chg="add mod">
          <ac:chgData name="" userId="4df855aef7cffa4d" providerId="LiveId" clId="{C882DF9D-CEA1-4F08-A210-EC1FB21BC492}" dt="2024-11-25T05:46:01.677" v="2654" actId="571"/>
          <ac:picMkLst>
            <pc:docMk/>
            <pc:sldMk cId="2422413706" sldId="937"/>
            <ac:picMk id="20" creationId="{F4BDD18B-545A-455B-BED2-23CFE9F063A2}"/>
          </ac:picMkLst>
        </pc:picChg>
        <pc:picChg chg="add mod">
          <ac:chgData name="" userId="4df855aef7cffa4d" providerId="LiveId" clId="{C882DF9D-CEA1-4F08-A210-EC1FB21BC492}" dt="2024-11-25T05:46:20.257" v="2657" actId="1076"/>
          <ac:picMkLst>
            <pc:docMk/>
            <pc:sldMk cId="2422413706" sldId="937"/>
            <ac:picMk id="22" creationId="{A61F465A-6442-4ACF-B574-D65C7606F816}"/>
          </ac:picMkLst>
        </pc:picChg>
      </pc:sldChg>
      <pc:sldChg chg="addSp delSp modSp add del">
        <pc:chgData name="" userId="4df855aef7cffa4d" providerId="LiveId" clId="{C882DF9D-CEA1-4F08-A210-EC1FB21BC492}" dt="2024-11-25T05:35:10.782" v="2288" actId="2696"/>
        <pc:sldMkLst>
          <pc:docMk/>
          <pc:sldMk cId="3864220084" sldId="938"/>
        </pc:sldMkLst>
        <pc:spChg chg="add mod">
          <ac:chgData name="" userId="4df855aef7cffa4d" providerId="LiveId" clId="{C882DF9D-CEA1-4F08-A210-EC1FB21BC492}" dt="2024-11-25T05:27:23.196" v="2011" actId="14100"/>
          <ac:spMkLst>
            <pc:docMk/>
            <pc:sldMk cId="3864220084" sldId="938"/>
            <ac:spMk id="4" creationId="{772E3B89-F0F0-4F8D-B1B5-779F538B3DB0}"/>
          </ac:spMkLst>
        </pc:spChg>
        <pc:spChg chg="add del mod">
          <ac:chgData name="" userId="4df855aef7cffa4d" providerId="LiveId" clId="{C882DF9D-CEA1-4F08-A210-EC1FB21BC492}" dt="2024-11-25T05:27:40.553" v="2013" actId="478"/>
          <ac:spMkLst>
            <pc:docMk/>
            <pc:sldMk cId="3864220084" sldId="938"/>
            <ac:spMk id="5" creationId="{BA5CCF89-BAE9-4EFF-8FB8-2284D92A03BF}"/>
          </ac:spMkLst>
        </pc:spChg>
      </pc:sldChg>
      <pc:sldChg chg="addSp delSp modSp add">
        <pc:chgData name="" userId="4df855aef7cffa4d" providerId="LiveId" clId="{C882DF9D-CEA1-4F08-A210-EC1FB21BC492}" dt="2024-11-25T05:35:04.956" v="2287" actId="14100"/>
        <pc:sldMkLst>
          <pc:docMk/>
          <pc:sldMk cId="628388875" sldId="939"/>
        </pc:sldMkLst>
        <pc:spChg chg="add mod">
          <ac:chgData name="" userId="4df855aef7cffa4d" providerId="LiveId" clId="{C882DF9D-CEA1-4F08-A210-EC1FB21BC492}" dt="2024-11-25T05:28:20.828" v="2036" actId="1076"/>
          <ac:spMkLst>
            <pc:docMk/>
            <pc:sldMk cId="628388875" sldId="939"/>
            <ac:spMk id="2" creationId="{26ABA487-28CB-4244-9CD8-A42E7F83BF19}"/>
          </ac:spMkLst>
        </pc:spChg>
        <pc:spChg chg="add mod">
          <ac:chgData name="" userId="4df855aef7cffa4d" providerId="LiveId" clId="{C882DF9D-CEA1-4F08-A210-EC1FB21BC492}" dt="2024-11-25T05:28:54.852" v="2050" actId="1076"/>
          <ac:spMkLst>
            <pc:docMk/>
            <pc:sldMk cId="628388875" sldId="939"/>
            <ac:spMk id="3" creationId="{0FE6C592-7245-495B-8E21-9FC9432AB554}"/>
          </ac:spMkLst>
        </pc:spChg>
        <pc:spChg chg="add mod">
          <ac:chgData name="" userId="4df855aef7cffa4d" providerId="LiveId" clId="{C882DF9D-CEA1-4F08-A210-EC1FB21BC492}" dt="2024-11-25T05:33:30.060" v="2237" actId="14100"/>
          <ac:spMkLst>
            <pc:docMk/>
            <pc:sldMk cId="628388875" sldId="939"/>
            <ac:spMk id="5" creationId="{BF3B19BC-F37E-4CF3-82E8-B3F9AD554D43}"/>
          </ac:spMkLst>
        </pc:spChg>
        <pc:spChg chg="add mod">
          <ac:chgData name="" userId="4df855aef7cffa4d" providerId="LiveId" clId="{C882DF9D-CEA1-4F08-A210-EC1FB21BC492}" dt="2024-11-25T05:29:27.557" v="2084" actId="1076"/>
          <ac:spMkLst>
            <pc:docMk/>
            <pc:sldMk cId="628388875" sldId="939"/>
            <ac:spMk id="6" creationId="{CC75F7DF-4CB0-41F4-9E16-77B0DCCCFBBC}"/>
          </ac:spMkLst>
        </pc:spChg>
        <pc:spChg chg="add mod">
          <ac:chgData name="" userId="4df855aef7cffa4d" providerId="LiveId" clId="{C882DF9D-CEA1-4F08-A210-EC1FB21BC492}" dt="2024-11-25T05:33:33.588" v="2238" actId="1076"/>
          <ac:spMkLst>
            <pc:docMk/>
            <pc:sldMk cId="628388875" sldId="939"/>
            <ac:spMk id="7" creationId="{103970B6-1ED0-4A56-B867-51AC22A137D7}"/>
          </ac:spMkLst>
        </pc:spChg>
        <pc:spChg chg="add del mod">
          <ac:chgData name="" userId="4df855aef7cffa4d" providerId="LiveId" clId="{C882DF9D-CEA1-4F08-A210-EC1FB21BC492}" dt="2024-11-25T05:32:41.886" v="2158" actId="478"/>
          <ac:spMkLst>
            <pc:docMk/>
            <pc:sldMk cId="628388875" sldId="939"/>
            <ac:spMk id="8" creationId="{C04CC7B8-81BB-4266-AF0D-CE62BC229A8E}"/>
          </ac:spMkLst>
        </pc:spChg>
        <pc:spChg chg="add mod">
          <ac:chgData name="" userId="4df855aef7cffa4d" providerId="LiveId" clId="{C882DF9D-CEA1-4F08-A210-EC1FB21BC492}" dt="2024-11-25T05:33:09.316" v="2231" actId="1076"/>
          <ac:spMkLst>
            <pc:docMk/>
            <pc:sldMk cId="628388875" sldId="939"/>
            <ac:spMk id="9" creationId="{73E503E4-445B-483B-9B29-446E87E75DAE}"/>
          </ac:spMkLst>
        </pc:spChg>
        <pc:spChg chg="add del mod">
          <ac:chgData name="" userId="4df855aef7cffa4d" providerId="LiveId" clId="{C882DF9D-CEA1-4F08-A210-EC1FB21BC492}" dt="2024-11-25T05:34:00.611" v="2246" actId="478"/>
          <ac:spMkLst>
            <pc:docMk/>
            <pc:sldMk cId="628388875" sldId="939"/>
            <ac:spMk id="11" creationId="{C65DE187-FDDE-456B-B67D-EEF18E342C0D}"/>
          </ac:spMkLst>
        </pc:spChg>
        <pc:spChg chg="add mod">
          <ac:chgData name="" userId="4df855aef7cffa4d" providerId="LiveId" clId="{C882DF9D-CEA1-4F08-A210-EC1FB21BC492}" dt="2024-11-25T05:34:26.757" v="2254" actId="208"/>
          <ac:spMkLst>
            <pc:docMk/>
            <pc:sldMk cId="628388875" sldId="939"/>
            <ac:spMk id="12" creationId="{738C77D9-1653-4A49-8419-7F0AA4C8B347}"/>
          </ac:spMkLst>
        </pc:spChg>
        <pc:spChg chg="add mod">
          <ac:chgData name="" userId="4df855aef7cffa4d" providerId="LiveId" clId="{C882DF9D-CEA1-4F08-A210-EC1FB21BC492}" dt="2024-11-25T05:35:04.956" v="2287" actId="14100"/>
          <ac:spMkLst>
            <pc:docMk/>
            <pc:sldMk cId="628388875" sldId="939"/>
            <ac:spMk id="13" creationId="{5463D696-305C-4522-AC65-5988C2D4A267}"/>
          </ac:spMkLst>
        </pc:spChg>
        <pc:picChg chg="add mod">
          <ac:chgData name="" userId="4df855aef7cffa4d" providerId="LiveId" clId="{C882DF9D-CEA1-4F08-A210-EC1FB21BC492}" dt="2024-11-25T05:28:56.556" v="2051" actId="1076"/>
          <ac:picMkLst>
            <pc:docMk/>
            <pc:sldMk cId="628388875" sldId="939"/>
            <ac:picMk id="4" creationId="{0612C1E9-6631-434A-9590-4C8A2D9D0F0E}"/>
          </ac:picMkLst>
        </pc:picChg>
        <pc:picChg chg="add mod">
          <ac:chgData name="" userId="4df855aef7cffa4d" providerId="LiveId" clId="{C882DF9D-CEA1-4F08-A210-EC1FB21BC492}" dt="2024-11-25T05:33:48.428" v="2243" actId="1076"/>
          <ac:picMkLst>
            <pc:docMk/>
            <pc:sldMk cId="628388875" sldId="939"/>
            <ac:picMk id="10" creationId="{0A4CB48D-8897-4007-A8DC-A1507AD7C0A0}"/>
          </ac:picMkLst>
        </pc:picChg>
      </pc:sldChg>
      <pc:sldChg chg="addSp modSp add">
        <pc:chgData name="" userId="4df855aef7cffa4d" providerId="LiveId" clId="{C882DF9D-CEA1-4F08-A210-EC1FB21BC492}" dt="2024-11-25T05:57:34.801" v="3131" actId="20577"/>
        <pc:sldMkLst>
          <pc:docMk/>
          <pc:sldMk cId="2779432330" sldId="940"/>
        </pc:sldMkLst>
        <pc:spChg chg="add mod">
          <ac:chgData name="" userId="4df855aef7cffa4d" providerId="LiveId" clId="{C882DF9D-CEA1-4F08-A210-EC1FB21BC492}" dt="2024-11-25T05:52:33.039" v="2851" actId="1076"/>
          <ac:spMkLst>
            <pc:docMk/>
            <pc:sldMk cId="2779432330" sldId="940"/>
            <ac:spMk id="2" creationId="{29DFD2CB-4926-482B-9053-4C3E4721B96D}"/>
          </ac:spMkLst>
        </pc:spChg>
        <pc:spChg chg="add mod">
          <ac:chgData name="" userId="4df855aef7cffa4d" providerId="LiveId" clId="{C882DF9D-CEA1-4F08-A210-EC1FB21BC492}" dt="2024-11-25T05:53:22.548" v="2870" actId="1076"/>
          <ac:spMkLst>
            <pc:docMk/>
            <pc:sldMk cId="2779432330" sldId="940"/>
            <ac:spMk id="4" creationId="{A92EF3E5-B97F-441D-BDAA-54D598CB0D95}"/>
          </ac:spMkLst>
        </pc:spChg>
        <pc:spChg chg="add mod">
          <ac:chgData name="" userId="4df855aef7cffa4d" providerId="LiveId" clId="{C882DF9D-CEA1-4F08-A210-EC1FB21BC492}" dt="2024-11-25T05:53:22.548" v="2870" actId="1076"/>
          <ac:spMkLst>
            <pc:docMk/>
            <pc:sldMk cId="2779432330" sldId="940"/>
            <ac:spMk id="6" creationId="{33D3A5D5-3829-4AA4-9EDB-502FAC511102}"/>
          </ac:spMkLst>
        </pc:spChg>
        <pc:spChg chg="add mod">
          <ac:chgData name="" userId="4df855aef7cffa4d" providerId="LiveId" clId="{C882DF9D-CEA1-4F08-A210-EC1FB21BC492}" dt="2024-11-25T05:53:22.548" v="2870" actId="1076"/>
          <ac:spMkLst>
            <pc:docMk/>
            <pc:sldMk cId="2779432330" sldId="940"/>
            <ac:spMk id="7" creationId="{779FE277-279F-4AA1-AB66-F92CDA7D862D}"/>
          </ac:spMkLst>
        </pc:spChg>
        <pc:spChg chg="add mod">
          <ac:chgData name="" userId="4df855aef7cffa4d" providerId="LiveId" clId="{C882DF9D-CEA1-4F08-A210-EC1FB21BC492}" dt="2024-11-25T05:53:32.559" v="2876" actId="207"/>
          <ac:spMkLst>
            <pc:docMk/>
            <pc:sldMk cId="2779432330" sldId="940"/>
            <ac:spMk id="9" creationId="{C1D6BCD0-E8D6-43AF-865E-E4803249A9BF}"/>
          </ac:spMkLst>
        </pc:spChg>
        <pc:spChg chg="add mod">
          <ac:chgData name="" userId="4df855aef7cffa4d" providerId="LiveId" clId="{C882DF9D-CEA1-4F08-A210-EC1FB21BC492}" dt="2024-11-25T05:54:19.172" v="2931" actId="14100"/>
          <ac:spMkLst>
            <pc:docMk/>
            <pc:sldMk cId="2779432330" sldId="940"/>
            <ac:spMk id="10" creationId="{44A98B6B-0A77-40F4-92DE-43894D4FC20C}"/>
          </ac:spMkLst>
        </pc:spChg>
        <pc:spChg chg="add mod">
          <ac:chgData name="" userId="4df855aef7cffa4d" providerId="LiveId" clId="{C882DF9D-CEA1-4F08-A210-EC1FB21BC492}" dt="2024-11-25T05:54:21.932" v="2932" actId="1076"/>
          <ac:spMkLst>
            <pc:docMk/>
            <pc:sldMk cId="2779432330" sldId="940"/>
            <ac:spMk id="11" creationId="{0FA7DCF9-36D0-4FC4-BC88-1C41B2D1FAB9}"/>
          </ac:spMkLst>
        </pc:spChg>
        <pc:spChg chg="add mod">
          <ac:chgData name="" userId="4df855aef7cffa4d" providerId="LiveId" clId="{C882DF9D-CEA1-4F08-A210-EC1FB21BC492}" dt="2024-11-25T05:56:55.514" v="3121" actId="14100"/>
          <ac:spMkLst>
            <pc:docMk/>
            <pc:sldMk cId="2779432330" sldId="940"/>
            <ac:spMk id="12" creationId="{0789995C-7C78-46C6-85A6-ED1BA018D8DB}"/>
          </ac:spMkLst>
        </pc:spChg>
        <pc:spChg chg="add mod">
          <ac:chgData name="" userId="4df855aef7cffa4d" providerId="LiveId" clId="{C882DF9D-CEA1-4F08-A210-EC1FB21BC492}" dt="2024-11-25T05:55:12.440" v="2954" actId="207"/>
          <ac:spMkLst>
            <pc:docMk/>
            <pc:sldMk cId="2779432330" sldId="940"/>
            <ac:spMk id="13" creationId="{281E7C51-2F48-4A89-81FE-BAA3ABFB0F32}"/>
          </ac:spMkLst>
        </pc:spChg>
        <pc:spChg chg="add mod">
          <ac:chgData name="" userId="4df855aef7cffa4d" providerId="LiveId" clId="{C882DF9D-CEA1-4F08-A210-EC1FB21BC492}" dt="2024-11-25T05:57:34.801" v="3131" actId="20577"/>
          <ac:spMkLst>
            <pc:docMk/>
            <pc:sldMk cId="2779432330" sldId="940"/>
            <ac:spMk id="15" creationId="{8D671C49-29FF-4D4B-A235-119C3C67B43B}"/>
          </ac:spMkLst>
        </pc:spChg>
        <pc:spChg chg="add mod">
          <ac:chgData name="" userId="4df855aef7cffa4d" providerId="LiveId" clId="{C882DF9D-CEA1-4F08-A210-EC1FB21BC492}" dt="2024-11-25T05:56:46.991" v="3119" actId="20577"/>
          <ac:spMkLst>
            <pc:docMk/>
            <pc:sldMk cId="2779432330" sldId="940"/>
            <ac:spMk id="16" creationId="{F81ECEC1-88B0-43E5-B65C-9A630C541963}"/>
          </ac:spMkLst>
        </pc:spChg>
        <pc:picChg chg="add mod">
          <ac:chgData name="" userId="4df855aef7cffa4d" providerId="LiveId" clId="{C882DF9D-CEA1-4F08-A210-EC1FB21BC492}" dt="2024-11-25T05:49:24.180" v="2754" actId="1076"/>
          <ac:picMkLst>
            <pc:docMk/>
            <pc:sldMk cId="2779432330" sldId="940"/>
            <ac:picMk id="3" creationId="{DB653B2A-84F1-4102-B966-792777045653}"/>
          </ac:picMkLst>
        </pc:picChg>
        <pc:picChg chg="add mod">
          <ac:chgData name="" userId="4df855aef7cffa4d" providerId="LiveId" clId="{C882DF9D-CEA1-4F08-A210-EC1FB21BC492}" dt="2024-11-25T05:53:22.548" v="2870" actId="1076"/>
          <ac:picMkLst>
            <pc:docMk/>
            <pc:sldMk cId="2779432330" sldId="940"/>
            <ac:picMk id="5" creationId="{E712BC68-88DE-4AA2-97CC-76653A2DBE3D}"/>
          </ac:picMkLst>
        </pc:picChg>
        <pc:picChg chg="add mod">
          <ac:chgData name="" userId="4df855aef7cffa4d" providerId="LiveId" clId="{C882DF9D-CEA1-4F08-A210-EC1FB21BC492}" dt="2024-11-25T05:53:39.228" v="2877" actId="1076"/>
          <ac:picMkLst>
            <pc:docMk/>
            <pc:sldMk cId="2779432330" sldId="940"/>
            <ac:picMk id="8" creationId="{58A21E2D-BBF2-49BF-9343-BE59728A9F2D}"/>
          </ac:picMkLst>
        </pc:picChg>
        <pc:picChg chg="add mod">
          <ac:chgData name="" userId="4df855aef7cffa4d" providerId="LiveId" clId="{C882DF9D-CEA1-4F08-A210-EC1FB21BC492}" dt="2024-11-25T05:57:04.980" v="3123" actId="1076"/>
          <ac:picMkLst>
            <pc:docMk/>
            <pc:sldMk cId="2779432330" sldId="940"/>
            <ac:picMk id="14" creationId="{6F6ABC9B-CBD4-4D95-ADD5-540ADACC1DC6}"/>
          </ac:picMkLst>
        </pc:picChg>
      </pc:sldChg>
      <pc:sldChg chg="addSp modSp add">
        <pc:chgData name="" userId="4df855aef7cffa4d" providerId="LiveId" clId="{C882DF9D-CEA1-4F08-A210-EC1FB21BC492}" dt="2024-11-25T06:08:07.092" v="3534" actId="1076"/>
        <pc:sldMkLst>
          <pc:docMk/>
          <pc:sldMk cId="2104165495" sldId="941"/>
        </pc:sldMkLst>
        <pc:spChg chg="add mod">
          <ac:chgData name="" userId="4df855aef7cffa4d" providerId="LiveId" clId="{C882DF9D-CEA1-4F08-A210-EC1FB21BC492}" dt="2024-11-25T06:00:58.380" v="3159" actId="1076"/>
          <ac:spMkLst>
            <pc:docMk/>
            <pc:sldMk cId="2104165495" sldId="941"/>
            <ac:spMk id="2" creationId="{189EC67A-30AC-4E87-AA08-EC06DC58393F}"/>
          </ac:spMkLst>
        </pc:spChg>
        <pc:spChg chg="add mod">
          <ac:chgData name="" userId="4df855aef7cffa4d" providerId="LiveId" clId="{C882DF9D-CEA1-4F08-A210-EC1FB21BC492}" dt="2024-11-25T06:01:45.468" v="3235" actId="14100"/>
          <ac:spMkLst>
            <pc:docMk/>
            <pc:sldMk cId="2104165495" sldId="941"/>
            <ac:spMk id="3" creationId="{DCF90260-BA1B-4E2C-8409-1B26043BB17C}"/>
          </ac:spMkLst>
        </pc:spChg>
        <pc:spChg chg="add mod">
          <ac:chgData name="" userId="4df855aef7cffa4d" providerId="LiveId" clId="{C882DF9D-CEA1-4F08-A210-EC1FB21BC492}" dt="2024-11-25T06:02:07.388" v="3241" actId="1076"/>
          <ac:spMkLst>
            <pc:docMk/>
            <pc:sldMk cId="2104165495" sldId="941"/>
            <ac:spMk id="5" creationId="{79B7DF8A-9671-4AE0-B033-0017841B4CBF}"/>
          </ac:spMkLst>
        </pc:spChg>
        <pc:spChg chg="add mod">
          <ac:chgData name="" userId="4df855aef7cffa4d" providerId="LiveId" clId="{C882DF9D-CEA1-4F08-A210-EC1FB21BC492}" dt="2024-11-25T06:02:43.821" v="3323" actId="14100"/>
          <ac:spMkLst>
            <pc:docMk/>
            <pc:sldMk cId="2104165495" sldId="941"/>
            <ac:spMk id="6" creationId="{D11508D1-8A47-43F4-8FCF-A71D21125915}"/>
          </ac:spMkLst>
        </pc:spChg>
        <pc:spChg chg="add mod">
          <ac:chgData name="" userId="4df855aef7cffa4d" providerId="LiveId" clId="{C882DF9D-CEA1-4F08-A210-EC1FB21BC492}" dt="2024-11-25T06:03:18.820" v="3329" actId="571"/>
          <ac:spMkLst>
            <pc:docMk/>
            <pc:sldMk cId="2104165495" sldId="941"/>
            <ac:spMk id="8" creationId="{4154BD60-FB31-4147-80FA-37517DA523BA}"/>
          </ac:spMkLst>
        </pc:spChg>
        <pc:spChg chg="add mod">
          <ac:chgData name="" userId="4df855aef7cffa4d" providerId="LiveId" clId="{C882DF9D-CEA1-4F08-A210-EC1FB21BC492}" dt="2024-11-25T06:05:33.756" v="3523" actId="14100"/>
          <ac:spMkLst>
            <pc:docMk/>
            <pc:sldMk cId="2104165495" sldId="941"/>
            <ac:spMk id="9" creationId="{E6B2273F-D184-4FD0-83CA-0A7D84F87499}"/>
          </ac:spMkLst>
        </pc:spChg>
        <pc:spChg chg="add mod">
          <ac:chgData name="" userId="4df855aef7cffa4d" providerId="LiveId" clId="{C882DF9D-CEA1-4F08-A210-EC1FB21BC492}" dt="2024-11-25T06:03:54.220" v="3351" actId="14100"/>
          <ac:spMkLst>
            <pc:docMk/>
            <pc:sldMk cId="2104165495" sldId="941"/>
            <ac:spMk id="10" creationId="{27711D8E-8F11-416A-B607-003C42A145EB}"/>
          </ac:spMkLst>
        </pc:spChg>
        <pc:spChg chg="add mod">
          <ac:chgData name="" userId="4df855aef7cffa4d" providerId="LiveId" clId="{C882DF9D-CEA1-4F08-A210-EC1FB21BC492}" dt="2024-11-25T06:04:21.796" v="3402" actId="1076"/>
          <ac:spMkLst>
            <pc:docMk/>
            <pc:sldMk cId="2104165495" sldId="941"/>
            <ac:spMk id="11" creationId="{6F2AB67C-37FB-4AE8-8D94-F2FB9E4CC303}"/>
          </ac:spMkLst>
        </pc:spChg>
        <pc:spChg chg="add mod">
          <ac:chgData name="" userId="4df855aef7cffa4d" providerId="LiveId" clId="{C882DF9D-CEA1-4F08-A210-EC1FB21BC492}" dt="2024-11-25T06:05:01.850" v="3458" actId="207"/>
          <ac:spMkLst>
            <pc:docMk/>
            <pc:sldMk cId="2104165495" sldId="941"/>
            <ac:spMk id="12" creationId="{389CF74A-C3C3-4632-B1AB-E15DD68CF2C9}"/>
          </ac:spMkLst>
        </pc:spChg>
        <pc:spChg chg="add mod">
          <ac:chgData name="" userId="4df855aef7cffa4d" providerId="LiveId" clId="{C882DF9D-CEA1-4F08-A210-EC1FB21BC492}" dt="2024-11-25T06:05:30.932" v="3522" actId="14100"/>
          <ac:spMkLst>
            <pc:docMk/>
            <pc:sldMk cId="2104165495" sldId="941"/>
            <ac:spMk id="13" creationId="{1373AC76-0420-4405-AEFA-247BCDA42EC1}"/>
          </ac:spMkLst>
        </pc:spChg>
        <pc:picChg chg="add mod">
          <ac:chgData name="" userId="4df855aef7cffa4d" providerId="LiveId" clId="{C882DF9D-CEA1-4F08-A210-EC1FB21BC492}" dt="2024-11-25T06:01:54.780" v="3237" actId="1076"/>
          <ac:picMkLst>
            <pc:docMk/>
            <pc:sldMk cId="2104165495" sldId="941"/>
            <ac:picMk id="4" creationId="{B536D4A9-2E4A-4892-B79F-8D3C65DE63BD}"/>
          </ac:picMkLst>
        </pc:picChg>
        <pc:picChg chg="add mod">
          <ac:chgData name="" userId="4df855aef7cffa4d" providerId="LiveId" clId="{C882DF9D-CEA1-4F08-A210-EC1FB21BC492}" dt="2024-11-25T06:03:11.327" v="3328" actId="1076"/>
          <ac:picMkLst>
            <pc:docMk/>
            <pc:sldMk cId="2104165495" sldId="941"/>
            <ac:picMk id="7" creationId="{98B2CEE9-505B-4793-8E5A-BF039DA2AFE2}"/>
          </ac:picMkLst>
        </pc:picChg>
        <pc:picChg chg="add mod">
          <ac:chgData name="" userId="4df855aef7cffa4d" providerId="LiveId" clId="{C882DF9D-CEA1-4F08-A210-EC1FB21BC492}" dt="2024-11-25T06:06:18.709" v="3526" actId="1076"/>
          <ac:picMkLst>
            <pc:docMk/>
            <pc:sldMk cId="2104165495" sldId="941"/>
            <ac:picMk id="14" creationId="{E8793E70-4C10-4482-920F-B529CAC9A063}"/>
          </ac:picMkLst>
        </pc:picChg>
        <pc:picChg chg="add mod">
          <ac:chgData name="" userId="4df855aef7cffa4d" providerId="LiveId" clId="{C882DF9D-CEA1-4F08-A210-EC1FB21BC492}" dt="2024-11-25T06:08:05.220" v="3533" actId="1076"/>
          <ac:picMkLst>
            <pc:docMk/>
            <pc:sldMk cId="2104165495" sldId="941"/>
            <ac:picMk id="15" creationId="{B799F69F-1B3F-4AF6-A90E-4421618825C0}"/>
          </ac:picMkLst>
        </pc:picChg>
        <pc:picChg chg="add mod">
          <ac:chgData name="" userId="4df855aef7cffa4d" providerId="LiveId" clId="{C882DF9D-CEA1-4F08-A210-EC1FB21BC492}" dt="2024-11-25T06:08:07.092" v="3534" actId="1076"/>
          <ac:picMkLst>
            <pc:docMk/>
            <pc:sldMk cId="2104165495" sldId="941"/>
            <ac:picMk id="16" creationId="{32F38D81-D3C0-459F-BDC6-0A8B528EB5BD}"/>
          </ac:picMkLst>
        </pc:picChg>
      </pc:sldChg>
      <pc:sldChg chg="addSp modSp add">
        <pc:chgData name="" userId="4df855aef7cffa4d" providerId="LiveId" clId="{C882DF9D-CEA1-4F08-A210-EC1FB21BC492}" dt="2024-11-25T06:48:53.795" v="4336" actId="1076"/>
        <pc:sldMkLst>
          <pc:docMk/>
          <pc:sldMk cId="2920576019" sldId="942"/>
        </pc:sldMkLst>
        <pc:spChg chg="add mod ord">
          <ac:chgData name="" userId="4df855aef7cffa4d" providerId="LiveId" clId="{C882DF9D-CEA1-4F08-A210-EC1FB21BC492}" dt="2024-11-25T06:44:25.996" v="4134" actId="1076"/>
          <ac:spMkLst>
            <pc:docMk/>
            <pc:sldMk cId="2920576019" sldId="942"/>
            <ac:spMk id="2" creationId="{AFE984AD-65F3-4134-8DB5-D29636FC51BC}"/>
          </ac:spMkLst>
        </pc:spChg>
        <pc:spChg chg="add mod">
          <ac:chgData name="" userId="4df855aef7cffa4d" providerId="LiveId" clId="{C882DF9D-CEA1-4F08-A210-EC1FB21BC492}" dt="2024-11-25T06:44:25.996" v="4134" actId="1076"/>
          <ac:spMkLst>
            <pc:docMk/>
            <pc:sldMk cId="2920576019" sldId="942"/>
            <ac:spMk id="3" creationId="{05331F64-73B1-4326-A4BE-696B8E5F91B1}"/>
          </ac:spMkLst>
        </pc:spChg>
        <pc:spChg chg="add mod">
          <ac:chgData name="" userId="4df855aef7cffa4d" providerId="LiveId" clId="{C882DF9D-CEA1-4F08-A210-EC1FB21BC492}" dt="2024-11-25T06:44:25.996" v="4134" actId="1076"/>
          <ac:spMkLst>
            <pc:docMk/>
            <pc:sldMk cId="2920576019" sldId="942"/>
            <ac:spMk id="4" creationId="{AE30370D-BC75-4DFA-9A90-798A01F79BCA}"/>
          </ac:spMkLst>
        </pc:spChg>
        <pc:spChg chg="add mod">
          <ac:chgData name="" userId="4df855aef7cffa4d" providerId="LiveId" clId="{C882DF9D-CEA1-4F08-A210-EC1FB21BC492}" dt="2024-11-25T06:44:25.996" v="4134" actId="1076"/>
          <ac:spMkLst>
            <pc:docMk/>
            <pc:sldMk cId="2920576019" sldId="942"/>
            <ac:spMk id="6" creationId="{1810603D-2CB2-4DDF-8F7A-440D282381A8}"/>
          </ac:spMkLst>
        </pc:spChg>
        <pc:spChg chg="add mod ord">
          <ac:chgData name="" userId="4df855aef7cffa4d" providerId="LiveId" clId="{C882DF9D-CEA1-4F08-A210-EC1FB21BC492}" dt="2024-11-25T06:45:52.470" v="4144" actId="1076"/>
          <ac:spMkLst>
            <pc:docMk/>
            <pc:sldMk cId="2920576019" sldId="942"/>
            <ac:spMk id="9" creationId="{36347329-B0FE-42DF-9722-78BC2A595A3F}"/>
          </ac:spMkLst>
        </pc:spChg>
        <pc:spChg chg="add mod">
          <ac:chgData name="" userId="4df855aef7cffa4d" providerId="LiveId" clId="{C882DF9D-CEA1-4F08-A210-EC1FB21BC492}" dt="2024-11-25T06:42:13.508" v="4120" actId="20577"/>
          <ac:spMkLst>
            <pc:docMk/>
            <pc:sldMk cId="2920576019" sldId="942"/>
            <ac:spMk id="10" creationId="{C4F61354-A32F-41B3-9319-C0AD2122B415}"/>
          </ac:spMkLst>
        </pc:spChg>
        <pc:spChg chg="add mod">
          <ac:chgData name="" userId="4df855aef7cffa4d" providerId="LiveId" clId="{C882DF9D-CEA1-4F08-A210-EC1FB21BC492}" dt="2024-11-25T06:43:35.516" v="4127" actId="1076"/>
          <ac:spMkLst>
            <pc:docMk/>
            <pc:sldMk cId="2920576019" sldId="942"/>
            <ac:spMk id="11" creationId="{D18705A4-433C-4CAB-BB01-2258EFF3C86E}"/>
          </ac:spMkLst>
        </pc:spChg>
        <pc:spChg chg="add mod">
          <ac:chgData name="" userId="4df855aef7cffa4d" providerId="LiveId" clId="{C882DF9D-CEA1-4F08-A210-EC1FB21BC492}" dt="2024-11-25T06:45:26.302" v="4142" actId="13822"/>
          <ac:spMkLst>
            <pc:docMk/>
            <pc:sldMk cId="2920576019" sldId="942"/>
            <ac:spMk id="12" creationId="{509498F8-39A3-4471-A1DB-A519ABEF4C48}"/>
          </ac:spMkLst>
        </pc:spChg>
        <pc:spChg chg="add mod">
          <ac:chgData name="" userId="4df855aef7cffa4d" providerId="LiveId" clId="{C882DF9D-CEA1-4F08-A210-EC1FB21BC492}" dt="2024-11-25T06:48:22.093" v="4330" actId="1076"/>
          <ac:spMkLst>
            <pc:docMk/>
            <pc:sldMk cId="2920576019" sldId="942"/>
            <ac:spMk id="13" creationId="{86A1D13F-8318-4DC7-BE4B-E52857155071}"/>
          </ac:spMkLst>
        </pc:spChg>
        <pc:spChg chg="add mod">
          <ac:chgData name="" userId="4df855aef7cffa4d" providerId="LiveId" clId="{C882DF9D-CEA1-4F08-A210-EC1FB21BC492}" dt="2024-11-25T06:46:31.284" v="4163" actId="14100"/>
          <ac:spMkLst>
            <pc:docMk/>
            <pc:sldMk cId="2920576019" sldId="942"/>
            <ac:spMk id="14" creationId="{8771DFAC-87EC-47F5-A089-BBDD23E586D6}"/>
          </ac:spMkLst>
        </pc:spChg>
        <pc:spChg chg="add mod">
          <ac:chgData name="" userId="4df855aef7cffa4d" providerId="LiveId" clId="{C882DF9D-CEA1-4F08-A210-EC1FB21BC492}" dt="2024-11-25T06:46:47.715" v="4181" actId="1076"/>
          <ac:spMkLst>
            <pc:docMk/>
            <pc:sldMk cId="2920576019" sldId="942"/>
            <ac:spMk id="15" creationId="{D889DAF3-5C6D-4941-89B1-B22609E12184}"/>
          </ac:spMkLst>
        </pc:spChg>
        <pc:spChg chg="add mod">
          <ac:chgData name="" userId="4df855aef7cffa4d" providerId="LiveId" clId="{C882DF9D-CEA1-4F08-A210-EC1FB21BC492}" dt="2024-11-25T06:47:13.036" v="4219" actId="14100"/>
          <ac:spMkLst>
            <pc:docMk/>
            <pc:sldMk cId="2920576019" sldId="942"/>
            <ac:spMk id="16" creationId="{BE272C1F-8A65-4E58-9F2D-053CD3DD0ABA}"/>
          </ac:spMkLst>
        </pc:spChg>
        <pc:spChg chg="add mod">
          <ac:chgData name="" userId="4df855aef7cffa4d" providerId="LiveId" clId="{C882DF9D-CEA1-4F08-A210-EC1FB21BC492}" dt="2024-11-25T06:47:52.035" v="4268" actId="1076"/>
          <ac:spMkLst>
            <pc:docMk/>
            <pc:sldMk cId="2920576019" sldId="942"/>
            <ac:spMk id="17" creationId="{44AB8C88-4500-4565-A523-B2C96D79E0E3}"/>
          </ac:spMkLst>
        </pc:spChg>
        <pc:spChg chg="add mod">
          <ac:chgData name="" userId="4df855aef7cffa4d" providerId="LiveId" clId="{C882DF9D-CEA1-4F08-A210-EC1FB21BC492}" dt="2024-11-25T06:48:24.764" v="4331" actId="1076"/>
          <ac:spMkLst>
            <pc:docMk/>
            <pc:sldMk cId="2920576019" sldId="942"/>
            <ac:spMk id="18" creationId="{BFABECD5-3A3E-4FDB-96C9-6CA51A4924E5}"/>
          </ac:spMkLst>
        </pc:spChg>
        <pc:picChg chg="add mod">
          <ac:chgData name="" userId="4df855aef7cffa4d" providerId="LiveId" clId="{C882DF9D-CEA1-4F08-A210-EC1FB21BC492}" dt="2024-11-25T06:44:25.996" v="4134" actId="1076"/>
          <ac:picMkLst>
            <pc:docMk/>
            <pc:sldMk cId="2920576019" sldId="942"/>
            <ac:picMk id="5" creationId="{D69E8F49-6D6B-4F5E-BFE8-3F1B609C5FF1}"/>
          </ac:picMkLst>
        </pc:picChg>
        <pc:picChg chg="add mod">
          <ac:chgData name="" userId="4df855aef7cffa4d" providerId="LiveId" clId="{C882DF9D-CEA1-4F08-A210-EC1FB21BC492}" dt="2024-11-25T06:44:25.996" v="4134" actId="1076"/>
          <ac:picMkLst>
            <pc:docMk/>
            <pc:sldMk cId="2920576019" sldId="942"/>
            <ac:picMk id="7" creationId="{15FD081A-8033-4135-B6AE-FC84D6108726}"/>
          </ac:picMkLst>
        </pc:picChg>
        <pc:picChg chg="add mod">
          <ac:chgData name="" userId="4df855aef7cffa4d" providerId="LiveId" clId="{C882DF9D-CEA1-4F08-A210-EC1FB21BC492}" dt="2024-11-25T06:44:25.996" v="4134" actId="1076"/>
          <ac:picMkLst>
            <pc:docMk/>
            <pc:sldMk cId="2920576019" sldId="942"/>
            <ac:picMk id="8" creationId="{B16A0104-8D4A-4E7F-8C54-597F8EDC00BB}"/>
          </ac:picMkLst>
        </pc:picChg>
        <pc:picChg chg="add mod">
          <ac:chgData name="" userId="4df855aef7cffa4d" providerId="LiveId" clId="{C882DF9D-CEA1-4F08-A210-EC1FB21BC492}" dt="2024-11-25T06:48:53.795" v="4336" actId="1076"/>
          <ac:picMkLst>
            <pc:docMk/>
            <pc:sldMk cId="2920576019" sldId="942"/>
            <ac:picMk id="19" creationId="{59567746-4D08-4E3B-8832-8ADED4DD6473}"/>
          </ac:picMkLst>
        </pc:picChg>
      </pc:sldChg>
      <pc:sldChg chg="addSp modSp add">
        <pc:chgData name="" userId="4df855aef7cffa4d" providerId="LiveId" clId="{C882DF9D-CEA1-4F08-A210-EC1FB21BC492}" dt="2024-11-25T06:52:44.958" v="4339" actId="208"/>
        <pc:sldMkLst>
          <pc:docMk/>
          <pc:sldMk cId="1946276872" sldId="943"/>
        </pc:sldMkLst>
        <pc:spChg chg="add mod">
          <ac:chgData name="" userId="4df855aef7cffa4d" providerId="LiveId" clId="{C882DF9D-CEA1-4F08-A210-EC1FB21BC492}" dt="2024-11-25T06:52:44.958" v="4339" actId="208"/>
          <ac:spMkLst>
            <pc:docMk/>
            <pc:sldMk cId="1946276872" sldId="943"/>
            <ac:spMk id="3" creationId="{4994180D-2F22-4A10-AFB2-2BE49960D75A}"/>
          </ac:spMkLst>
        </pc:spChg>
        <pc:spChg chg="add mod">
          <ac:chgData name="" userId="4df855aef7cffa4d" providerId="LiveId" clId="{C882DF9D-CEA1-4F08-A210-EC1FB21BC492}" dt="2024-11-25T06:11:50.108" v="3571" actId="1076"/>
          <ac:spMkLst>
            <pc:docMk/>
            <pc:sldMk cId="1946276872" sldId="943"/>
            <ac:spMk id="4" creationId="{0EC13EE5-4958-4D12-9E6C-4C74AB1E01AA}"/>
          </ac:spMkLst>
        </pc:spChg>
        <pc:picChg chg="add">
          <ac:chgData name="" userId="4df855aef7cffa4d" providerId="LiveId" clId="{C882DF9D-CEA1-4F08-A210-EC1FB21BC492}" dt="2024-11-25T06:09:30.040" v="3537"/>
          <ac:picMkLst>
            <pc:docMk/>
            <pc:sldMk cId="1946276872" sldId="943"/>
            <ac:picMk id="2" creationId="{2DEBB5EF-2062-47D2-94C6-5CDC186584AE}"/>
          </ac:picMkLst>
        </pc:picChg>
      </pc:sldChg>
      <pc:sldChg chg="addSp delSp modSp add">
        <pc:chgData name="" userId="4df855aef7cffa4d" providerId="LiveId" clId="{C882DF9D-CEA1-4F08-A210-EC1FB21BC492}" dt="2024-11-25T06:26:34.444" v="4019" actId="1076"/>
        <pc:sldMkLst>
          <pc:docMk/>
          <pc:sldMk cId="2770448179" sldId="944"/>
        </pc:sldMkLst>
        <pc:spChg chg="add mod">
          <ac:chgData name="" userId="4df855aef7cffa4d" providerId="LiveId" clId="{C882DF9D-CEA1-4F08-A210-EC1FB21BC492}" dt="2024-11-25T06:26:34.444" v="4019" actId="1076"/>
          <ac:spMkLst>
            <pc:docMk/>
            <pc:sldMk cId="2770448179" sldId="944"/>
            <ac:spMk id="2" creationId="{8E5E35D5-AA5D-4EF8-80FB-0B22C1ADF8DC}"/>
          </ac:spMkLst>
        </pc:spChg>
        <pc:spChg chg="add mod">
          <ac:chgData name="" userId="4df855aef7cffa4d" providerId="LiveId" clId="{C882DF9D-CEA1-4F08-A210-EC1FB21BC492}" dt="2024-11-25T06:26:34.444" v="4019" actId="1076"/>
          <ac:spMkLst>
            <pc:docMk/>
            <pc:sldMk cId="2770448179" sldId="944"/>
            <ac:spMk id="3" creationId="{FF3AE0BC-714C-4FF1-B273-FA6EF33FD2DD}"/>
          </ac:spMkLst>
        </pc:spChg>
        <pc:spChg chg="add mod">
          <ac:chgData name="" userId="4df855aef7cffa4d" providerId="LiveId" clId="{C882DF9D-CEA1-4F08-A210-EC1FB21BC492}" dt="2024-11-25T06:26:34.444" v="4019" actId="1076"/>
          <ac:spMkLst>
            <pc:docMk/>
            <pc:sldMk cId="2770448179" sldId="944"/>
            <ac:spMk id="4" creationId="{D6A58980-E7F6-404D-A9E9-F737728B26B6}"/>
          </ac:spMkLst>
        </pc:spChg>
        <pc:spChg chg="add mod">
          <ac:chgData name="" userId="4df855aef7cffa4d" providerId="LiveId" clId="{C882DF9D-CEA1-4F08-A210-EC1FB21BC492}" dt="2024-11-25T06:26:34.444" v="4019" actId="1076"/>
          <ac:spMkLst>
            <pc:docMk/>
            <pc:sldMk cId="2770448179" sldId="944"/>
            <ac:spMk id="5" creationId="{7FF757D4-CC81-4B25-B5D9-F038BAC11707}"/>
          </ac:spMkLst>
        </pc:spChg>
        <pc:spChg chg="add mod">
          <ac:chgData name="" userId="4df855aef7cffa4d" providerId="LiveId" clId="{C882DF9D-CEA1-4F08-A210-EC1FB21BC492}" dt="2024-11-25T06:26:34.444" v="4019" actId="1076"/>
          <ac:spMkLst>
            <pc:docMk/>
            <pc:sldMk cId="2770448179" sldId="944"/>
            <ac:spMk id="6" creationId="{3422F9C3-1A20-43C0-BCF0-FC7C1BBA2E79}"/>
          </ac:spMkLst>
        </pc:spChg>
        <pc:spChg chg="add del mod">
          <ac:chgData name="" userId="4df855aef7cffa4d" providerId="LiveId" clId="{C882DF9D-CEA1-4F08-A210-EC1FB21BC492}" dt="2024-11-25T06:20:56.595" v="3943" actId="478"/>
          <ac:spMkLst>
            <pc:docMk/>
            <pc:sldMk cId="2770448179" sldId="944"/>
            <ac:spMk id="7" creationId="{B6FF2FD2-6D7D-4FB2-9B19-7B08D6C09F03}"/>
          </ac:spMkLst>
        </pc:spChg>
        <pc:spChg chg="add mod">
          <ac:chgData name="" userId="4df855aef7cffa4d" providerId="LiveId" clId="{C882DF9D-CEA1-4F08-A210-EC1FB21BC492}" dt="2024-11-25T06:26:34.444" v="4019" actId="1076"/>
          <ac:spMkLst>
            <pc:docMk/>
            <pc:sldMk cId="2770448179" sldId="944"/>
            <ac:spMk id="9" creationId="{0169E31B-979A-4D83-B00D-B79AE4A5C3A7}"/>
          </ac:spMkLst>
        </pc:spChg>
        <pc:spChg chg="add del mod">
          <ac:chgData name="" userId="4df855aef7cffa4d" providerId="LiveId" clId="{C882DF9D-CEA1-4F08-A210-EC1FB21BC492}" dt="2024-11-25T06:26:34.444" v="4019" actId="1076"/>
          <ac:spMkLst>
            <pc:docMk/>
            <pc:sldMk cId="2770448179" sldId="944"/>
            <ac:spMk id="12" creationId="{58229F05-8891-4146-8D55-5A9D462FF404}"/>
          </ac:spMkLst>
        </pc:spChg>
        <pc:spChg chg="add mod ord">
          <ac:chgData name="" userId="4df855aef7cffa4d" providerId="LiveId" clId="{C882DF9D-CEA1-4F08-A210-EC1FB21BC492}" dt="2024-11-25T06:26:34.444" v="4019" actId="1076"/>
          <ac:spMkLst>
            <pc:docMk/>
            <pc:sldMk cId="2770448179" sldId="944"/>
            <ac:spMk id="13" creationId="{8CB3ECD0-9D73-4321-807C-3A753F2D5328}"/>
          </ac:spMkLst>
        </pc:spChg>
        <pc:spChg chg="add mod">
          <ac:chgData name="" userId="4df855aef7cffa4d" providerId="LiveId" clId="{C882DF9D-CEA1-4F08-A210-EC1FB21BC492}" dt="2024-11-25T06:26:34.444" v="4019" actId="1076"/>
          <ac:spMkLst>
            <pc:docMk/>
            <pc:sldMk cId="2770448179" sldId="944"/>
            <ac:spMk id="14" creationId="{100B38AA-EE21-4F67-970D-3AC9CB5FCC8A}"/>
          </ac:spMkLst>
        </pc:spChg>
        <pc:picChg chg="add mod">
          <ac:chgData name="" userId="4df855aef7cffa4d" providerId="LiveId" clId="{C882DF9D-CEA1-4F08-A210-EC1FB21BC492}" dt="2024-11-25T06:26:34.444" v="4019" actId="1076"/>
          <ac:picMkLst>
            <pc:docMk/>
            <pc:sldMk cId="2770448179" sldId="944"/>
            <ac:picMk id="8" creationId="{D5226160-2FA8-4061-85DC-F5AFAFE0D762}"/>
          </ac:picMkLst>
        </pc:picChg>
        <pc:picChg chg="add mod">
          <ac:chgData name="" userId="4df855aef7cffa4d" providerId="LiveId" clId="{C882DF9D-CEA1-4F08-A210-EC1FB21BC492}" dt="2024-11-25T06:26:34.444" v="4019" actId="1076"/>
          <ac:picMkLst>
            <pc:docMk/>
            <pc:sldMk cId="2770448179" sldId="944"/>
            <ac:picMk id="10" creationId="{7361BC4C-06FC-4214-B9A3-99A6F04C77EF}"/>
          </ac:picMkLst>
        </pc:picChg>
        <pc:picChg chg="add mod">
          <ac:chgData name="" userId="4df855aef7cffa4d" providerId="LiveId" clId="{C882DF9D-CEA1-4F08-A210-EC1FB21BC492}" dt="2024-11-25T06:26:34.444" v="4019" actId="1076"/>
          <ac:picMkLst>
            <pc:docMk/>
            <pc:sldMk cId="2770448179" sldId="944"/>
            <ac:picMk id="11" creationId="{FDD34781-10BF-4078-8987-D059E8F6793D}"/>
          </ac:picMkLst>
        </pc:picChg>
      </pc:sldChg>
      <pc:sldChg chg="addSp delSp modSp add">
        <pc:chgData name="" userId="4df855aef7cffa4d" providerId="LiveId" clId="{C882DF9D-CEA1-4F08-A210-EC1FB21BC492}" dt="2024-11-25T11:18:31.506" v="4733" actId="478"/>
        <pc:sldMkLst>
          <pc:docMk/>
          <pc:sldMk cId="2218003799" sldId="945"/>
        </pc:sldMkLst>
        <pc:spChg chg="add mod">
          <ac:chgData name="" userId="4df855aef7cffa4d" providerId="LiveId" clId="{C882DF9D-CEA1-4F08-A210-EC1FB21BC492}" dt="2024-11-25T11:00:40.633" v="4382" actId="1076"/>
          <ac:spMkLst>
            <pc:docMk/>
            <pc:sldMk cId="2218003799" sldId="945"/>
            <ac:spMk id="2" creationId="{514CD77E-2B53-4A71-8A35-F0687C8F1737}"/>
          </ac:spMkLst>
        </pc:spChg>
        <pc:spChg chg="add mod">
          <ac:chgData name="" userId="4df855aef7cffa4d" providerId="LiveId" clId="{C882DF9D-CEA1-4F08-A210-EC1FB21BC492}" dt="2024-11-25T11:12:34.337" v="4624" actId="1076"/>
          <ac:spMkLst>
            <pc:docMk/>
            <pc:sldMk cId="2218003799" sldId="945"/>
            <ac:spMk id="3" creationId="{F2394AF4-CC23-446E-AC34-A2E33AA73B14}"/>
          </ac:spMkLst>
        </pc:spChg>
        <pc:spChg chg="add mod">
          <ac:chgData name="" userId="4df855aef7cffa4d" providerId="LiveId" clId="{C882DF9D-CEA1-4F08-A210-EC1FB21BC492}" dt="2024-11-25T11:12:34.337" v="4624" actId="1076"/>
          <ac:spMkLst>
            <pc:docMk/>
            <pc:sldMk cId="2218003799" sldId="945"/>
            <ac:spMk id="5" creationId="{E22D6836-26C3-4D26-9ADC-D1C92056F82C}"/>
          </ac:spMkLst>
        </pc:spChg>
        <pc:spChg chg="add mod">
          <ac:chgData name="" userId="4df855aef7cffa4d" providerId="LiveId" clId="{C882DF9D-CEA1-4F08-A210-EC1FB21BC492}" dt="2024-11-25T11:12:34.337" v="4624" actId="1076"/>
          <ac:spMkLst>
            <pc:docMk/>
            <pc:sldMk cId="2218003799" sldId="945"/>
            <ac:spMk id="6" creationId="{E0D5A0CF-476C-4AD6-899A-6E46AA769785}"/>
          </ac:spMkLst>
        </pc:spChg>
        <pc:spChg chg="add mod">
          <ac:chgData name="" userId="4df855aef7cffa4d" providerId="LiveId" clId="{C882DF9D-CEA1-4F08-A210-EC1FB21BC492}" dt="2024-11-25T11:17:12.617" v="4715" actId="14100"/>
          <ac:spMkLst>
            <pc:docMk/>
            <pc:sldMk cId="2218003799" sldId="945"/>
            <ac:spMk id="7" creationId="{93A0BB0E-222D-46BF-8862-556FE822FEB9}"/>
          </ac:spMkLst>
        </pc:spChg>
        <pc:spChg chg="add mod">
          <ac:chgData name="" userId="4df855aef7cffa4d" providerId="LiveId" clId="{C882DF9D-CEA1-4F08-A210-EC1FB21BC492}" dt="2024-11-25T11:13:41.658" v="4632" actId="1076"/>
          <ac:spMkLst>
            <pc:docMk/>
            <pc:sldMk cId="2218003799" sldId="945"/>
            <ac:spMk id="8" creationId="{EE39F649-0030-4777-9E49-2DC42ABE6A26}"/>
          </ac:spMkLst>
        </pc:spChg>
        <pc:spChg chg="add del mod">
          <ac:chgData name="" userId="4df855aef7cffa4d" providerId="LiveId" clId="{C882DF9D-CEA1-4F08-A210-EC1FB21BC492}" dt="2024-11-25T11:02:52.854" v="4470" actId="478"/>
          <ac:spMkLst>
            <pc:docMk/>
            <pc:sldMk cId="2218003799" sldId="945"/>
            <ac:spMk id="9" creationId="{4D53C6BB-935B-4C3B-A339-7BB1EB0A7520}"/>
          </ac:spMkLst>
        </pc:spChg>
        <pc:spChg chg="add mod">
          <ac:chgData name="" userId="4df855aef7cffa4d" providerId="LiveId" clId="{C882DF9D-CEA1-4F08-A210-EC1FB21BC492}" dt="2024-11-25T11:13:56.040" v="4633" actId="1076"/>
          <ac:spMkLst>
            <pc:docMk/>
            <pc:sldMk cId="2218003799" sldId="945"/>
            <ac:spMk id="10" creationId="{AF8D457F-45BA-476A-894D-7FAB133D83C2}"/>
          </ac:spMkLst>
        </pc:spChg>
        <pc:spChg chg="add mod">
          <ac:chgData name="" userId="4df855aef7cffa4d" providerId="LiveId" clId="{C882DF9D-CEA1-4F08-A210-EC1FB21BC492}" dt="2024-11-25T11:14:41.285" v="4641" actId="115"/>
          <ac:spMkLst>
            <pc:docMk/>
            <pc:sldMk cId="2218003799" sldId="945"/>
            <ac:spMk id="11" creationId="{083D11CD-C7FB-4F18-9184-492F737E4F2C}"/>
          </ac:spMkLst>
        </pc:spChg>
        <pc:spChg chg="add mod">
          <ac:chgData name="" userId="4df855aef7cffa4d" providerId="LiveId" clId="{C882DF9D-CEA1-4F08-A210-EC1FB21BC492}" dt="2024-11-25T11:14:54.448" v="4643" actId="1076"/>
          <ac:spMkLst>
            <pc:docMk/>
            <pc:sldMk cId="2218003799" sldId="945"/>
            <ac:spMk id="12" creationId="{EBF4C260-068D-463B-95D3-F1C6DA8E80F3}"/>
          </ac:spMkLst>
        </pc:spChg>
        <pc:spChg chg="add del mod">
          <ac:chgData name="" userId="4df855aef7cffa4d" providerId="LiveId" clId="{C882DF9D-CEA1-4F08-A210-EC1FB21BC492}" dt="2024-11-25T11:18:31.506" v="4733" actId="478"/>
          <ac:spMkLst>
            <pc:docMk/>
            <pc:sldMk cId="2218003799" sldId="945"/>
            <ac:spMk id="14" creationId="{492207F0-762C-4955-B315-BD51793A79B5}"/>
          </ac:spMkLst>
        </pc:spChg>
        <pc:spChg chg="add mod">
          <ac:chgData name="" userId="4df855aef7cffa4d" providerId="LiveId" clId="{C882DF9D-CEA1-4F08-A210-EC1FB21BC492}" dt="2024-11-25T11:16:49.560" v="4711" actId="14100"/>
          <ac:spMkLst>
            <pc:docMk/>
            <pc:sldMk cId="2218003799" sldId="945"/>
            <ac:spMk id="15" creationId="{36721DA7-B784-410D-A047-11527FA2732D}"/>
          </ac:spMkLst>
        </pc:spChg>
        <pc:picChg chg="add mod">
          <ac:chgData name="" userId="4df855aef7cffa4d" providerId="LiveId" clId="{C882DF9D-CEA1-4F08-A210-EC1FB21BC492}" dt="2024-11-25T11:12:34.337" v="4624" actId="1076"/>
          <ac:picMkLst>
            <pc:docMk/>
            <pc:sldMk cId="2218003799" sldId="945"/>
            <ac:picMk id="4" creationId="{46E52A9E-B0BB-4385-8DFB-7CF844F89B80}"/>
          </ac:picMkLst>
        </pc:picChg>
        <pc:picChg chg="add del mod">
          <ac:chgData name="" userId="4df855aef7cffa4d" providerId="LiveId" clId="{C882DF9D-CEA1-4F08-A210-EC1FB21BC492}" dt="2024-11-25T11:18:31.506" v="4733" actId="478"/>
          <ac:picMkLst>
            <pc:docMk/>
            <pc:sldMk cId="2218003799" sldId="945"/>
            <ac:picMk id="13" creationId="{EAFC13B7-8F11-42B1-A648-A1278CDC6405}"/>
          </ac:picMkLst>
        </pc:picChg>
        <pc:picChg chg="add mod">
          <ac:chgData name="" userId="4df855aef7cffa4d" providerId="LiveId" clId="{C882DF9D-CEA1-4F08-A210-EC1FB21BC492}" dt="2024-11-25T11:17:21.017" v="4718" actId="1076"/>
          <ac:picMkLst>
            <pc:docMk/>
            <pc:sldMk cId="2218003799" sldId="945"/>
            <ac:picMk id="16" creationId="{176A0D71-0FFC-4628-A0CF-2296BB019EE9}"/>
          </ac:picMkLst>
        </pc:picChg>
      </pc:sldChg>
      <pc:sldChg chg="addSp delSp modSp add">
        <pc:chgData name="" userId="4df855aef7cffa4d" providerId="LiveId" clId="{C882DF9D-CEA1-4F08-A210-EC1FB21BC492}" dt="2024-11-25T11:25:38.272" v="5111" actId="14100"/>
        <pc:sldMkLst>
          <pc:docMk/>
          <pc:sldMk cId="2146886615" sldId="946"/>
        </pc:sldMkLst>
        <pc:spChg chg="add mod">
          <ac:chgData name="" userId="4df855aef7cffa4d" providerId="LiveId" clId="{C882DF9D-CEA1-4F08-A210-EC1FB21BC492}" dt="2024-11-25T11:19:21.604" v="4744" actId="14100"/>
          <ac:spMkLst>
            <pc:docMk/>
            <pc:sldMk cId="2146886615" sldId="946"/>
            <ac:spMk id="3" creationId="{3B187DDF-712B-4A1D-8C38-6BD0ABE74877}"/>
          </ac:spMkLst>
        </pc:spChg>
        <pc:spChg chg="add mod">
          <ac:chgData name="" userId="4df855aef7cffa4d" providerId="LiveId" clId="{C882DF9D-CEA1-4F08-A210-EC1FB21BC492}" dt="2024-11-25T11:19:31.817" v="4747" actId="1076"/>
          <ac:spMkLst>
            <pc:docMk/>
            <pc:sldMk cId="2146886615" sldId="946"/>
            <ac:spMk id="4" creationId="{755F87A7-430C-4522-B2B8-222F8768C209}"/>
          </ac:spMkLst>
        </pc:spChg>
        <pc:spChg chg="add mod">
          <ac:chgData name="" userId="4df855aef7cffa4d" providerId="LiveId" clId="{C882DF9D-CEA1-4F08-A210-EC1FB21BC492}" dt="2024-11-25T11:19:40.105" v="4749" actId="14100"/>
          <ac:spMkLst>
            <pc:docMk/>
            <pc:sldMk cId="2146886615" sldId="946"/>
            <ac:spMk id="5" creationId="{69C0EA19-B213-42F3-A732-A57834F47A26}"/>
          </ac:spMkLst>
        </pc:spChg>
        <pc:spChg chg="add mod">
          <ac:chgData name="" userId="4df855aef7cffa4d" providerId="LiveId" clId="{C882DF9D-CEA1-4F08-A210-EC1FB21BC492}" dt="2024-11-25T11:20:16.523" v="4773" actId="122"/>
          <ac:spMkLst>
            <pc:docMk/>
            <pc:sldMk cId="2146886615" sldId="946"/>
            <ac:spMk id="6" creationId="{763B2DC5-AE15-4396-BA76-BDACEE8F3963}"/>
          </ac:spMkLst>
        </pc:spChg>
        <pc:spChg chg="add mod">
          <ac:chgData name="" userId="4df855aef7cffa4d" providerId="LiveId" clId="{C882DF9D-CEA1-4F08-A210-EC1FB21BC492}" dt="2024-11-25T11:20:31.940" v="4779" actId="404"/>
          <ac:spMkLst>
            <pc:docMk/>
            <pc:sldMk cId="2146886615" sldId="946"/>
            <ac:spMk id="7" creationId="{A11E084F-3B80-423F-8B4C-6B3399F206AA}"/>
          </ac:spMkLst>
        </pc:spChg>
        <pc:spChg chg="add mod">
          <ac:chgData name="" userId="4df855aef7cffa4d" providerId="LiveId" clId="{C882DF9D-CEA1-4F08-A210-EC1FB21BC492}" dt="2024-11-25T11:25:38.272" v="5111" actId="14100"/>
          <ac:spMkLst>
            <pc:docMk/>
            <pc:sldMk cId="2146886615" sldId="946"/>
            <ac:spMk id="8" creationId="{917C528D-E466-41D7-A516-006F455FB8B6}"/>
          </ac:spMkLst>
        </pc:spChg>
        <pc:spChg chg="add mod">
          <ac:chgData name="" userId="4df855aef7cffa4d" providerId="LiveId" clId="{C882DF9D-CEA1-4F08-A210-EC1FB21BC492}" dt="2024-11-25T11:21:15.745" v="4805" actId="14100"/>
          <ac:spMkLst>
            <pc:docMk/>
            <pc:sldMk cId="2146886615" sldId="946"/>
            <ac:spMk id="9" creationId="{09846B45-93BE-461E-AEF7-2355C0D1B6BC}"/>
          </ac:spMkLst>
        </pc:spChg>
        <pc:spChg chg="add mod">
          <ac:chgData name="" userId="4df855aef7cffa4d" providerId="LiveId" clId="{C882DF9D-CEA1-4F08-A210-EC1FB21BC492}" dt="2024-11-25T11:22:01.100" v="4895" actId="121"/>
          <ac:spMkLst>
            <pc:docMk/>
            <pc:sldMk cId="2146886615" sldId="946"/>
            <ac:spMk id="10" creationId="{D96481E9-71A3-4F43-A637-AF9020F4B8FC}"/>
          </ac:spMkLst>
        </pc:spChg>
        <pc:spChg chg="add mod">
          <ac:chgData name="" userId="4df855aef7cffa4d" providerId="LiveId" clId="{C882DF9D-CEA1-4F08-A210-EC1FB21BC492}" dt="2024-11-25T11:22:48.912" v="4949" actId="1076"/>
          <ac:spMkLst>
            <pc:docMk/>
            <pc:sldMk cId="2146886615" sldId="946"/>
            <ac:spMk id="12" creationId="{EAECA9D2-3929-4F40-9525-4FC4F1FB64C0}"/>
          </ac:spMkLst>
        </pc:spChg>
        <pc:spChg chg="add mod">
          <ac:chgData name="" userId="4df855aef7cffa4d" providerId="LiveId" clId="{C882DF9D-CEA1-4F08-A210-EC1FB21BC492}" dt="2024-11-25T11:23:43.056" v="4992" actId="14100"/>
          <ac:spMkLst>
            <pc:docMk/>
            <pc:sldMk cId="2146886615" sldId="946"/>
            <ac:spMk id="14" creationId="{FD945A84-628E-48CD-9EA2-6556741D5C3D}"/>
          </ac:spMkLst>
        </pc:spChg>
        <pc:spChg chg="add mod">
          <ac:chgData name="" userId="4df855aef7cffa4d" providerId="LiveId" clId="{C882DF9D-CEA1-4F08-A210-EC1FB21BC492}" dt="2024-11-25T11:24:36.244" v="5058" actId="207"/>
          <ac:spMkLst>
            <pc:docMk/>
            <pc:sldMk cId="2146886615" sldId="946"/>
            <ac:spMk id="15" creationId="{D3DE9372-4815-4332-8ACF-C7DE76C216F1}"/>
          </ac:spMkLst>
        </pc:spChg>
        <pc:spChg chg="add mod">
          <ac:chgData name="" userId="4df855aef7cffa4d" providerId="LiveId" clId="{C882DF9D-CEA1-4F08-A210-EC1FB21BC492}" dt="2024-11-25T11:25:29.838" v="5110" actId="14100"/>
          <ac:spMkLst>
            <pc:docMk/>
            <pc:sldMk cId="2146886615" sldId="946"/>
            <ac:spMk id="16" creationId="{2D81BC6D-0D86-4FAB-823F-09A50C34DF03}"/>
          </ac:spMkLst>
        </pc:spChg>
        <pc:picChg chg="add mod modCrop">
          <ac:chgData name="" userId="4df855aef7cffa4d" providerId="LiveId" clId="{C882DF9D-CEA1-4F08-A210-EC1FB21BC492}" dt="2024-11-25T11:19:13.777" v="4741" actId="1076"/>
          <ac:picMkLst>
            <pc:docMk/>
            <pc:sldMk cId="2146886615" sldId="946"/>
            <ac:picMk id="2" creationId="{2EC8DEDA-A464-448D-A74A-0D786B5B1FEC}"/>
          </ac:picMkLst>
        </pc:picChg>
        <pc:picChg chg="add del mod">
          <ac:chgData name="" userId="4df855aef7cffa4d" providerId="LiveId" clId="{C882DF9D-CEA1-4F08-A210-EC1FB21BC492}" dt="2024-11-25T11:22:44.396" v="4948" actId="478"/>
          <ac:picMkLst>
            <pc:docMk/>
            <pc:sldMk cId="2146886615" sldId="946"/>
            <ac:picMk id="11" creationId="{E2668AD3-EBF1-49AD-BFBC-9E34F4C7130A}"/>
          </ac:picMkLst>
        </pc:picChg>
        <pc:picChg chg="add mod">
          <ac:chgData name="" userId="4df855aef7cffa4d" providerId="LiveId" clId="{C882DF9D-CEA1-4F08-A210-EC1FB21BC492}" dt="2024-11-25T11:24:26.938" v="5056" actId="1076"/>
          <ac:picMkLst>
            <pc:docMk/>
            <pc:sldMk cId="2146886615" sldId="946"/>
            <ac:picMk id="13" creationId="{D2915CC7-FAAB-4653-97A8-EEA5370D28B6}"/>
          </ac:picMkLst>
        </pc:picChg>
      </pc:sldChg>
      <pc:sldChg chg="addSp delSp modSp add">
        <pc:chgData name="" userId="4df855aef7cffa4d" providerId="LiveId" clId="{C882DF9D-CEA1-4F08-A210-EC1FB21BC492}" dt="2024-11-25T11:33:26.624" v="5498" actId="14100"/>
        <pc:sldMkLst>
          <pc:docMk/>
          <pc:sldMk cId="4016709058" sldId="947"/>
        </pc:sldMkLst>
        <pc:spChg chg="add del">
          <ac:chgData name="" userId="4df855aef7cffa4d" providerId="LiveId" clId="{C882DF9D-CEA1-4F08-A210-EC1FB21BC492}" dt="2024-11-25T11:20:49.293" v="4781"/>
          <ac:spMkLst>
            <pc:docMk/>
            <pc:sldMk cId="4016709058" sldId="947"/>
            <ac:spMk id="2" creationId="{DD80AD92-0880-42DA-91ED-0C8361CAACC6}"/>
          </ac:spMkLst>
        </pc:spChg>
        <pc:spChg chg="add del">
          <ac:chgData name="" userId="4df855aef7cffa4d" providerId="LiveId" clId="{C882DF9D-CEA1-4F08-A210-EC1FB21BC492}" dt="2024-11-25T11:20:49.293" v="4781"/>
          <ac:spMkLst>
            <pc:docMk/>
            <pc:sldMk cId="4016709058" sldId="947"/>
            <ac:spMk id="3" creationId="{606CAA31-8304-4A85-9414-0F02EB25EC2D}"/>
          </ac:spMkLst>
        </pc:spChg>
        <pc:spChg chg="add mod">
          <ac:chgData name="" userId="4df855aef7cffa4d" providerId="LiveId" clId="{C882DF9D-CEA1-4F08-A210-EC1FB21BC492}" dt="2024-11-25T11:26:59.826" v="5147" actId="14100"/>
          <ac:spMkLst>
            <pc:docMk/>
            <pc:sldMk cId="4016709058" sldId="947"/>
            <ac:spMk id="5" creationId="{B6329836-18B4-4361-81D0-21F5A5A622DC}"/>
          </ac:spMkLst>
        </pc:spChg>
        <pc:spChg chg="add mod">
          <ac:chgData name="" userId="4df855aef7cffa4d" providerId="LiveId" clId="{C882DF9D-CEA1-4F08-A210-EC1FB21BC492}" dt="2024-11-25T11:29:52.224" v="5288" actId="1076"/>
          <ac:spMkLst>
            <pc:docMk/>
            <pc:sldMk cId="4016709058" sldId="947"/>
            <ac:spMk id="6" creationId="{F4011861-DF70-4F30-8EF6-E1602F2F6AFC}"/>
          </ac:spMkLst>
        </pc:spChg>
        <pc:spChg chg="add mod">
          <ac:chgData name="" userId="4df855aef7cffa4d" providerId="LiveId" clId="{C882DF9D-CEA1-4F08-A210-EC1FB21BC492}" dt="2024-11-25T11:29:54.089" v="5289" actId="1076"/>
          <ac:spMkLst>
            <pc:docMk/>
            <pc:sldMk cId="4016709058" sldId="947"/>
            <ac:spMk id="7" creationId="{2E1CF041-8282-44AA-BF04-FFBFD161A74D}"/>
          </ac:spMkLst>
        </pc:spChg>
        <pc:spChg chg="add mod">
          <ac:chgData name="" userId="4df855aef7cffa4d" providerId="LiveId" clId="{C882DF9D-CEA1-4F08-A210-EC1FB21BC492}" dt="2024-11-25T11:33:19.632" v="5495" actId="1076"/>
          <ac:spMkLst>
            <pc:docMk/>
            <pc:sldMk cId="4016709058" sldId="947"/>
            <ac:spMk id="8" creationId="{60857E01-FE3F-4D39-90A7-3B7EC6A7D4F5}"/>
          </ac:spMkLst>
        </pc:spChg>
        <pc:spChg chg="add del">
          <ac:chgData name="" userId="4df855aef7cffa4d" providerId="LiveId" clId="{C882DF9D-CEA1-4F08-A210-EC1FB21BC492}" dt="2024-11-25T11:28:10.907" v="5230" actId="478"/>
          <ac:spMkLst>
            <pc:docMk/>
            <pc:sldMk cId="4016709058" sldId="947"/>
            <ac:spMk id="9" creationId="{2D76B876-4A4D-4DA1-AF5B-FC8B1DCE3983}"/>
          </ac:spMkLst>
        </pc:spChg>
        <pc:spChg chg="add del mod">
          <ac:chgData name="" userId="4df855aef7cffa4d" providerId="LiveId" clId="{C882DF9D-CEA1-4F08-A210-EC1FB21BC492}" dt="2024-11-25T11:29:22.229" v="5270"/>
          <ac:spMkLst>
            <pc:docMk/>
            <pc:sldMk cId="4016709058" sldId="947"/>
            <ac:spMk id="10" creationId="{59937513-6E86-405B-AC1B-762873ECAF63}"/>
          </ac:spMkLst>
        </pc:spChg>
        <pc:spChg chg="add mod">
          <ac:chgData name="" userId="4df855aef7cffa4d" providerId="LiveId" clId="{C882DF9D-CEA1-4F08-A210-EC1FB21BC492}" dt="2024-11-25T11:33:10.794" v="5491" actId="1036"/>
          <ac:spMkLst>
            <pc:docMk/>
            <pc:sldMk cId="4016709058" sldId="947"/>
            <ac:spMk id="11" creationId="{E147E8BF-7556-4D94-8A82-00567AFE8F51}"/>
          </ac:spMkLst>
        </pc:spChg>
        <pc:spChg chg="add mod">
          <ac:chgData name="" userId="4df855aef7cffa4d" providerId="LiveId" clId="{C882DF9D-CEA1-4F08-A210-EC1FB21BC492}" dt="2024-11-25T11:33:10.794" v="5491" actId="1036"/>
          <ac:spMkLst>
            <pc:docMk/>
            <pc:sldMk cId="4016709058" sldId="947"/>
            <ac:spMk id="13" creationId="{DC2BABF4-8DEF-4128-8B86-77842EC31ECF}"/>
          </ac:spMkLst>
        </pc:spChg>
        <pc:spChg chg="add mod">
          <ac:chgData name="" userId="4df855aef7cffa4d" providerId="LiveId" clId="{C882DF9D-CEA1-4F08-A210-EC1FB21BC492}" dt="2024-11-25T11:33:05.920" v="5471" actId="1076"/>
          <ac:spMkLst>
            <pc:docMk/>
            <pc:sldMk cId="4016709058" sldId="947"/>
            <ac:spMk id="14" creationId="{B7B4CA75-D2F8-492D-A9BE-27DF62BCFCF3}"/>
          </ac:spMkLst>
        </pc:spChg>
        <pc:spChg chg="add mod">
          <ac:chgData name="" userId="4df855aef7cffa4d" providerId="LiveId" clId="{C882DF9D-CEA1-4F08-A210-EC1FB21BC492}" dt="2024-11-25T11:33:26.624" v="5498" actId="14100"/>
          <ac:spMkLst>
            <pc:docMk/>
            <pc:sldMk cId="4016709058" sldId="947"/>
            <ac:spMk id="16" creationId="{8F34B6A6-354F-4755-8B49-E84FFBE17D5E}"/>
          </ac:spMkLst>
        </pc:spChg>
        <pc:picChg chg="add del mod">
          <ac:chgData name="" userId="4df855aef7cffa4d" providerId="LiveId" clId="{C882DF9D-CEA1-4F08-A210-EC1FB21BC492}" dt="2024-11-25T11:30:42.756" v="5329" actId="478"/>
          <ac:picMkLst>
            <pc:docMk/>
            <pc:sldMk cId="4016709058" sldId="947"/>
            <ac:picMk id="4" creationId="{D44DB040-6402-40EF-A9E2-73363B495EBF}"/>
          </ac:picMkLst>
        </pc:picChg>
        <pc:picChg chg="add mod">
          <ac:chgData name="" userId="4df855aef7cffa4d" providerId="LiveId" clId="{C882DF9D-CEA1-4F08-A210-EC1FB21BC492}" dt="2024-11-25T11:33:21.112" v="5496" actId="1076"/>
          <ac:picMkLst>
            <pc:docMk/>
            <pc:sldMk cId="4016709058" sldId="947"/>
            <ac:picMk id="12" creationId="{04B4550D-7366-4D35-AAC5-75F4D5B41D10}"/>
          </ac:picMkLst>
        </pc:picChg>
        <pc:picChg chg="add mod">
          <ac:chgData name="" userId="4df855aef7cffa4d" providerId="LiveId" clId="{C882DF9D-CEA1-4F08-A210-EC1FB21BC492}" dt="2024-11-25T11:33:16.656" v="5494" actId="1076"/>
          <ac:picMkLst>
            <pc:docMk/>
            <pc:sldMk cId="4016709058" sldId="947"/>
            <ac:picMk id="15" creationId="{0405965D-39A8-4E6A-97DA-C4FB5DDF3D6A}"/>
          </ac:picMkLst>
        </pc:picChg>
      </pc:sldChg>
      <pc:sldChg chg="addSp delSp modSp add">
        <pc:chgData name="" userId="4df855aef7cffa4d" providerId="LiveId" clId="{C882DF9D-CEA1-4F08-A210-EC1FB21BC492}" dt="2024-11-25T14:14:18.278" v="7113" actId="20577"/>
        <pc:sldMkLst>
          <pc:docMk/>
          <pc:sldMk cId="1948905246" sldId="948"/>
        </pc:sldMkLst>
        <pc:spChg chg="del">
          <ac:chgData name="" userId="4df855aef7cffa4d" providerId="LiveId" clId="{C882DF9D-CEA1-4F08-A210-EC1FB21BC492}" dt="2024-11-25T11:41:10.991" v="6304" actId="478"/>
          <ac:spMkLst>
            <pc:docMk/>
            <pc:sldMk cId="1948905246" sldId="948"/>
            <ac:spMk id="6" creationId="{30ACFAD2-62A9-4D95-A120-E21F03CFEE6D}"/>
          </ac:spMkLst>
        </pc:spChg>
        <pc:spChg chg="mod">
          <ac:chgData name="" userId="4df855aef7cffa4d" providerId="LiveId" clId="{C882DF9D-CEA1-4F08-A210-EC1FB21BC492}" dt="2024-11-25T14:04:28.793" v="6476" actId="1076"/>
          <ac:spMkLst>
            <pc:docMk/>
            <pc:sldMk cId="1948905246" sldId="948"/>
            <ac:spMk id="7" creationId="{45ECAC90-9FFE-4B8B-A7C4-85048484E5DD}"/>
          </ac:spMkLst>
        </pc:spChg>
        <pc:spChg chg="del">
          <ac:chgData name="" userId="4df855aef7cffa4d" providerId="LiveId" clId="{C882DF9D-CEA1-4F08-A210-EC1FB21BC492}" dt="2024-11-25T11:41:10.991" v="6304" actId="478"/>
          <ac:spMkLst>
            <pc:docMk/>
            <pc:sldMk cId="1948905246" sldId="948"/>
            <ac:spMk id="8" creationId="{CA2FCC4E-7177-409B-882D-E225768EF7C7}"/>
          </ac:spMkLst>
        </pc:spChg>
        <pc:spChg chg="del">
          <ac:chgData name="" userId="4df855aef7cffa4d" providerId="LiveId" clId="{C882DF9D-CEA1-4F08-A210-EC1FB21BC492}" dt="2024-11-25T11:41:10.991" v="6304" actId="478"/>
          <ac:spMkLst>
            <pc:docMk/>
            <pc:sldMk cId="1948905246" sldId="948"/>
            <ac:spMk id="9" creationId="{CE2B8F09-DA4E-4D89-BFD1-7BB87D9A7787}"/>
          </ac:spMkLst>
        </pc:spChg>
        <pc:spChg chg="del">
          <ac:chgData name="" userId="4df855aef7cffa4d" providerId="LiveId" clId="{C882DF9D-CEA1-4F08-A210-EC1FB21BC492}" dt="2024-11-25T11:41:10.991" v="6304" actId="478"/>
          <ac:spMkLst>
            <pc:docMk/>
            <pc:sldMk cId="1948905246" sldId="948"/>
            <ac:spMk id="10" creationId="{1A3A0921-1E65-4899-ACFA-BF407419BC5B}"/>
          </ac:spMkLst>
        </pc:spChg>
        <pc:spChg chg="mod">
          <ac:chgData name="" userId="4df855aef7cffa4d" providerId="LiveId" clId="{C882DF9D-CEA1-4F08-A210-EC1FB21BC492}" dt="2024-11-25T14:01:39.752" v="6322" actId="14100"/>
          <ac:spMkLst>
            <pc:docMk/>
            <pc:sldMk cId="1948905246" sldId="948"/>
            <ac:spMk id="12" creationId="{ADAADF98-9D01-8FC8-D6BE-59ECC4E5CCA4}"/>
          </ac:spMkLst>
        </pc:spChg>
        <pc:spChg chg="del">
          <ac:chgData name="" userId="4df855aef7cffa4d" providerId="LiveId" clId="{C882DF9D-CEA1-4F08-A210-EC1FB21BC492}" dt="2024-11-25T11:41:10.991" v="6304" actId="478"/>
          <ac:spMkLst>
            <pc:docMk/>
            <pc:sldMk cId="1948905246" sldId="948"/>
            <ac:spMk id="14" creationId="{6BBE269C-A22C-4D8F-9CB6-1BEBA062C643}"/>
          </ac:spMkLst>
        </pc:spChg>
        <pc:spChg chg="add mod">
          <ac:chgData name="" userId="4df855aef7cffa4d" providerId="LiveId" clId="{C882DF9D-CEA1-4F08-A210-EC1FB21BC492}" dt="2024-11-25T14:13:02.432" v="7008" actId="1076"/>
          <ac:spMkLst>
            <pc:docMk/>
            <pc:sldMk cId="1948905246" sldId="948"/>
            <ac:spMk id="15" creationId="{EBB201F6-BD79-4FCF-B883-2DFD235E4FB3}"/>
          </ac:spMkLst>
        </pc:spChg>
        <pc:spChg chg="del">
          <ac:chgData name="" userId="4df855aef7cffa4d" providerId="LiveId" clId="{C882DF9D-CEA1-4F08-A210-EC1FB21BC492}" dt="2024-11-25T11:41:10.991" v="6304" actId="478"/>
          <ac:spMkLst>
            <pc:docMk/>
            <pc:sldMk cId="1948905246" sldId="948"/>
            <ac:spMk id="16" creationId="{3C50AE9C-E496-4292-9104-FC80EAA56A22}"/>
          </ac:spMkLst>
        </pc:spChg>
        <pc:spChg chg="del">
          <ac:chgData name="" userId="4df855aef7cffa4d" providerId="LiveId" clId="{C882DF9D-CEA1-4F08-A210-EC1FB21BC492}" dt="2024-11-25T11:41:10.991" v="6304" actId="478"/>
          <ac:spMkLst>
            <pc:docMk/>
            <pc:sldMk cId="1948905246" sldId="948"/>
            <ac:spMk id="17" creationId="{7C4FB538-17FC-4FD4-8702-B56DFB2613B2}"/>
          </ac:spMkLst>
        </pc:spChg>
        <pc:spChg chg="del">
          <ac:chgData name="" userId="4df855aef7cffa4d" providerId="LiveId" clId="{C882DF9D-CEA1-4F08-A210-EC1FB21BC492}" dt="2024-11-25T11:41:10.991" v="6304" actId="478"/>
          <ac:spMkLst>
            <pc:docMk/>
            <pc:sldMk cId="1948905246" sldId="948"/>
            <ac:spMk id="18" creationId="{722DFBB7-64ED-4635-9C99-6A1D34B34D13}"/>
          </ac:spMkLst>
        </pc:spChg>
        <pc:spChg chg="add mod">
          <ac:chgData name="" userId="4df855aef7cffa4d" providerId="LiveId" clId="{C882DF9D-CEA1-4F08-A210-EC1FB21BC492}" dt="2024-11-25T14:13:08.024" v="7009" actId="1076"/>
          <ac:spMkLst>
            <pc:docMk/>
            <pc:sldMk cId="1948905246" sldId="948"/>
            <ac:spMk id="19" creationId="{90C748EA-CB6D-47EB-A7EF-74838381622C}"/>
          </ac:spMkLst>
        </pc:spChg>
        <pc:spChg chg="add mod">
          <ac:chgData name="" userId="4df855aef7cffa4d" providerId="LiveId" clId="{C882DF9D-CEA1-4F08-A210-EC1FB21BC492}" dt="2024-11-25T14:13:14.709" v="7010" actId="1076"/>
          <ac:spMkLst>
            <pc:docMk/>
            <pc:sldMk cId="1948905246" sldId="948"/>
            <ac:spMk id="20" creationId="{B1C363C7-69BE-4D6B-B359-B05A487B7F23}"/>
          </ac:spMkLst>
        </pc:spChg>
        <pc:spChg chg="add mod">
          <ac:chgData name="" userId="4df855aef7cffa4d" providerId="LiveId" clId="{C882DF9D-CEA1-4F08-A210-EC1FB21BC492}" dt="2024-11-25T14:13:18.350" v="7011" actId="1076"/>
          <ac:spMkLst>
            <pc:docMk/>
            <pc:sldMk cId="1948905246" sldId="948"/>
            <ac:spMk id="21" creationId="{FBEC2E06-87BF-41A5-8AFA-7A01A15303DB}"/>
          </ac:spMkLst>
        </pc:spChg>
        <pc:spChg chg="add mod">
          <ac:chgData name="" userId="4df855aef7cffa4d" providerId="LiveId" clId="{C882DF9D-CEA1-4F08-A210-EC1FB21BC492}" dt="2024-11-25T14:13:20.974" v="7012" actId="1076"/>
          <ac:spMkLst>
            <pc:docMk/>
            <pc:sldMk cId="1948905246" sldId="948"/>
            <ac:spMk id="22" creationId="{4E96E236-C774-4088-B030-87A003049D11}"/>
          </ac:spMkLst>
        </pc:spChg>
        <pc:spChg chg="add del mod">
          <ac:chgData name="" userId="4df855aef7cffa4d" providerId="LiveId" clId="{C882DF9D-CEA1-4F08-A210-EC1FB21BC492}" dt="2024-11-25T14:09:55.409" v="6806" actId="478"/>
          <ac:spMkLst>
            <pc:docMk/>
            <pc:sldMk cId="1948905246" sldId="948"/>
            <ac:spMk id="23" creationId="{45A13E81-BDD9-45E6-9E01-416E0F6C3ACA}"/>
          </ac:spMkLst>
        </pc:spChg>
        <pc:spChg chg="add mod">
          <ac:chgData name="" userId="4df855aef7cffa4d" providerId="LiveId" clId="{C882DF9D-CEA1-4F08-A210-EC1FB21BC492}" dt="2024-11-25T14:13:29.266" v="7013" actId="1076"/>
          <ac:spMkLst>
            <pc:docMk/>
            <pc:sldMk cId="1948905246" sldId="948"/>
            <ac:spMk id="24" creationId="{7FAFE828-BA5B-4AFF-A2B1-A99E2EF197E3}"/>
          </ac:spMkLst>
        </pc:spChg>
        <pc:spChg chg="add mod">
          <ac:chgData name="" userId="4df855aef7cffa4d" providerId="LiveId" clId="{C882DF9D-CEA1-4F08-A210-EC1FB21BC492}" dt="2024-11-25T14:13:34.125" v="7014" actId="1076"/>
          <ac:spMkLst>
            <pc:docMk/>
            <pc:sldMk cId="1948905246" sldId="948"/>
            <ac:spMk id="25" creationId="{7DBEA516-FBCE-4F54-9344-F4964DD0E526}"/>
          </ac:spMkLst>
        </pc:spChg>
        <pc:spChg chg="add mod">
          <ac:chgData name="" userId="4df855aef7cffa4d" providerId="LiveId" clId="{C882DF9D-CEA1-4F08-A210-EC1FB21BC492}" dt="2024-11-25T14:13:39.976" v="7015" actId="1076"/>
          <ac:spMkLst>
            <pc:docMk/>
            <pc:sldMk cId="1948905246" sldId="948"/>
            <ac:spMk id="26" creationId="{41F12556-BD37-4DDB-868C-C2148C31F57D}"/>
          </ac:spMkLst>
        </pc:spChg>
        <pc:spChg chg="add mod">
          <ac:chgData name="" userId="4df855aef7cffa4d" providerId="LiveId" clId="{C882DF9D-CEA1-4F08-A210-EC1FB21BC492}" dt="2024-11-25T14:14:18.278" v="7113" actId="20577"/>
          <ac:spMkLst>
            <pc:docMk/>
            <pc:sldMk cId="1948905246" sldId="948"/>
            <ac:spMk id="27" creationId="{AF2D566C-E657-47C9-B0E3-BF346F95213E}"/>
          </ac:spMkLst>
        </pc:spChg>
      </pc:sldChg>
    </pc:docChg>
  </pc:docChgLst>
  <pc:docChgLst>
    <pc:chgData userId="4df855aef7cffa4d" providerId="LiveId" clId="{A0268634-BACC-4B89-8B46-85D69B632C1C}"/>
    <pc:docChg chg="undo custSel delSld modSld">
      <pc:chgData name="" userId="4df855aef7cffa4d" providerId="LiveId" clId="{A0268634-BACC-4B89-8B46-85D69B632C1C}" dt="2024-11-22T06:14:01.028" v="85" actId="478"/>
      <pc:docMkLst>
        <pc:docMk/>
      </pc:docMkLst>
      <pc:sldChg chg="modSp">
        <pc:chgData name="" userId="4df855aef7cffa4d" providerId="LiveId" clId="{A0268634-BACC-4B89-8B46-85D69B632C1C}" dt="2024-11-22T06:13:28.616" v="48" actId="1076"/>
        <pc:sldMkLst>
          <pc:docMk/>
          <pc:sldMk cId="849079194" sldId="519"/>
        </pc:sldMkLst>
        <pc:spChg chg="mod">
          <ac:chgData name="" userId="4df855aef7cffa4d" providerId="LiveId" clId="{A0268634-BACC-4B89-8B46-85D69B632C1C}" dt="2024-11-22T06:13:28.616" v="48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A0268634-BACC-4B89-8B46-85D69B632C1C}" dt="2024-11-22T06:12:36.464" v="6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A0268634-BACC-4B89-8B46-85D69B632C1C}" dt="2024-11-22T06:13:20.752" v="47" actId="1076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A0268634-BACC-4B89-8B46-85D69B632C1C}" dt="2024-11-22T06:12:57.274" v="43" actId="1076"/>
          <ac:picMkLst>
            <pc:docMk/>
            <pc:sldMk cId="849079194" sldId="519"/>
            <ac:picMk id="10" creationId="{DE2E433B-D99B-FC72-551E-62AC8242DB56}"/>
          </ac:picMkLst>
        </pc:picChg>
      </pc:sldChg>
      <pc:sldChg chg="delSp modSp">
        <pc:chgData name="" userId="4df855aef7cffa4d" providerId="LiveId" clId="{A0268634-BACC-4B89-8B46-85D69B632C1C}" dt="2024-11-22T06:14:01.028" v="85" actId="478"/>
        <pc:sldMkLst>
          <pc:docMk/>
          <pc:sldMk cId="980143643" sldId="793"/>
        </pc:sldMkLst>
        <pc:spChg chg="del">
          <ac:chgData name="" userId="4df855aef7cffa4d" providerId="LiveId" clId="{A0268634-BACC-4B89-8B46-85D69B632C1C}" dt="2024-11-22T06:14:01.028" v="85" actId="478"/>
          <ac:spMkLst>
            <pc:docMk/>
            <pc:sldMk cId="980143643" sldId="793"/>
            <ac:spMk id="6" creationId="{924F9A02-D1DC-44B4-99CB-7C9910DB40EE}"/>
          </ac:spMkLst>
        </pc:spChg>
        <pc:spChg chg="mod">
          <ac:chgData name="" userId="4df855aef7cffa4d" providerId="LiveId" clId="{A0268634-BACC-4B89-8B46-85D69B632C1C}" dt="2024-11-22T06:13:54.543" v="84" actId="20577"/>
          <ac:spMkLst>
            <pc:docMk/>
            <pc:sldMk cId="980143643" sldId="793"/>
            <ac:spMk id="7" creationId="{45ECAC90-9FFE-4B8B-A7C4-85048484E5DD}"/>
          </ac:spMkLst>
        </pc:spChg>
        <pc:spChg chg="del">
          <ac:chgData name="" userId="4df855aef7cffa4d" providerId="LiveId" clId="{A0268634-BACC-4B89-8B46-85D69B632C1C}" dt="2024-11-22T06:14:01.028" v="85" actId="478"/>
          <ac:spMkLst>
            <pc:docMk/>
            <pc:sldMk cId="980143643" sldId="793"/>
            <ac:spMk id="8" creationId="{D5902B66-0DB2-44A7-AEEB-C6353A5EA1CD}"/>
          </ac:spMkLst>
        </pc:spChg>
        <pc:spChg chg="del">
          <ac:chgData name="" userId="4df855aef7cffa4d" providerId="LiveId" clId="{A0268634-BACC-4B89-8B46-85D69B632C1C}" dt="2024-11-22T06:14:01.028" v="85" actId="478"/>
          <ac:spMkLst>
            <pc:docMk/>
            <pc:sldMk cId="980143643" sldId="793"/>
            <ac:spMk id="9" creationId="{3BDB1CD5-0703-4439-8CE6-40A63BF944B3}"/>
          </ac:spMkLst>
        </pc:spChg>
        <pc:spChg chg="del">
          <ac:chgData name="" userId="4df855aef7cffa4d" providerId="LiveId" clId="{A0268634-BACC-4B89-8B46-85D69B632C1C}" dt="2024-11-22T06:14:01.028" v="85" actId="478"/>
          <ac:spMkLst>
            <pc:docMk/>
            <pc:sldMk cId="980143643" sldId="793"/>
            <ac:spMk id="10" creationId="{E38490FC-3D8C-473A-9C6E-0E61C9456EB9}"/>
          </ac:spMkLst>
        </pc:spChg>
        <pc:spChg chg="del">
          <ac:chgData name="" userId="4df855aef7cffa4d" providerId="LiveId" clId="{A0268634-BACC-4B89-8B46-85D69B632C1C}" dt="2024-11-22T06:14:01.028" v="85" actId="478"/>
          <ac:spMkLst>
            <pc:docMk/>
            <pc:sldMk cId="980143643" sldId="793"/>
            <ac:spMk id="11" creationId="{CE1773DB-36DF-4E62-BE21-3795DCF79F21}"/>
          </ac:spMkLst>
        </pc:spChg>
        <pc:spChg chg="mod">
          <ac:chgData name="" userId="4df855aef7cffa4d" providerId="LiveId" clId="{A0268634-BACC-4B89-8B46-85D69B632C1C}" dt="2024-11-22T06:13:52.875" v="83" actId="20577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A0268634-BACC-4B89-8B46-85D69B632C1C}" dt="2024-11-22T06:13:50.752" v="82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A0268634-BACC-4B89-8B46-85D69B632C1C}" dt="2024-11-22T06:14:01.028" v="85" actId="478"/>
          <ac:spMkLst>
            <pc:docMk/>
            <pc:sldMk cId="980143643" sldId="793"/>
            <ac:spMk id="14" creationId="{7910BB4F-FAAB-496A-B41F-00B4B7FA7105}"/>
          </ac:spMkLst>
        </pc:spChg>
        <pc:spChg chg="del">
          <ac:chgData name="" userId="4df855aef7cffa4d" providerId="LiveId" clId="{A0268634-BACC-4B89-8B46-85D69B632C1C}" dt="2024-11-22T06:14:01.028" v="85" actId="478"/>
          <ac:spMkLst>
            <pc:docMk/>
            <pc:sldMk cId="980143643" sldId="793"/>
            <ac:spMk id="15" creationId="{F5F3BC3D-6F33-4572-8B20-6A7A9A566E25}"/>
          </ac:spMkLst>
        </pc:spChg>
        <pc:spChg chg="del">
          <ac:chgData name="" userId="4df855aef7cffa4d" providerId="LiveId" clId="{A0268634-BACC-4B89-8B46-85D69B632C1C}" dt="2024-11-22T06:14:01.028" v="85" actId="478"/>
          <ac:spMkLst>
            <pc:docMk/>
            <pc:sldMk cId="980143643" sldId="793"/>
            <ac:spMk id="16" creationId="{695D809E-11E9-4346-A0D3-05F881F1CB31}"/>
          </ac:spMkLst>
        </pc:spChg>
        <pc:spChg chg="del">
          <ac:chgData name="" userId="4df855aef7cffa4d" providerId="LiveId" clId="{A0268634-BACC-4B89-8B46-85D69B632C1C}" dt="2024-11-22T06:14:01.028" v="85" actId="478"/>
          <ac:spMkLst>
            <pc:docMk/>
            <pc:sldMk cId="980143643" sldId="793"/>
            <ac:spMk id="17" creationId="{61C33A20-9F4D-45FB-89EF-9FF9AA88A45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2024/11/23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624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11/23/2024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7" y="2490779"/>
            <a:ext cx="11924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ノルマン人の台頭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ヨーロッパ⑩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971788" y="5235399"/>
            <a:ext cx="10543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ノルマン人がヨーロッパに与えた影響とは？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DFD2CB-4926-482B-9053-4C3E4721B96D}"/>
              </a:ext>
            </a:extLst>
          </p:cNvPr>
          <p:cNvSpPr/>
          <p:nvPr/>
        </p:nvSpPr>
        <p:spPr>
          <a:xfrm>
            <a:off x="156820" y="44825"/>
            <a:ext cx="116453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イングランド王国による統一後も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ノルマン人侵攻に苦戦</a:t>
            </a:r>
            <a:r>
              <a:rPr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B653B2A-84F1-4102-B966-792777045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221" y="1485222"/>
            <a:ext cx="1253959" cy="132344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92EF3E5-B97F-441D-BDAA-54D598CB0D95}"/>
              </a:ext>
            </a:extLst>
          </p:cNvPr>
          <p:cNvSpPr/>
          <p:nvPr/>
        </p:nvSpPr>
        <p:spPr>
          <a:xfrm>
            <a:off x="4725519" y="1373167"/>
            <a:ext cx="3402419" cy="2870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712BC68-88DE-4AA2-97CC-76653A2DB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424" y="1445890"/>
            <a:ext cx="1405195" cy="164832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D3A5D5-3829-4AA4-9EDB-502FAC511102}"/>
              </a:ext>
            </a:extLst>
          </p:cNvPr>
          <p:cNvSpPr/>
          <p:nvPr/>
        </p:nvSpPr>
        <p:spPr>
          <a:xfrm>
            <a:off x="5206630" y="2477760"/>
            <a:ext cx="2388781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デーン人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79FE277-279F-4AA1-AB66-F92CDA7D862D}"/>
              </a:ext>
            </a:extLst>
          </p:cNvPr>
          <p:cNvSpPr/>
          <p:nvPr/>
        </p:nvSpPr>
        <p:spPr>
          <a:xfrm>
            <a:off x="4435771" y="3166938"/>
            <a:ext cx="40049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デンマークを拠点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とするノルマン人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8A21E2D-BBF2-49BF-9343-BE59728A9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862" y="2354921"/>
            <a:ext cx="1114864" cy="90748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1D6BCD0-E8D6-43AF-865E-E4803249A9BF}"/>
              </a:ext>
            </a:extLst>
          </p:cNvPr>
          <p:cNvSpPr/>
          <p:nvPr/>
        </p:nvSpPr>
        <p:spPr>
          <a:xfrm>
            <a:off x="156820" y="1373167"/>
            <a:ext cx="3402419" cy="2870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イングランド王国</a:t>
            </a: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44A98B6B-0A77-40F4-92DE-43894D4FC20C}"/>
              </a:ext>
            </a:extLst>
          </p:cNvPr>
          <p:cNvSpPr/>
          <p:nvPr/>
        </p:nvSpPr>
        <p:spPr>
          <a:xfrm>
            <a:off x="1337033" y="4338083"/>
            <a:ext cx="1041991" cy="71809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FA7DCF9-36D0-4FC4-BC88-1C41B2D1FAB9}"/>
              </a:ext>
            </a:extLst>
          </p:cNvPr>
          <p:cNvSpPr/>
          <p:nvPr/>
        </p:nvSpPr>
        <p:spPr>
          <a:xfrm>
            <a:off x="2379024" y="4442646"/>
            <a:ext cx="6372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死闘を繰り返して撃退したのが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789995C-7C78-46C6-85A6-ED1BA018D8DB}"/>
              </a:ext>
            </a:extLst>
          </p:cNvPr>
          <p:cNvSpPr/>
          <p:nvPr/>
        </p:nvSpPr>
        <p:spPr>
          <a:xfrm>
            <a:off x="156820" y="5131983"/>
            <a:ext cx="11904455" cy="16811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81E7C51-2F48-4A89-81FE-BAA3ABFB0F32}"/>
              </a:ext>
            </a:extLst>
          </p:cNvPr>
          <p:cNvSpPr/>
          <p:nvPr/>
        </p:nvSpPr>
        <p:spPr>
          <a:xfrm>
            <a:off x="156820" y="5131983"/>
            <a:ext cx="4372650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アルフレッド大王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F6ABC9B-CBD4-4D95-ADD5-540ADACC1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299" y="5273413"/>
            <a:ext cx="1527976" cy="139833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D671C49-29FF-4D4B-A235-119C3C67B43B}"/>
              </a:ext>
            </a:extLst>
          </p:cNvPr>
          <p:cNvSpPr/>
          <p:nvPr/>
        </p:nvSpPr>
        <p:spPr>
          <a:xfrm>
            <a:off x="156820" y="5767721"/>
            <a:ext cx="10443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・アングロ＝サクソン人をまとめ上げてデーン人を撃退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81ECEC1-88B0-43E5-B65C-9A630C541963}"/>
              </a:ext>
            </a:extLst>
          </p:cNvPr>
          <p:cNvSpPr/>
          <p:nvPr/>
        </p:nvSpPr>
        <p:spPr>
          <a:xfrm>
            <a:off x="156820" y="6273225"/>
            <a:ext cx="10443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・ラテン語書籍の英訳など、学問研究にも熱心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9432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89EC67A-30AC-4E87-AA08-EC06DC58393F}"/>
              </a:ext>
            </a:extLst>
          </p:cNvPr>
          <p:cNvSpPr/>
          <p:nvPr/>
        </p:nvSpPr>
        <p:spPr>
          <a:xfrm>
            <a:off x="0" y="108621"/>
            <a:ext cx="626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アルフレッド大王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亡きあと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CF90260-BA1B-4E2C-8409-1B26043BB17C}"/>
              </a:ext>
            </a:extLst>
          </p:cNvPr>
          <p:cNvSpPr/>
          <p:nvPr/>
        </p:nvSpPr>
        <p:spPr>
          <a:xfrm>
            <a:off x="0" y="893176"/>
            <a:ext cx="8389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勢力を回復したデーン人が再び侵攻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536D4A9-2E4A-4892-B79F-8D3C65DE6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685" y="157330"/>
            <a:ext cx="1405195" cy="1648324"/>
          </a:xfrm>
          <a:prstGeom prst="rect">
            <a:avLst/>
          </a:prstGeom>
        </p:spPr>
      </p:pic>
      <p:sp>
        <p:nvSpPr>
          <p:cNvPr id="5" name="矢印: 下 4">
            <a:extLst>
              <a:ext uri="{FF2B5EF4-FFF2-40B4-BE49-F238E27FC236}">
                <a16:creationId xmlns:a16="http://schemas.microsoft.com/office/drawing/2014/main" id="{79B7DF8A-9671-4AE0-B033-0017841B4CBF}"/>
              </a:ext>
            </a:extLst>
          </p:cNvPr>
          <p:cNvSpPr/>
          <p:nvPr/>
        </p:nvSpPr>
        <p:spPr>
          <a:xfrm>
            <a:off x="3588488" y="1601062"/>
            <a:ext cx="1212112" cy="44656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11508D1-8A47-43F4-8FCF-A71D21125915}"/>
              </a:ext>
            </a:extLst>
          </p:cNvPr>
          <p:cNvSpPr/>
          <p:nvPr/>
        </p:nvSpPr>
        <p:spPr>
          <a:xfrm>
            <a:off x="-1" y="2159597"/>
            <a:ext cx="11493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イングランド王が大陸（ノルマンディー）に亡命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8B2CEE9-505B-4793-8E5A-BF039DA2A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421" y="1805654"/>
            <a:ext cx="962579" cy="1116034"/>
          </a:xfrm>
          <a:prstGeom prst="rect">
            <a:avLst/>
          </a:prstGeom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4154BD60-FB31-4147-80FA-37517DA523BA}"/>
              </a:ext>
            </a:extLst>
          </p:cNvPr>
          <p:cNvSpPr/>
          <p:nvPr/>
        </p:nvSpPr>
        <p:spPr>
          <a:xfrm>
            <a:off x="3588488" y="2867483"/>
            <a:ext cx="1212112" cy="44656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6B2273F-D184-4FD0-83CA-0A7D84F87499}"/>
              </a:ext>
            </a:extLst>
          </p:cNvPr>
          <p:cNvSpPr/>
          <p:nvPr/>
        </p:nvSpPr>
        <p:spPr>
          <a:xfrm>
            <a:off x="143772" y="3426018"/>
            <a:ext cx="11904455" cy="2910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7711D8E-8F11-416A-B607-003C42A145EB}"/>
              </a:ext>
            </a:extLst>
          </p:cNvPr>
          <p:cNvSpPr/>
          <p:nvPr/>
        </p:nvSpPr>
        <p:spPr>
          <a:xfrm>
            <a:off x="143772" y="3426018"/>
            <a:ext cx="2461205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デーン朝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F2AB67C-37FB-4AE8-8D94-F2FB9E4CC303}"/>
              </a:ext>
            </a:extLst>
          </p:cNvPr>
          <p:cNvSpPr/>
          <p:nvPr/>
        </p:nvSpPr>
        <p:spPr>
          <a:xfrm>
            <a:off x="143772" y="4173724"/>
            <a:ext cx="772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・デーン人がイングランド王を継承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89CF74A-C3C3-4632-B1AB-E15DD68CF2C9}"/>
              </a:ext>
            </a:extLst>
          </p:cNvPr>
          <p:cNvSpPr/>
          <p:nvPr/>
        </p:nvSpPr>
        <p:spPr>
          <a:xfrm>
            <a:off x="143772" y="4809462"/>
            <a:ext cx="7721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・王の</a:t>
            </a:r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クヌート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が旧王族勢力を一掃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373AC76-0420-4405-AEFA-247BCDA42EC1}"/>
              </a:ext>
            </a:extLst>
          </p:cNvPr>
          <p:cNvSpPr/>
          <p:nvPr/>
        </p:nvSpPr>
        <p:spPr>
          <a:xfrm>
            <a:off x="143772" y="5547923"/>
            <a:ext cx="9935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・スカンディナビア半島の一部にまで領土拡大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8793E70-4C10-4482-920F-B529CAC9A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049" y="4454376"/>
            <a:ext cx="2057178" cy="188263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799F69F-1B3F-4AF6-A90E-442161882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220" y="3999829"/>
            <a:ext cx="870762" cy="62494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2F38D81-D3C0-459F-BDC6-0A8B528EB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677" y="4567183"/>
            <a:ext cx="1337630" cy="103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5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DEBB5EF-2062-47D2-94C6-5CDC18658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530" y="0"/>
            <a:ext cx="6532939" cy="6858000"/>
          </a:xfrm>
          <a:prstGeom prst="rect">
            <a:avLst/>
          </a:prstGeom>
        </p:spPr>
      </p:pic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4994180D-2F22-4A10-AFB2-2BE49960D75A}"/>
              </a:ext>
            </a:extLst>
          </p:cNvPr>
          <p:cNvSpPr/>
          <p:nvPr/>
        </p:nvSpPr>
        <p:spPr>
          <a:xfrm>
            <a:off x="3950990" y="1201795"/>
            <a:ext cx="2620974" cy="2348769"/>
          </a:xfrm>
          <a:custGeom>
            <a:avLst/>
            <a:gdLst>
              <a:gd name="connsiteX0" fmla="*/ 308060 w 2620974"/>
              <a:gd name="connsiteY0" fmla="*/ 1981491 h 2348769"/>
              <a:gd name="connsiteX1" fmla="*/ 283611 w 2620974"/>
              <a:gd name="connsiteY1" fmla="*/ 1976601 h 2348769"/>
              <a:gd name="connsiteX2" fmla="*/ 268942 w 2620974"/>
              <a:gd name="connsiteY2" fmla="*/ 1966821 h 2348769"/>
              <a:gd name="connsiteX3" fmla="*/ 254272 w 2620974"/>
              <a:gd name="connsiteY3" fmla="*/ 1961931 h 2348769"/>
              <a:gd name="connsiteX4" fmla="*/ 215153 w 2620974"/>
              <a:gd name="connsiteY4" fmla="*/ 1971711 h 2348769"/>
              <a:gd name="connsiteX5" fmla="*/ 195594 w 2620974"/>
              <a:gd name="connsiteY5" fmla="*/ 1981491 h 2348769"/>
              <a:gd name="connsiteX6" fmla="*/ 166255 w 2620974"/>
              <a:gd name="connsiteY6" fmla="*/ 1991270 h 2348769"/>
              <a:gd name="connsiteX7" fmla="*/ 141806 w 2620974"/>
              <a:gd name="connsiteY7" fmla="*/ 2005940 h 2348769"/>
              <a:gd name="connsiteX8" fmla="*/ 127136 w 2620974"/>
              <a:gd name="connsiteY8" fmla="*/ 2010830 h 2348769"/>
              <a:gd name="connsiteX9" fmla="*/ 112467 w 2620974"/>
              <a:gd name="connsiteY9" fmla="*/ 2020609 h 2348769"/>
              <a:gd name="connsiteX10" fmla="*/ 92907 w 2620974"/>
              <a:gd name="connsiteY10" fmla="*/ 2030389 h 2348769"/>
              <a:gd name="connsiteX11" fmla="*/ 68458 w 2620974"/>
              <a:gd name="connsiteY11" fmla="*/ 2054838 h 2348769"/>
              <a:gd name="connsiteX12" fmla="*/ 58678 w 2620974"/>
              <a:gd name="connsiteY12" fmla="*/ 2069508 h 2348769"/>
              <a:gd name="connsiteX13" fmla="*/ 29339 w 2620974"/>
              <a:gd name="connsiteY13" fmla="*/ 2093957 h 2348769"/>
              <a:gd name="connsiteX14" fmla="*/ 14670 w 2620974"/>
              <a:gd name="connsiteY14" fmla="*/ 2123296 h 2348769"/>
              <a:gd name="connsiteX15" fmla="*/ 4890 w 2620974"/>
              <a:gd name="connsiteY15" fmla="*/ 2137965 h 2348769"/>
              <a:gd name="connsiteX16" fmla="*/ 0 w 2620974"/>
              <a:gd name="connsiteY16" fmla="*/ 2152635 h 2348769"/>
              <a:gd name="connsiteX17" fmla="*/ 24450 w 2620974"/>
              <a:gd name="connsiteY17" fmla="*/ 2216203 h 2348769"/>
              <a:gd name="connsiteX18" fmla="*/ 39119 w 2620974"/>
              <a:gd name="connsiteY18" fmla="*/ 2221093 h 2348769"/>
              <a:gd name="connsiteX19" fmla="*/ 73348 w 2620974"/>
              <a:gd name="connsiteY19" fmla="*/ 2240652 h 2348769"/>
              <a:gd name="connsiteX20" fmla="*/ 117357 w 2620974"/>
              <a:gd name="connsiteY20" fmla="*/ 2265101 h 2348769"/>
              <a:gd name="connsiteX21" fmla="*/ 132026 w 2620974"/>
              <a:gd name="connsiteY21" fmla="*/ 2279771 h 2348769"/>
              <a:gd name="connsiteX22" fmla="*/ 166255 w 2620974"/>
              <a:gd name="connsiteY22" fmla="*/ 2289550 h 2348769"/>
              <a:gd name="connsiteX23" fmla="*/ 180924 w 2620974"/>
              <a:gd name="connsiteY23" fmla="*/ 2299330 h 2348769"/>
              <a:gd name="connsiteX24" fmla="*/ 210263 w 2620974"/>
              <a:gd name="connsiteY24" fmla="*/ 2309110 h 2348769"/>
              <a:gd name="connsiteX25" fmla="*/ 224933 w 2620974"/>
              <a:gd name="connsiteY25" fmla="*/ 2314000 h 2348769"/>
              <a:gd name="connsiteX26" fmla="*/ 249382 w 2620974"/>
              <a:gd name="connsiteY26" fmla="*/ 2318889 h 2348769"/>
              <a:gd name="connsiteX27" fmla="*/ 283611 w 2620974"/>
              <a:gd name="connsiteY27" fmla="*/ 2328669 h 2348769"/>
              <a:gd name="connsiteX28" fmla="*/ 312950 w 2620974"/>
              <a:gd name="connsiteY28" fmla="*/ 2333559 h 2348769"/>
              <a:gd name="connsiteX29" fmla="*/ 415637 w 2620974"/>
              <a:gd name="connsiteY29" fmla="*/ 2338449 h 2348769"/>
              <a:gd name="connsiteX30" fmla="*/ 435196 w 2620974"/>
              <a:gd name="connsiteY30" fmla="*/ 2333559 h 2348769"/>
              <a:gd name="connsiteX31" fmla="*/ 479205 w 2620974"/>
              <a:gd name="connsiteY31" fmla="*/ 2323779 h 2348769"/>
              <a:gd name="connsiteX32" fmla="*/ 532993 w 2620974"/>
              <a:gd name="connsiteY32" fmla="*/ 2304220 h 2348769"/>
              <a:gd name="connsiteX33" fmla="*/ 630790 w 2620974"/>
              <a:gd name="connsiteY33" fmla="*/ 2294440 h 2348769"/>
              <a:gd name="connsiteX34" fmla="*/ 738366 w 2620974"/>
              <a:gd name="connsiteY34" fmla="*/ 2289550 h 2348769"/>
              <a:gd name="connsiteX35" fmla="*/ 757926 w 2620974"/>
              <a:gd name="connsiteY35" fmla="*/ 2284661 h 2348769"/>
              <a:gd name="connsiteX36" fmla="*/ 787265 w 2620974"/>
              <a:gd name="connsiteY36" fmla="*/ 2279771 h 2348769"/>
              <a:gd name="connsiteX37" fmla="*/ 826383 w 2620974"/>
              <a:gd name="connsiteY37" fmla="*/ 2260211 h 2348769"/>
              <a:gd name="connsiteX38" fmla="*/ 841053 w 2620974"/>
              <a:gd name="connsiteY38" fmla="*/ 2255322 h 2348769"/>
              <a:gd name="connsiteX39" fmla="*/ 865502 w 2620974"/>
              <a:gd name="connsiteY39" fmla="*/ 2250432 h 2348769"/>
              <a:gd name="connsiteX40" fmla="*/ 889951 w 2620974"/>
              <a:gd name="connsiteY40" fmla="*/ 2240652 h 2348769"/>
              <a:gd name="connsiteX41" fmla="*/ 933960 w 2620974"/>
              <a:gd name="connsiteY41" fmla="*/ 2225983 h 2348769"/>
              <a:gd name="connsiteX42" fmla="*/ 963299 w 2620974"/>
              <a:gd name="connsiteY42" fmla="*/ 2216203 h 2348769"/>
              <a:gd name="connsiteX43" fmla="*/ 982858 w 2620974"/>
              <a:gd name="connsiteY43" fmla="*/ 2206423 h 2348769"/>
              <a:gd name="connsiteX44" fmla="*/ 1012197 w 2620974"/>
              <a:gd name="connsiteY44" fmla="*/ 2196644 h 2348769"/>
              <a:gd name="connsiteX45" fmla="*/ 1026867 w 2620974"/>
              <a:gd name="connsiteY45" fmla="*/ 2191754 h 2348769"/>
              <a:gd name="connsiteX46" fmla="*/ 1046426 w 2620974"/>
              <a:gd name="connsiteY46" fmla="*/ 2186864 h 2348769"/>
              <a:gd name="connsiteX47" fmla="*/ 1090435 w 2620974"/>
              <a:gd name="connsiteY47" fmla="*/ 2172194 h 2348769"/>
              <a:gd name="connsiteX48" fmla="*/ 1154003 w 2620974"/>
              <a:gd name="connsiteY48" fmla="*/ 2157525 h 2348769"/>
              <a:gd name="connsiteX49" fmla="*/ 1173562 w 2620974"/>
              <a:gd name="connsiteY49" fmla="*/ 2142855 h 2348769"/>
              <a:gd name="connsiteX50" fmla="*/ 1193121 w 2620974"/>
              <a:gd name="connsiteY50" fmla="*/ 2137965 h 2348769"/>
              <a:gd name="connsiteX51" fmla="*/ 1222460 w 2620974"/>
              <a:gd name="connsiteY51" fmla="*/ 2103737 h 2348769"/>
              <a:gd name="connsiteX52" fmla="*/ 1271359 w 2620974"/>
              <a:gd name="connsiteY52" fmla="*/ 2084177 h 2348769"/>
              <a:gd name="connsiteX53" fmla="*/ 1339816 w 2620974"/>
              <a:gd name="connsiteY53" fmla="*/ 2049948 h 2348769"/>
              <a:gd name="connsiteX54" fmla="*/ 1354486 w 2620974"/>
              <a:gd name="connsiteY54" fmla="*/ 2035279 h 2348769"/>
              <a:gd name="connsiteX55" fmla="*/ 1374045 w 2620974"/>
              <a:gd name="connsiteY55" fmla="*/ 2030389 h 2348769"/>
              <a:gd name="connsiteX56" fmla="*/ 1418054 w 2620974"/>
              <a:gd name="connsiteY56" fmla="*/ 2015719 h 2348769"/>
              <a:gd name="connsiteX57" fmla="*/ 1452283 w 2620974"/>
              <a:gd name="connsiteY57" fmla="*/ 2001050 h 2348769"/>
              <a:gd name="connsiteX58" fmla="*/ 1481622 w 2620974"/>
              <a:gd name="connsiteY58" fmla="*/ 1996160 h 2348769"/>
              <a:gd name="connsiteX59" fmla="*/ 1510961 w 2620974"/>
              <a:gd name="connsiteY59" fmla="*/ 1986380 h 2348769"/>
              <a:gd name="connsiteX60" fmla="*/ 1535410 w 2620974"/>
              <a:gd name="connsiteY60" fmla="*/ 1976601 h 2348769"/>
              <a:gd name="connsiteX61" fmla="*/ 1594088 w 2620974"/>
              <a:gd name="connsiteY61" fmla="*/ 1966821 h 2348769"/>
              <a:gd name="connsiteX62" fmla="*/ 1652766 w 2620974"/>
              <a:gd name="connsiteY62" fmla="*/ 1952152 h 2348769"/>
              <a:gd name="connsiteX63" fmla="*/ 1682105 w 2620974"/>
              <a:gd name="connsiteY63" fmla="*/ 1947262 h 2348769"/>
              <a:gd name="connsiteX64" fmla="*/ 1696775 w 2620974"/>
              <a:gd name="connsiteY64" fmla="*/ 1942372 h 2348769"/>
              <a:gd name="connsiteX65" fmla="*/ 1760343 w 2620974"/>
              <a:gd name="connsiteY65" fmla="*/ 1932592 h 2348769"/>
              <a:gd name="connsiteX66" fmla="*/ 1867919 w 2620974"/>
              <a:gd name="connsiteY66" fmla="*/ 1908143 h 2348769"/>
              <a:gd name="connsiteX67" fmla="*/ 1970606 w 2620974"/>
              <a:gd name="connsiteY67" fmla="*/ 1888584 h 2348769"/>
              <a:gd name="connsiteX68" fmla="*/ 2009724 w 2620974"/>
              <a:gd name="connsiteY68" fmla="*/ 1869024 h 2348769"/>
              <a:gd name="connsiteX69" fmla="*/ 2087962 w 2620974"/>
              <a:gd name="connsiteY69" fmla="*/ 1859245 h 2348769"/>
              <a:gd name="connsiteX70" fmla="*/ 2122191 w 2620974"/>
              <a:gd name="connsiteY70" fmla="*/ 1761448 h 2348769"/>
              <a:gd name="connsiteX71" fmla="*/ 2141750 w 2620974"/>
              <a:gd name="connsiteY71" fmla="*/ 1751668 h 2348769"/>
              <a:gd name="connsiteX72" fmla="*/ 2151530 w 2620974"/>
              <a:gd name="connsiteY72" fmla="*/ 1736999 h 2348769"/>
              <a:gd name="connsiteX73" fmla="*/ 2249327 w 2620974"/>
              <a:gd name="connsiteY73" fmla="*/ 1717439 h 2348769"/>
              <a:gd name="connsiteX74" fmla="*/ 2268886 w 2620974"/>
              <a:gd name="connsiteY74" fmla="*/ 1712549 h 2348769"/>
              <a:gd name="connsiteX75" fmla="*/ 2283555 w 2620974"/>
              <a:gd name="connsiteY75" fmla="*/ 1702770 h 2348769"/>
              <a:gd name="connsiteX76" fmla="*/ 2342234 w 2620974"/>
              <a:gd name="connsiteY76" fmla="*/ 1697880 h 2348769"/>
              <a:gd name="connsiteX77" fmla="*/ 2361793 w 2620974"/>
              <a:gd name="connsiteY77" fmla="*/ 1692990 h 2348769"/>
              <a:gd name="connsiteX78" fmla="*/ 2381352 w 2620974"/>
              <a:gd name="connsiteY78" fmla="*/ 1683210 h 2348769"/>
              <a:gd name="connsiteX79" fmla="*/ 2396022 w 2620974"/>
              <a:gd name="connsiteY79" fmla="*/ 1678321 h 2348769"/>
              <a:gd name="connsiteX80" fmla="*/ 2410691 w 2620974"/>
              <a:gd name="connsiteY80" fmla="*/ 1663651 h 2348769"/>
              <a:gd name="connsiteX81" fmla="*/ 2459590 w 2620974"/>
              <a:gd name="connsiteY81" fmla="*/ 1653871 h 2348769"/>
              <a:gd name="connsiteX82" fmla="*/ 2488929 w 2620974"/>
              <a:gd name="connsiteY82" fmla="*/ 1634312 h 2348769"/>
              <a:gd name="connsiteX83" fmla="*/ 2503598 w 2620974"/>
              <a:gd name="connsiteY83" fmla="*/ 1624532 h 2348769"/>
              <a:gd name="connsiteX84" fmla="*/ 2523158 w 2620974"/>
              <a:gd name="connsiteY84" fmla="*/ 1614753 h 2348769"/>
              <a:gd name="connsiteX85" fmla="*/ 2537827 w 2620974"/>
              <a:gd name="connsiteY85" fmla="*/ 1595193 h 2348769"/>
              <a:gd name="connsiteX86" fmla="*/ 2547607 w 2620974"/>
              <a:gd name="connsiteY86" fmla="*/ 1575634 h 2348769"/>
              <a:gd name="connsiteX87" fmla="*/ 2572056 w 2620974"/>
              <a:gd name="connsiteY87" fmla="*/ 1560964 h 2348769"/>
              <a:gd name="connsiteX88" fmla="*/ 2581836 w 2620974"/>
              <a:gd name="connsiteY88" fmla="*/ 1531625 h 2348769"/>
              <a:gd name="connsiteX89" fmla="*/ 2616065 w 2620974"/>
              <a:gd name="connsiteY89" fmla="*/ 1492507 h 2348769"/>
              <a:gd name="connsiteX90" fmla="*/ 2611175 w 2620974"/>
              <a:gd name="connsiteY90" fmla="*/ 1243125 h 2348769"/>
              <a:gd name="connsiteX91" fmla="*/ 2591615 w 2620974"/>
              <a:gd name="connsiteY91" fmla="*/ 1233345 h 2348769"/>
              <a:gd name="connsiteX92" fmla="*/ 2562276 w 2620974"/>
              <a:gd name="connsiteY92" fmla="*/ 1218676 h 2348769"/>
              <a:gd name="connsiteX93" fmla="*/ 2528047 w 2620974"/>
              <a:gd name="connsiteY93" fmla="*/ 1204006 h 2348769"/>
              <a:gd name="connsiteX94" fmla="*/ 2498708 w 2620974"/>
              <a:gd name="connsiteY94" fmla="*/ 1184447 h 2348769"/>
              <a:gd name="connsiteX95" fmla="*/ 2484039 w 2620974"/>
              <a:gd name="connsiteY95" fmla="*/ 1174667 h 2348769"/>
              <a:gd name="connsiteX96" fmla="*/ 2435140 w 2620974"/>
              <a:gd name="connsiteY96" fmla="*/ 1159998 h 2348769"/>
              <a:gd name="connsiteX97" fmla="*/ 2391132 w 2620974"/>
              <a:gd name="connsiteY97" fmla="*/ 1135548 h 2348769"/>
              <a:gd name="connsiteX98" fmla="*/ 2376462 w 2620974"/>
              <a:gd name="connsiteY98" fmla="*/ 1125769 h 2348769"/>
              <a:gd name="connsiteX99" fmla="*/ 2361793 w 2620974"/>
              <a:gd name="connsiteY99" fmla="*/ 1111099 h 2348769"/>
              <a:gd name="connsiteX100" fmla="*/ 2342234 w 2620974"/>
              <a:gd name="connsiteY100" fmla="*/ 1106209 h 2348769"/>
              <a:gd name="connsiteX101" fmla="*/ 2322674 w 2620974"/>
              <a:gd name="connsiteY101" fmla="*/ 1096430 h 2348769"/>
              <a:gd name="connsiteX102" fmla="*/ 2312894 w 2620974"/>
              <a:gd name="connsiteY102" fmla="*/ 1081760 h 2348769"/>
              <a:gd name="connsiteX103" fmla="*/ 2273776 w 2620974"/>
              <a:gd name="connsiteY103" fmla="*/ 1071980 h 2348769"/>
              <a:gd name="connsiteX104" fmla="*/ 2254216 w 2620974"/>
              <a:gd name="connsiteY104" fmla="*/ 1062201 h 2348769"/>
              <a:gd name="connsiteX105" fmla="*/ 2244437 w 2620974"/>
              <a:gd name="connsiteY105" fmla="*/ 1047531 h 2348769"/>
              <a:gd name="connsiteX106" fmla="*/ 2224877 w 2620974"/>
              <a:gd name="connsiteY106" fmla="*/ 1042641 h 2348769"/>
              <a:gd name="connsiteX107" fmla="*/ 2210208 w 2620974"/>
              <a:gd name="connsiteY107" fmla="*/ 1037752 h 2348769"/>
              <a:gd name="connsiteX108" fmla="*/ 2166199 w 2620974"/>
              <a:gd name="connsiteY108" fmla="*/ 1003523 h 2348769"/>
              <a:gd name="connsiteX109" fmla="*/ 2161309 w 2620974"/>
              <a:gd name="connsiteY109" fmla="*/ 817709 h 2348769"/>
              <a:gd name="connsiteX110" fmla="*/ 2166199 w 2620974"/>
              <a:gd name="connsiteY110" fmla="*/ 754141 h 2348769"/>
              <a:gd name="connsiteX111" fmla="*/ 2200428 w 2620974"/>
              <a:gd name="connsiteY111" fmla="*/ 719912 h 2348769"/>
              <a:gd name="connsiteX112" fmla="*/ 2215098 w 2620974"/>
              <a:gd name="connsiteY112" fmla="*/ 700353 h 2348769"/>
              <a:gd name="connsiteX113" fmla="*/ 2244437 w 2620974"/>
              <a:gd name="connsiteY113" fmla="*/ 675903 h 2348769"/>
              <a:gd name="connsiteX114" fmla="*/ 2263996 w 2620974"/>
              <a:gd name="connsiteY114" fmla="*/ 641675 h 2348769"/>
              <a:gd name="connsiteX115" fmla="*/ 2283555 w 2620974"/>
              <a:gd name="connsiteY115" fmla="*/ 622115 h 2348769"/>
              <a:gd name="connsiteX116" fmla="*/ 2288445 w 2620974"/>
              <a:gd name="connsiteY116" fmla="*/ 602556 h 2348769"/>
              <a:gd name="connsiteX117" fmla="*/ 2293335 w 2620974"/>
              <a:gd name="connsiteY117" fmla="*/ 543878 h 2348769"/>
              <a:gd name="connsiteX118" fmla="*/ 2308005 w 2620974"/>
              <a:gd name="connsiteY118" fmla="*/ 534098 h 2348769"/>
              <a:gd name="connsiteX119" fmla="*/ 2332454 w 2620974"/>
              <a:gd name="connsiteY119" fmla="*/ 494979 h 2348769"/>
              <a:gd name="connsiteX120" fmla="*/ 2361793 w 2620974"/>
              <a:gd name="connsiteY120" fmla="*/ 475420 h 2348769"/>
              <a:gd name="connsiteX121" fmla="*/ 2376462 w 2620974"/>
              <a:gd name="connsiteY121" fmla="*/ 460750 h 2348769"/>
              <a:gd name="connsiteX122" fmla="*/ 2386242 w 2620974"/>
              <a:gd name="connsiteY122" fmla="*/ 421632 h 2348769"/>
              <a:gd name="connsiteX123" fmla="*/ 2391132 w 2620974"/>
              <a:gd name="connsiteY123" fmla="*/ 392293 h 2348769"/>
              <a:gd name="connsiteX124" fmla="*/ 2405801 w 2620974"/>
              <a:gd name="connsiteY124" fmla="*/ 377623 h 2348769"/>
              <a:gd name="connsiteX125" fmla="*/ 2415581 w 2620974"/>
              <a:gd name="connsiteY125" fmla="*/ 358064 h 2348769"/>
              <a:gd name="connsiteX126" fmla="*/ 2425361 w 2620974"/>
              <a:gd name="connsiteY126" fmla="*/ 343394 h 2348769"/>
              <a:gd name="connsiteX127" fmla="*/ 2400912 w 2620974"/>
              <a:gd name="connsiteY127" fmla="*/ 113572 h 2348769"/>
              <a:gd name="connsiteX128" fmla="*/ 2386242 w 2620974"/>
              <a:gd name="connsiteY128" fmla="*/ 103792 h 2348769"/>
              <a:gd name="connsiteX129" fmla="*/ 2376462 w 2620974"/>
              <a:gd name="connsiteY129" fmla="*/ 89123 h 2348769"/>
              <a:gd name="connsiteX130" fmla="*/ 2352013 w 2620974"/>
              <a:gd name="connsiteY130" fmla="*/ 84233 h 2348769"/>
              <a:gd name="connsiteX131" fmla="*/ 2337344 w 2620974"/>
              <a:gd name="connsiteY131" fmla="*/ 79343 h 2348769"/>
              <a:gd name="connsiteX132" fmla="*/ 2293335 w 2620974"/>
              <a:gd name="connsiteY132" fmla="*/ 54894 h 2348769"/>
              <a:gd name="connsiteX133" fmla="*/ 2254216 w 2620974"/>
              <a:gd name="connsiteY133" fmla="*/ 30445 h 2348769"/>
              <a:gd name="connsiteX134" fmla="*/ 2239547 w 2620974"/>
              <a:gd name="connsiteY134" fmla="*/ 20665 h 2348769"/>
              <a:gd name="connsiteX135" fmla="*/ 2224877 w 2620974"/>
              <a:gd name="connsiteY135" fmla="*/ 15775 h 2348769"/>
              <a:gd name="connsiteX136" fmla="*/ 2210208 w 2620974"/>
              <a:gd name="connsiteY136" fmla="*/ 5995 h 2348769"/>
              <a:gd name="connsiteX137" fmla="*/ 2102631 w 2620974"/>
              <a:gd name="connsiteY137" fmla="*/ 5995 h 2348769"/>
              <a:gd name="connsiteX138" fmla="*/ 2073292 w 2620974"/>
              <a:gd name="connsiteY138" fmla="*/ 25555 h 2348769"/>
              <a:gd name="connsiteX139" fmla="*/ 2053733 w 2620974"/>
              <a:gd name="connsiteY139" fmla="*/ 30445 h 2348769"/>
              <a:gd name="connsiteX140" fmla="*/ 2039063 w 2620974"/>
              <a:gd name="connsiteY140" fmla="*/ 45114 h 2348769"/>
              <a:gd name="connsiteX141" fmla="*/ 2019504 w 2620974"/>
              <a:gd name="connsiteY141" fmla="*/ 59784 h 2348769"/>
              <a:gd name="connsiteX142" fmla="*/ 1985275 w 2620974"/>
              <a:gd name="connsiteY142" fmla="*/ 74453 h 2348769"/>
              <a:gd name="connsiteX143" fmla="*/ 1960826 w 2620974"/>
              <a:gd name="connsiteY143" fmla="*/ 89123 h 2348769"/>
              <a:gd name="connsiteX144" fmla="*/ 1936377 w 2620974"/>
              <a:gd name="connsiteY144" fmla="*/ 118462 h 2348769"/>
              <a:gd name="connsiteX145" fmla="*/ 1921707 w 2620974"/>
              <a:gd name="connsiteY145" fmla="*/ 138021 h 2348769"/>
              <a:gd name="connsiteX146" fmla="*/ 1887478 w 2620974"/>
              <a:gd name="connsiteY146" fmla="*/ 157580 h 2348769"/>
              <a:gd name="connsiteX147" fmla="*/ 1872809 w 2620974"/>
              <a:gd name="connsiteY147" fmla="*/ 172250 h 2348769"/>
              <a:gd name="connsiteX148" fmla="*/ 1863029 w 2620974"/>
              <a:gd name="connsiteY148" fmla="*/ 186919 h 2348769"/>
              <a:gd name="connsiteX149" fmla="*/ 1843470 w 2620974"/>
              <a:gd name="connsiteY149" fmla="*/ 196699 h 2348769"/>
              <a:gd name="connsiteX150" fmla="*/ 1833690 w 2620974"/>
              <a:gd name="connsiteY150" fmla="*/ 211369 h 2348769"/>
              <a:gd name="connsiteX151" fmla="*/ 1819021 w 2620974"/>
              <a:gd name="connsiteY151" fmla="*/ 216258 h 2348769"/>
              <a:gd name="connsiteX152" fmla="*/ 1794571 w 2620974"/>
              <a:gd name="connsiteY152" fmla="*/ 230928 h 2348769"/>
              <a:gd name="connsiteX153" fmla="*/ 1775012 w 2620974"/>
              <a:gd name="connsiteY153" fmla="*/ 255377 h 2348769"/>
              <a:gd name="connsiteX154" fmla="*/ 1745673 w 2620974"/>
              <a:gd name="connsiteY154" fmla="*/ 274937 h 2348769"/>
              <a:gd name="connsiteX155" fmla="*/ 1731004 w 2620974"/>
              <a:gd name="connsiteY155" fmla="*/ 304276 h 2348769"/>
              <a:gd name="connsiteX156" fmla="*/ 1716334 w 2620974"/>
              <a:gd name="connsiteY156" fmla="*/ 309165 h 2348769"/>
              <a:gd name="connsiteX157" fmla="*/ 1701665 w 2620974"/>
              <a:gd name="connsiteY157" fmla="*/ 323835 h 2348769"/>
              <a:gd name="connsiteX158" fmla="*/ 1672326 w 2620974"/>
              <a:gd name="connsiteY158" fmla="*/ 348284 h 2348769"/>
              <a:gd name="connsiteX159" fmla="*/ 1667436 w 2620974"/>
              <a:gd name="connsiteY159" fmla="*/ 362954 h 2348769"/>
              <a:gd name="connsiteX160" fmla="*/ 1642986 w 2620974"/>
              <a:gd name="connsiteY160" fmla="*/ 377623 h 2348769"/>
              <a:gd name="connsiteX161" fmla="*/ 1628317 w 2620974"/>
              <a:gd name="connsiteY161" fmla="*/ 387403 h 2348769"/>
              <a:gd name="connsiteX162" fmla="*/ 1623427 w 2620974"/>
              <a:gd name="connsiteY162" fmla="*/ 402072 h 2348769"/>
              <a:gd name="connsiteX163" fmla="*/ 1589198 w 2620974"/>
              <a:gd name="connsiteY163" fmla="*/ 426522 h 2348769"/>
              <a:gd name="connsiteX164" fmla="*/ 1579419 w 2620974"/>
              <a:gd name="connsiteY164" fmla="*/ 465640 h 2348769"/>
              <a:gd name="connsiteX165" fmla="*/ 1569639 w 2620974"/>
              <a:gd name="connsiteY165" fmla="*/ 480310 h 2348769"/>
              <a:gd name="connsiteX166" fmla="*/ 1520740 w 2620974"/>
              <a:gd name="connsiteY166" fmla="*/ 504759 h 2348769"/>
              <a:gd name="connsiteX167" fmla="*/ 1496291 w 2620974"/>
              <a:gd name="connsiteY167" fmla="*/ 519429 h 2348769"/>
              <a:gd name="connsiteX168" fmla="*/ 1476732 w 2620974"/>
              <a:gd name="connsiteY168" fmla="*/ 558547 h 2348769"/>
              <a:gd name="connsiteX169" fmla="*/ 1471842 w 2620974"/>
              <a:gd name="connsiteY169" fmla="*/ 573217 h 2348769"/>
              <a:gd name="connsiteX170" fmla="*/ 1452283 w 2620974"/>
              <a:gd name="connsiteY170" fmla="*/ 607446 h 2348769"/>
              <a:gd name="connsiteX171" fmla="*/ 1447393 w 2620974"/>
              <a:gd name="connsiteY171" fmla="*/ 627005 h 2348769"/>
              <a:gd name="connsiteX172" fmla="*/ 1437613 w 2620974"/>
              <a:gd name="connsiteY172" fmla="*/ 641675 h 2348769"/>
              <a:gd name="connsiteX173" fmla="*/ 1427834 w 2620974"/>
              <a:gd name="connsiteY173" fmla="*/ 675903 h 2348769"/>
              <a:gd name="connsiteX174" fmla="*/ 1422944 w 2620974"/>
              <a:gd name="connsiteY174" fmla="*/ 739471 h 2348769"/>
              <a:gd name="connsiteX175" fmla="*/ 1403384 w 2620974"/>
              <a:gd name="connsiteY175" fmla="*/ 749251 h 2348769"/>
              <a:gd name="connsiteX176" fmla="*/ 1393605 w 2620974"/>
              <a:gd name="connsiteY176" fmla="*/ 773700 h 2348769"/>
              <a:gd name="connsiteX177" fmla="*/ 1383825 w 2620974"/>
              <a:gd name="connsiteY177" fmla="*/ 788370 h 2348769"/>
              <a:gd name="connsiteX178" fmla="*/ 1378935 w 2620974"/>
              <a:gd name="connsiteY178" fmla="*/ 803039 h 2348769"/>
              <a:gd name="connsiteX179" fmla="*/ 1364266 w 2620974"/>
              <a:gd name="connsiteY179" fmla="*/ 807929 h 2348769"/>
              <a:gd name="connsiteX180" fmla="*/ 1344706 w 2620974"/>
              <a:gd name="connsiteY180" fmla="*/ 822599 h 2348769"/>
              <a:gd name="connsiteX181" fmla="*/ 1295808 w 2620974"/>
              <a:gd name="connsiteY181" fmla="*/ 851938 h 2348769"/>
              <a:gd name="connsiteX182" fmla="*/ 1281138 w 2620974"/>
              <a:gd name="connsiteY182" fmla="*/ 866607 h 2348769"/>
              <a:gd name="connsiteX183" fmla="*/ 1261579 w 2620974"/>
              <a:gd name="connsiteY183" fmla="*/ 881277 h 2348769"/>
              <a:gd name="connsiteX184" fmla="*/ 1251799 w 2620974"/>
              <a:gd name="connsiteY184" fmla="*/ 895946 h 2348769"/>
              <a:gd name="connsiteX185" fmla="*/ 1222460 w 2620974"/>
              <a:gd name="connsiteY185" fmla="*/ 915506 h 2348769"/>
              <a:gd name="connsiteX186" fmla="*/ 1202901 w 2620974"/>
              <a:gd name="connsiteY186" fmla="*/ 954624 h 2348769"/>
              <a:gd name="connsiteX187" fmla="*/ 1198011 w 2620974"/>
              <a:gd name="connsiteY187" fmla="*/ 969294 h 2348769"/>
              <a:gd name="connsiteX188" fmla="*/ 1188231 w 2620974"/>
              <a:gd name="connsiteY188" fmla="*/ 988853 h 2348769"/>
              <a:gd name="connsiteX189" fmla="*/ 1178452 w 2620974"/>
              <a:gd name="connsiteY189" fmla="*/ 1027972 h 2348769"/>
              <a:gd name="connsiteX190" fmla="*/ 1163782 w 2620974"/>
              <a:gd name="connsiteY190" fmla="*/ 1037752 h 2348769"/>
              <a:gd name="connsiteX191" fmla="*/ 1144223 w 2620974"/>
              <a:gd name="connsiteY191" fmla="*/ 1057311 h 2348769"/>
              <a:gd name="connsiteX192" fmla="*/ 1129553 w 2620974"/>
              <a:gd name="connsiteY192" fmla="*/ 1062201 h 2348769"/>
              <a:gd name="connsiteX193" fmla="*/ 1109994 w 2620974"/>
              <a:gd name="connsiteY193" fmla="*/ 1091540 h 2348769"/>
              <a:gd name="connsiteX194" fmla="*/ 1100214 w 2620974"/>
              <a:gd name="connsiteY194" fmla="*/ 1125769 h 2348769"/>
              <a:gd name="connsiteX195" fmla="*/ 1080655 w 2620974"/>
              <a:gd name="connsiteY195" fmla="*/ 1135548 h 2348769"/>
              <a:gd name="connsiteX196" fmla="*/ 1061096 w 2620974"/>
              <a:gd name="connsiteY196" fmla="*/ 1155108 h 2348769"/>
              <a:gd name="connsiteX197" fmla="*/ 1036646 w 2620974"/>
              <a:gd name="connsiteY197" fmla="*/ 1204006 h 2348769"/>
              <a:gd name="connsiteX198" fmla="*/ 1007307 w 2620974"/>
              <a:gd name="connsiteY198" fmla="*/ 1218676 h 2348769"/>
              <a:gd name="connsiteX199" fmla="*/ 963299 w 2620974"/>
              <a:gd name="connsiteY199" fmla="*/ 1243125 h 2348769"/>
              <a:gd name="connsiteX200" fmla="*/ 948629 w 2620974"/>
              <a:gd name="connsiteY200" fmla="*/ 1262684 h 2348769"/>
              <a:gd name="connsiteX201" fmla="*/ 943739 w 2620974"/>
              <a:gd name="connsiteY201" fmla="*/ 1277354 h 2348769"/>
              <a:gd name="connsiteX202" fmla="*/ 875282 w 2620974"/>
              <a:gd name="connsiteY202" fmla="*/ 1311583 h 2348769"/>
              <a:gd name="connsiteX203" fmla="*/ 841053 w 2620974"/>
              <a:gd name="connsiteY203" fmla="*/ 1331142 h 2348769"/>
              <a:gd name="connsiteX204" fmla="*/ 801934 w 2620974"/>
              <a:gd name="connsiteY204" fmla="*/ 1360481 h 2348769"/>
              <a:gd name="connsiteX205" fmla="*/ 782375 w 2620974"/>
              <a:gd name="connsiteY205" fmla="*/ 1365371 h 2348769"/>
              <a:gd name="connsiteX206" fmla="*/ 738366 w 2620974"/>
              <a:gd name="connsiteY206" fmla="*/ 1380040 h 2348769"/>
              <a:gd name="connsiteX207" fmla="*/ 723697 w 2620974"/>
              <a:gd name="connsiteY207" fmla="*/ 1384930 h 2348769"/>
              <a:gd name="connsiteX208" fmla="*/ 660129 w 2620974"/>
              <a:gd name="connsiteY208" fmla="*/ 1404489 h 2348769"/>
              <a:gd name="connsiteX209" fmla="*/ 625900 w 2620974"/>
              <a:gd name="connsiteY209" fmla="*/ 1419159 h 2348769"/>
              <a:gd name="connsiteX210" fmla="*/ 572112 w 2620974"/>
              <a:gd name="connsiteY210" fmla="*/ 1443608 h 2348769"/>
              <a:gd name="connsiteX211" fmla="*/ 547662 w 2620974"/>
              <a:gd name="connsiteY211" fmla="*/ 1458278 h 2348769"/>
              <a:gd name="connsiteX212" fmla="*/ 513434 w 2620974"/>
              <a:gd name="connsiteY212" fmla="*/ 1482727 h 2348769"/>
              <a:gd name="connsiteX213" fmla="*/ 479205 w 2620974"/>
              <a:gd name="connsiteY213" fmla="*/ 1526735 h 2348769"/>
              <a:gd name="connsiteX214" fmla="*/ 474315 w 2620974"/>
              <a:gd name="connsiteY214" fmla="*/ 1541405 h 2348769"/>
              <a:gd name="connsiteX215" fmla="*/ 469425 w 2620974"/>
              <a:gd name="connsiteY215" fmla="*/ 1560964 h 2348769"/>
              <a:gd name="connsiteX216" fmla="*/ 454755 w 2620974"/>
              <a:gd name="connsiteY216" fmla="*/ 1600083 h 2348769"/>
              <a:gd name="connsiteX217" fmla="*/ 449866 w 2620974"/>
              <a:gd name="connsiteY217" fmla="*/ 1619642 h 2348769"/>
              <a:gd name="connsiteX218" fmla="*/ 430306 w 2620974"/>
              <a:gd name="connsiteY218" fmla="*/ 1653871 h 2348769"/>
              <a:gd name="connsiteX219" fmla="*/ 415637 w 2620974"/>
              <a:gd name="connsiteY219" fmla="*/ 1683210 h 2348769"/>
              <a:gd name="connsiteX220" fmla="*/ 410747 w 2620974"/>
              <a:gd name="connsiteY220" fmla="*/ 1697880 h 2348769"/>
              <a:gd name="connsiteX221" fmla="*/ 386298 w 2620974"/>
              <a:gd name="connsiteY221" fmla="*/ 1732109 h 2348769"/>
              <a:gd name="connsiteX222" fmla="*/ 381408 w 2620974"/>
              <a:gd name="connsiteY222" fmla="*/ 1746778 h 2348769"/>
              <a:gd name="connsiteX223" fmla="*/ 371628 w 2620974"/>
              <a:gd name="connsiteY223" fmla="*/ 1761448 h 2348769"/>
              <a:gd name="connsiteX224" fmla="*/ 366738 w 2620974"/>
              <a:gd name="connsiteY224" fmla="*/ 1795677 h 2348769"/>
              <a:gd name="connsiteX225" fmla="*/ 361849 w 2620974"/>
              <a:gd name="connsiteY225" fmla="*/ 1839685 h 2348769"/>
              <a:gd name="connsiteX226" fmla="*/ 356959 w 2620974"/>
              <a:gd name="connsiteY226" fmla="*/ 1854355 h 2348769"/>
              <a:gd name="connsiteX227" fmla="*/ 312950 w 2620974"/>
              <a:gd name="connsiteY227" fmla="*/ 1888584 h 2348769"/>
              <a:gd name="connsiteX228" fmla="*/ 298281 w 2620974"/>
              <a:gd name="connsiteY228" fmla="*/ 1898363 h 2348769"/>
              <a:gd name="connsiteX229" fmla="*/ 259162 w 2620974"/>
              <a:gd name="connsiteY229" fmla="*/ 1932592 h 2348769"/>
              <a:gd name="connsiteX230" fmla="*/ 234713 w 2620974"/>
              <a:gd name="connsiteY230" fmla="*/ 1957041 h 2348769"/>
              <a:gd name="connsiteX231" fmla="*/ 224933 w 2620974"/>
              <a:gd name="connsiteY231" fmla="*/ 1971711 h 2348769"/>
              <a:gd name="connsiteX232" fmla="*/ 210263 w 2620974"/>
              <a:gd name="connsiteY232" fmla="*/ 1976601 h 2348769"/>
              <a:gd name="connsiteX233" fmla="*/ 195594 w 2620974"/>
              <a:gd name="connsiteY233" fmla="*/ 1991270 h 234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</a:cxnLst>
            <a:rect l="l" t="t" r="r" b="b"/>
            <a:pathLst>
              <a:path w="2620974" h="2348769">
                <a:moveTo>
                  <a:pt x="308060" y="1981491"/>
                </a:moveTo>
                <a:cubicBezTo>
                  <a:pt x="299910" y="1979861"/>
                  <a:pt x="291393" y="1979519"/>
                  <a:pt x="283611" y="1976601"/>
                </a:cubicBezTo>
                <a:cubicBezTo>
                  <a:pt x="278108" y="1974537"/>
                  <a:pt x="274198" y="1969449"/>
                  <a:pt x="268942" y="1966821"/>
                </a:cubicBezTo>
                <a:cubicBezTo>
                  <a:pt x="264332" y="1964516"/>
                  <a:pt x="259162" y="1963561"/>
                  <a:pt x="254272" y="1961931"/>
                </a:cubicBezTo>
                <a:cubicBezTo>
                  <a:pt x="239923" y="1964801"/>
                  <a:pt x="228309" y="1966073"/>
                  <a:pt x="215153" y="1971711"/>
                </a:cubicBezTo>
                <a:cubicBezTo>
                  <a:pt x="208453" y="1974582"/>
                  <a:pt x="202362" y="1978784"/>
                  <a:pt x="195594" y="1981491"/>
                </a:cubicBezTo>
                <a:cubicBezTo>
                  <a:pt x="186023" y="1985319"/>
                  <a:pt x="175094" y="1985966"/>
                  <a:pt x="166255" y="1991270"/>
                </a:cubicBezTo>
                <a:cubicBezTo>
                  <a:pt x="158105" y="1996160"/>
                  <a:pt x="150307" y="2001690"/>
                  <a:pt x="141806" y="2005940"/>
                </a:cubicBezTo>
                <a:cubicBezTo>
                  <a:pt x="137196" y="2008245"/>
                  <a:pt x="131746" y="2008525"/>
                  <a:pt x="127136" y="2010830"/>
                </a:cubicBezTo>
                <a:cubicBezTo>
                  <a:pt x="121880" y="2013458"/>
                  <a:pt x="117569" y="2017693"/>
                  <a:pt x="112467" y="2020609"/>
                </a:cubicBezTo>
                <a:cubicBezTo>
                  <a:pt x="106138" y="2024226"/>
                  <a:pt x="99427" y="2027129"/>
                  <a:pt x="92907" y="2030389"/>
                </a:cubicBezTo>
                <a:cubicBezTo>
                  <a:pt x="66831" y="2069505"/>
                  <a:pt x="101056" y="2022240"/>
                  <a:pt x="68458" y="2054838"/>
                </a:cubicBezTo>
                <a:cubicBezTo>
                  <a:pt x="64302" y="2058994"/>
                  <a:pt x="62834" y="2065352"/>
                  <a:pt x="58678" y="2069508"/>
                </a:cubicBezTo>
                <a:cubicBezTo>
                  <a:pt x="20213" y="2107973"/>
                  <a:pt x="69396" y="2045888"/>
                  <a:pt x="29339" y="2093957"/>
                </a:cubicBezTo>
                <a:cubicBezTo>
                  <a:pt x="11823" y="2114977"/>
                  <a:pt x="25697" y="2101242"/>
                  <a:pt x="14670" y="2123296"/>
                </a:cubicBezTo>
                <a:cubicBezTo>
                  <a:pt x="12042" y="2128552"/>
                  <a:pt x="8150" y="2133075"/>
                  <a:pt x="4890" y="2137965"/>
                </a:cubicBezTo>
                <a:cubicBezTo>
                  <a:pt x="3260" y="2142855"/>
                  <a:pt x="0" y="2147480"/>
                  <a:pt x="0" y="2152635"/>
                </a:cubicBezTo>
                <a:cubicBezTo>
                  <a:pt x="0" y="2166627"/>
                  <a:pt x="5179" y="2209779"/>
                  <a:pt x="24450" y="2216203"/>
                </a:cubicBezTo>
                <a:lnTo>
                  <a:pt x="39119" y="2221093"/>
                </a:lnTo>
                <a:cubicBezTo>
                  <a:pt x="103278" y="2269211"/>
                  <a:pt x="25346" y="2213985"/>
                  <a:pt x="73348" y="2240652"/>
                </a:cubicBezTo>
                <a:cubicBezTo>
                  <a:pt x="123790" y="2268675"/>
                  <a:pt x="84163" y="2254036"/>
                  <a:pt x="117357" y="2265101"/>
                </a:cubicBezTo>
                <a:cubicBezTo>
                  <a:pt x="122247" y="2269991"/>
                  <a:pt x="126272" y="2275935"/>
                  <a:pt x="132026" y="2279771"/>
                </a:cubicBezTo>
                <a:cubicBezTo>
                  <a:pt x="136236" y="2282578"/>
                  <a:pt x="163644" y="2288897"/>
                  <a:pt x="166255" y="2289550"/>
                </a:cubicBezTo>
                <a:cubicBezTo>
                  <a:pt x="171145" y="2292810"/>
                  <a:pt x="175554" y="2296943"/>
                  <a:pt x="180924" y="2299330"/>
                </a:cubicBezTo>
                <a:cubicBezTo>
                  <a:pt x="190344" y="2303517"/>
                  <a:pt x="200483" y="2305850"/>
                  <a:pt x="210263" y="2309110"/>
                </a:cubicBezTo>
                <a:cubicBezTo>
                  <a:pt x="215153" y="2310740"/>
                  <a:pt x="219879" y="2312989"/>
                  <a:pt x="224933" y="2314000"/>
                </a:cubicBezTo>
                <a:cubicBezTo>
                  <a:pt x="233083" y="2315630"/>
                  <a:pt x="241319" y="2316873"/>
                  <a:pt x="249382" y="2318889"/>
                </a:cubicBezTo>
                <a:cubicBezTo>
                  <a:pt x="286681" y="2328213"/>
                  <a:pt x="237860" y="2319518"/>
                  <a:pt x="283611" y="2328669"/>
                </a:cubicBezTo>
                <a:cubicBezTo>
                  <a:pt x="293333" y="2330613"/>
                  <a:pt x="303170" y="2331929"/>
                  <a:pt x="312950" y="2333559"/>
                </a:cubicBezTo>
                <a:cubicBezTo>
                  <a:pt x="351193" y="2359054"/>
                  <a:pt x="326133" y="2346586"/>
                  <a:pt x="415637" y="2338449"/>
                </a:cubicBezTo>
                <a:cubicBezTo>
                  <a:pt x="422330" y="2337841"/>
                  <a:pt x="428606" y="2334877"/>
                  <a:pt x="435196" y="2333559"/>
                </a:cubicBezTo>
                <a:cubicBezTo>
                  <a:pt x="465154" y="2327567"/>
                  <a:pt x="457451" y="2331937"/>
                  <a:pt x="479205" y="2323779"/>
                </a:cubicBezTo>
                <a:cubicBezTo>
                  <a:pt x="493646" y="2318364"/>
                  <a:pt x="518323" y="2307154"/>
                  <a:pt x="532993" y="2304220"/>
                </a:cubicBezTo>
                <a:cubicBezTo>
                  <a:pt x="579077" y="2295003"/>
                  <a:pt x="556204" y="2298472"/>
                  <a:pt x="630790" y="2294440"/>
                </a:cubicBezTo>
                <a:lnTo>
                  <a:pt x="738366" y="2289550"/>
                </a:lnTo>
                <a:cubicBezTo>
                  <a:pt x="744886" y="2287920"/>
                  <a:pt x="751336" y="2285979"/>
                  <a:pt x="757926" y="2284661"/>
                </a:cubicBezTo>
                <a:cubicBezTo>
                  <a:pt x="767648" y="2282717"/>
                  <a:pt x="777928" y="2283106"/>
                  <a:pt x="787265" y="2279771"/>
                </a:cubicBezTo>
                <a:cubicBezTo>
                  <a:pt x="800994" y="2274868"/>
                  <a:pt x="812552" y="2264820"/>
                  <a:pt x="826383" y="2260211"/>
                </a:cubicBezTo>
                <a:cubicBezTo>
                  <a:pt x="831273" y="2258581"/>
                  <a:pt x="836052" y="2256572"/>
                  <a:pt x="841053" y="2255322"/>
                </a:cubicBezTo>
                <a:cubicBezTo>
                  <a:pt x="849116" y="2253306"/>
                  <a:pt x="857541" y="2252820"/>
                  <a:pt x="865502" y="2250432"/>
                </a:cubicBezTo>
                <a:cubicBezTo>
                  <a:pt x="873909" y="2247910"/>
                  <a:pt x="881685" y="2243604"/>
                  <a:pt x="889951" y="2240652"/>
                </a:cubicBezTo>
                <a:cubicBezTo>
                  <a:pt x="904513" y="2235451"/>
                  <a:pt x="919290" y="2230873"/>
                  <a:pt x="933960" y="2225983"/>
                </a:cubicBezTo>
                <a:cubicBezTo>
                  <a:pt x="943740" y="2222723"/>
                  <a:pt x="954079" y="2220813"/>
                  <a:pt x="963299" y="2216203"/>
                </a:cubicBezTo>
                <a:cubicBezTo>
                  <a:pt x="969819" y="2212943"/>
                  <a:pt x="976090" y="2209130"/>
                  <a:pt x="982858" y="2206423"/>
                </a:cubicBezTo>
                <a:cubicBezTo>
                  <a:pt x="992429" y="2202595"/>
                  <a:pt x="1002417" y="2199904"/>
                  <a:pt x="1012197" y="2196644"/>
                </a:cubicBezTo>
                <a:cubicBezTo>
                  <a:pt x="1017087" y="2195014"/>
                  <a:pt x="1021866" y="2193004"/>
                  <a:pt x="1026867" y="2191754"/>
                </a:cubicBezTo>
                <a:cubicBezTo>
                  <a:pt x="1033387" y="2190124"/>
                  <a:pt x="1040003" y="2188840"/>
                  <a:pt x="1046426" y="2186864"/>
                </a:cubicBezTo>
                <a:cubicBezTo>
                  <a:pt x="1061205" y="2182316"/>
                  <a:pt x="1075433" y="2175944"/>
                  <a:pt x="1090435" y="2172194"/>
                </a:cubicBezTo>
                <a:cubicBezTo>
                  <a:pt x="1137616" y="2160399"/>
                  <a:pt x="1116373" y="2165051"/>
                  <a:pt x="1154003" y="2157525"/>
                </a:cubicBezTo>
                <a:cubicBezTo>
                  <a:pt x="1160523" y="2152635"/>
                  <a:pt x="1166273" y="2146500"/>
                  <a:pt x="1173562" y="2142855"/>
                </a:cubicBezTo>
                <a:cubicBezTo>
                  <a:pt x="1179573" y="2139849"/>
                  <a:pt x="1187873" y="2142163"/>
                  <a:pt x="1193121" y="2137965"/>
                </a:cubicBezTo>
                <a:cubicBezTo>
                  <a:pt x="1204855" y="2128578"/>
                  <a:pt x="1210077" y="2112250"/>
                  <a:pt x="1222460" y="2103737"/>
                </a:cubicBezTo>
                <a:cubicBezTo>
                  <a:pt x="1236926" y="2093791"/>
                  <a:pt x="1255494" y="2091692"/>
                  <a:pt x="1271359" y="2084177"/>
                </a:cubicBezTo>
                <a:cubicBezTo>
                  <a:pt x="1380471" y="2032492"/>
                  <a:pt x="1269746" y="2077977"/>
                  <a:pt x="1339816" y="2049948"/>
                </a:cubicBezTo>
                <a:cubicBezTo>
                  <a:pt x="1344706" y="2045058"/>
                  <a:pt x="1348482" y="2038710"/>
                  <a:pt x="1354486" y="2035279"/>
                </a:cubicBezTo>
                <a:cubicBezTo>
                  <a:pt x="1360321" y="2031945"/>
                  <a:pt x="1367753" y="2032749"/>
                  <a:pt x="1374045" y="2030389"/>
                </a:cubicBezTo>
                <a:cubicBezTo>
                  <a:pt x="1439104" y="2005991"/>
                  <a:pt x="1343057" y="2034467"/>
                  <a:pt x="1418054" y="2015719"/>
                </a:cubicBezTo>
                <a:cubicBezTo>
                  <a:pt x="1472021" y="2002228"/>
                  <a:pt x="1382313" y="2022041"/>
                  <a:pt x="1452283" y="2001050"/>
                </a:cubicBezTo>
                <a:cubicBezTo>
                  <a:pt x="1461779" y="1998201"/>
                  <a:pt x="1472003" y="1998565"/>
                  <a:pt x="1481622" y="1996160"/>
                </a:cubicBezTo>
                <a:cubicBezTo>
                  <a:pt x="1491623" y="1993660"/>
                  <a:pt x="1501273" y="1989903"/>
                  <a:pt x="1510961" y="1986380"/>
                </a:cubicBezTo>
                <a:cubicBezTo>
                  <a:pt x="1519210" y="1983380"/>
                  <a:pt x="1526866" y="1978611"/>
                  <a:pt x="1535410" y="1976601"/>
                </a:cubicBezTo>
                <a:cubicBezTo>
                  <a:pt x="1554712" y="1972059"/>
                  <a:pt x="1594088" y="1966821"/>
                  <a:pt x="1594088" y="1966821"/>
                </a:cubicBezTo>
                <a:cubicBezTo>
                  <a:pt x="1621866" y="1948302"/>
                  <a:pt x="1600839" y="1959075"/>
                  <a:pt x="1652766" y="1952152"/>
                </a:cubicBezTo>
                <a:cubicBezTo>
                  <a:pt x="1662594" y="1950842"/>
                  <a:pt x="1672427" y="1949413"/>
                  <a:pt x="1682105" y="1947262"/>
                </a:cubicBezTo>
                <a:cubicBezTo>
                  <a:pt x="1687137" y="1946144"/>
                  <a:pt x="1691709" y="1943322"/>
                  <a:pt x="1696775" y="1942372"/>
                </a:cubicBezTo>
                <a:cubicBezTo>
                  <a:pt x="1717846" y="1938421"/>
                  <a:pt x="1739154" y="1935852"/>
                  <a:pt x="1760343" y="1932592"/>
                </a:cubicBezTo>
                <a:cubicBezTo>
                  <a:pt x="1825584" y="1910844"/>
                  <a:pt x="1751932" y="1933918"/>
                  <a:pt x="1867919" y="1908143"/>
                </a:cubicBezTo>
                <a:cubicBezTo>
                  <a:pt x="1966268" y="1886288"/>
                  <a:pt x="1877867" y="1897856"/>
                  <a:pt x="1970606" y="1888584"/>
                </a:cubicBezTo>
                <a:cubicBezTo>
                  <a:pt x="1983645" y="1882064"/>
                  <a:pt x="1995292" y="1871086"/>
                  <a:pt x="2009724" y="1869024"/>
                </a:cubicBezTo>
                <a:cubicBezTo>
                  <a:pt x="2058565" y="1862047"/>
                  <a:pt x="2032498" y="1865407"/>
                  <a:pt x="2087962" y="1859245"/>
                </a:cubicBezTo>
                <a:cubicBezTo>
                  <a:pt x="2114631" y="1732564"/>
                  <a:pt x="2076512" y="1781025"/>
                  <a:pt x="2122191" y="1761448"/>
                </a:cubicBezTo>
                <a:cubicBezTo>
                  <a:pt x="2128891" y="1758577"/>
                  <a:pt x="2135230" y="1754928"/>
                  <a:pt x="2141750" y="1751668"/>
                </a:cubicBezTo>
                <a:cubicBezTo>
                  <a:pt x="2145010" y="1746778"/>
                  <a:pt x="2146371" y="1739813"/>
                  <a:pt x="2151530" y="1736999"/>
                </a:cubicBezTo>
                <a:cubicBezTo>
                  <a:pt x="2184112" y="1719227"/>
                  <a:pt x="2213328" y="1720712"/>
                  <a:pt x="2249327" y="1717439"/>
                </a:cubicBezTo>
                <a:cubicBezTo>
                  <a:pt x="2255847" y="1715809"/>
                  <a:pt x="2262709" y="1715196"/>
                  <a:pt x="2268886" y="1712549"/>
                </a:cubicBezTo>
                <a:cubicBezTo>
                  <a:pt x="2274287" y="1710234"/>
                  <a:pt x="2277793" y="1703922"/>
                  <a:pt x="2283555" y="1702770"/>
                </a:cubicBezTo>
                <a:cubicBezTo>
                  <a:pt x="2302801" y="1698921"/>
                  <a:pt x="2322674" y="1699510"/>
                  <a:pt x="2342234" y="1697880"/>
                </a:cubicBezTo>
                <a:cubicBezTo>
                  <a:pt x="2348754" y="1696250"/>
                  <a:pt x="2355501" y="1695350"/>
                  <a:pt x="2361793" y="1692990"/>
                </a:cubicBezTo>
                <a:cubicBezTo>
                  <a:pt x="2368618" y="1690430"/>
                  <a:pt x="2374652" y="1686081"/>
                  <a:pt x="2381352" y="1683210"/>
                </a:cubicBezTo>
                <a:cubicBezTo>
                  <a:pt x="2386090" y="1681180"/>
                  <a:pt x="2391132" y="1679951"/>
                  <a:pt x="2396022" y="1678321"/>
                </a:cubicBezTo>
                <a:cubicBezTo>
                  <a:pt x="2400912" y="1673431"/>
                  <a:pt x="2404687" y="1667082"/>
                  <a:pt x="2410691" y="1663651"/>
                </a:cubicBezTo>
                <a:cubicBezTo>
                  <a:pt x="2416698" y="1660218"/>
                  <a:pt x="2457806" y="1654168"/>
                  <a:pt x="2459590" y="1653871"/>
                </a:cubicBezTo>
                <a:lnTo>
                  <a:pt x="2488929" y="1634312"/>
                </a:lnTo>
                <a:cubicBezTo>
                  <a:pt x="2493819" y="1631052"/>
                  <a:pt x="2498342" y="1627160"/>
                  <a:pt x="2503598" y="1624532"/>
                </a:cubicBezTo>
                <a:lnTo>
                  <a:pt x="2523158" y="1614753"/>
                </a:lnTo>
                <a:cubicBezTo>
                  <a:pt x="2528048" y="1608233"/>
                  <a:pt x="2533508" y="1602104"/>
                  <a:pt x="2537827" y="1595193"/>
                </a:cubicBezTo>
                <a:cubicBezTo>
                  <a:pt x="2541690" y="1589012"/>
                  <a:pt x="2542453" y="1580788"/>
                  <a:pt x="2547607" y="1575634"/>
                </a:cubicBezTo>
                <a:cubicBezTo>
                  <a:pt x="2554327" y="1568914"/>
                  <a:pt x="2563906" y="1565854"/>
                  <a:pt x="2572056" y="1560964"/>
                </a:cubicBezTo>
                <a:cubicBezTo>
                  <a:pt x="2575316" y="1551184"/>
                  <a:pt x="2575396" y="1539675"/>
                  <a:pt x="2581836" y="1531625"/>
                </a:cubicBezTo>
                <a:cubicBezTo>
                  <a:pt x="2605715" y="1501776"/>
                  <a:pt x="2594015" y="1514556"/>
                  <a:pt x="2616065" y="1492507"/>
                </a:cubicBezTo>
                <a:cubicBezTo>
                  <a:pt x="2618057" y="1432732"/>
                  <a:pt x="2628433" y="1309281"/>
                  <a:pt x="2611175" y="1243125"/>
                </a:cubicBezTo>
                <a:cubicBezTo>
                  <a:pt x="2609335" y="1236071"/>
                  <a:pt x="2597944" y="1236962"/>
                  <a:pt x="2591615" y="1233345"/>
                </a:cubicBezTo>
                <a:cubicBezTo>
                  <a:pt x="2565075" y="1218179"/>
                  <a:pt x="2589172" y="1227639"/>
                  <a:pt x="2562276" y="1218676"/>
                </a:cubicBezTo>
                <a:cubicBezTo>
                  <a:pt x="2508894" y="1183085"/>
                  <a:pt x="2591186" y="1235575"/>
                  <a:pt x="2528047" y="1204006"/>
                </a:cubicBezTo>
                <a:cubicBezTo>
                  <a:pt x="2517534" y="1198750"/>
                  <a:pt x="2508488" y="1190967"/>
                  <a:pt x="2498708" y="1184447"/>
                </a:cubicBezTo>
                <a:cubicBezTo>
                  <a:pt x="2493818" y="1181187"/>
                  <a:pt x="2489614" y="1176525"/>
                  <a:pt x="2484039" y="1174667"/>
                </a:cubicBezTo>
                <a:cubicBezTo>
                  <a:pt x="2448324" y="1162762"/>
                  <a:pt x="2464701" y="1167387"/>
                  <a:pt x="2435140" y="1159998"/>
                </a:cubicBezTo>
                <a:cubicBezTo>
                  <a:pt x="2389116" y="1113970"/>
                  <a:pt x="2462908" y="1183393"/>
                  <a:pt x="2391132" y="1135548"/>
                </a:cubicBezTo>
                <a:cubicBezTo>
                  <a:pt x="2386242" y="1132288"/>
                  <a:pt x="2380977" y="1129531"/>
                  <a:pt x="2376462" y="1125769"/>
                </a:cubicBezTo>
                <a:cubicBezTo>
                  <a:pt x="2371150" y="1121342"/>
                  <a:pt x="2367797" y="1114530"/>
                  <a:pt x="2361793" y="1111099"/>
                </a:cubicBezTo>
                <a:cubicBezTo>
                  <a:pt x="2355958" y="1107765"/>
                  <a:pt x="2348526" y="1108569"/>
                  <a:pt x="2342234" y="1106209"/>
                </a:cubicBezTo>
                <a:cubicBezTo>
                  <a:pt x="2335409" y="1103650"/>
                  <a:pt x="2329194" y="1099690"/>
                  <a:pt x="2322674" y="1096430"/>
                </a:cubicBezTo>
                <a:cubicBezTo>
                  <a:pt x="2319414" y="1091540"/>
                  <a:pt x="2317483" y="1085431"/>
                  <a:pt x="2312894" y="1081760"/>
                </a:cubicBezTo>
                <a:cubicBezTo>
                  <a:pt x="2307882" y="1077750"/>
                  <a:pt x="2274994" y="1072224"/>
                  <a:pt x="2273776" y="1071980"/>
                </a:cubicBezTo>
                <a:cubicBezTo>
                  <a:pt x="2267256" y="1068720"/>
                  <a:pt x="2259816" y="1066868"/>
                  <a:pt x="2254216" y="1062201"/>
                </a:cubicBezTo>
                <a:cubicBezTo>
                  <a:pt x="2249701" y="1058439"/>
                  <a:pt x="2249327" y="1050791"/>
                  <a:pt x="2244437" y="1047531"/>
                </a:cubicBezTo>
                <a:cubicBezTo>
                  <a:pt x="2238845" y="1043803"/>
                  <a:pt x="2231339" y="1044487"/>
                  <a:pt x="2224877" y="1042641"/>
                </a:cubicBezTo>
                <a:cubicBezTo>
                  <a:pt x="2219921" y="1041225"/>
                  <a:pt x="2215098" y="1039382"/>
                  <a:pt x="2210208" y="1037752"/>
                </a:cubicBezTo>
                <a:cubicBezTo>
                  <a:pt x="2175115" y="1014356"/>
                  <a:pt x="2189180" y="1026503"/>
                  <a:pt x="2166199" y="1003523"/>
                </a:cubicBezTo>
                <a:cubicBezTo>
                  <a:pt x="2164569" y="941585"/>
                  <a:pt x="2161309" y="879668"/>
                  <a:pt x="2161309" y="817709"/>
                </a:cubicBezTo>
                <a:cubicBezTo>
                  <a:pt x="2161309" y="796457"/>
                  <a:pt x="2158306" y="773873"/>
                  <a:pt x="2166199" y="754141"/>
                </a:cubicBezTo>
                <a:cubicBezTo>
                  <a:pt x="2172192" y="739159"/>
                  <a:pt x="2189574" y="731851"/>
                  <a:pt x="2200428" y="719912"/>
                </a:cubicBezTo>
                <a:cubicBezTo>
                  <a:pt x="2205910" y="713882"/>
                  <a:pt x="2209335" y="706116"/>
                  <a:pt x="2215098" y="700353"/>
                </a:cubicBezTo>
                <a:cubicBezTo>
                  <a:pt x="2253555" y="661896"/>
                  <a:pt x="2204390" y="723960"/>
                  <a:pt x="2244437" y="675903"/>
                </a:cubicBezTo>
                <a:cubicBezTo>
                  <a:pt x="2277163" y="636632"/>
                  <a:pt x="2228140" y="689484"/>
                  <a:pt x="2263996" y="641675"/>
                </a:cubicBezTo>
                <a:cubicBezTo>
                  <a:pt x="2269528" y="634299"/>
                  <a:pt x="2277035" y="628635"/>
                  <a:pt x="2283555" y="622115"/>
                </a:cubicBezTo>
                <a:cubicBezTo>
                  <a:pt x="2285185" y="615595"/>
                  <a:pt x="2287611" y="609224"/>
                  <a:pt x="2288445" y="602556"/>
                </a:cubicBezTo>
                <a:cubicBezTo>
                  <a:pt x="2290880" y="583080"/>
                  <a:pt x="2287943" y="562750"/>
                  <a:pt x="2293335" y="543878"/>
                </a:cubicBezTo>
                <a:cubicBezTo>
                  <a:pt x="2294950" y="538227"/>
                  <a:pt x="2303115" y="537358"/>
                  <a:pt x="2308005" y="534098"/>
                </a:cubicBezTo>
                <a:cubicBezTo>
                  <a:pt x="2316155" y="521058"/>
                  <a:pt x="2322063" y="506314"/>
                  <a:pt x="2332454" y="494979"/>
                </a:cubicBezTo>
                <a:cubicBezTo>
                  <a:pt x="2340396" y="486315"/>
                  <a:pt x="2352515" y="482636"/>
                  <a:pt x="2361793" y="475420"/>
                </a:cubicBezTo>
                <a:cubicBezTo>
                  <a:pt x="2367252" y="471174"/>
                  <a:pt x="2371572" y="465640"/>
                  <a:pt x="2376462" y="460750"/>
                </a:cubicBezTo>
                <a:cubicBezTo>
                  <a:pt x="2379722" y="447711"/>
                  <a:pt x="2383426" y="434774"/>
                  <a:pt x="2386242" y="421632"/>
                </a:cubicBezTo>
                <a:cubicBezTo>
                  <a:pt x="2388319" y="411938"/>
                  <a:pt x="2387105" y="401353"/>
                  <a:pt x="2391132" y="392293"/>
                </a:cubicBezTo>
                <a:cubicBezTo>
                  <a:pt x="2393940" y="385974"/>
                  <a:pt x="2401782" y="383250"/>
                  <a:pt x="2405801" y="377623"/>
                </a:cubicBezTo>
                <a:cubicBezTo>
                  <a:pt x="2410038" y="371691"/>
                  <a:pt x="2411964" y="364393"/>
                  <a:pt x="2415581" y="358064"/>
                </a:cubicBezTo>
                <a:cubicBezTo>
                  <a:pt x="2418497" y="352961"/>
                  <a:pt x="2422101" y="348284"/>
                  <a:pt x="2425361" y="343394"/>
                </a:cubicBezTo>
                <a:cubicBezTo>
                  <a:pt x="2418931" y="54048"/>
                  <a:pt x="2486227" y="162325"/>
                  <a:pt x="2400912" y="113572"/>
                </a:cubicBezTo>
                <a:cubicBezTo>
                  <a:pt x="2395809" y="110656"/>
                  <a:pt x="2391132" y="107052"/>
                  <a:pt x="2386242" y="103792"/>
                </a:cubicBezTo>
                <a:cubicBezTo>
                  <a:pt x="2382982" y="98902"/>
                  <a:pt x="2381564" y="92039"/>
                  <a:pt x="2376462" y="89123"/>
                </a:cubicBezTo>
                <a:cubicBezTo>
                  <a:pt x="2369246" y="85000"/>
                  <a:pt x="2360076" y="86249"/>
                  <a:pt x="2352013" y="84233"/>
                </a:cubicBezTo>
                <a:cubicBezTo>
                  <a:pt x="2347013" y="82983"/>
                  <a:pt x="2341850" y="81846"/>
                  <a:pt x="2337344" y="79343"/>
                </a:cubicBezTo>
                <a:cubicBezTo>
                  <a:pt x="2286905" y="51321"/>
                  <a:pt x="2326528" y="65958"/>
                  <a:pt x="2293335" y="54894"/>
                </a:cubicBezTo>
                <a:cubicBezTo>
                  <a:pt x="2259818" y="32548"/>
                  <a:pt x="2301398" y="59933"/>
                  <a:pt x="2254216" y="30445"/>
                </a:cubicBezTo>
                <a:cubicBezTo>
                  <a:pt x="2249232" y="27330"/>
                  <a:pt x="2244803" y="23293"/>
                  <a:pt x="2239547" y="20665"/>
                </a:cubicBezTo>
                <a:cubicBezTo>
                  <a:pt x="2234937" y="18360"/>
                  <a:pt x="2229767" y="17405"/>
                  <a:pt x="2224877" y="15775"/>
                </a:cubicBezTo>
                <a:cubicBezTo>
                  <a:pt x="2219987" y="12515"/>
                  <a:pt x="2215610" y="8310"/>
                  <a:pt x="2210208" y="5995"/>
                </a:cubicBezTo>
                <a:cubicBezTo>
                  <a:pt x="2179875" y="-7005"/>
                  <a:pt x="2119819" y="5040"/>
                  <a:pt x="2102631" y="5995"/>
                </a:cubicBezTo>
                <a:cubicBezTo>
                  <a:pt x="2092851" y="12515"/>
                  <a:pt x="2083805" y="20298"/>
                  <a:pt x="2073292" y="25555"/>
                </a:cubicBezTo>
                <a:cubicBezTo>
                  <a:pt x="2067281" y="28561"/>
                  <a:pt x="2059568" y="27111"/>
                  <a:pt x="2053733" y="30445"/>
                </a:cubicBezTo>
                <a:cubicBezTo>
                  <a:pt x="2047729" y="33876"/>
                  <a:pt x="2044313" y="40614"/>
                  <a:pt x="2039063" y="45114"/>
                </a:cubicBezTo>
                <a:cubicBezTo>
                  <a:pt x="2032875" y="50418"/>
                  <a:pt x="2026659" y="55881"/>
                  <a:pt x="2019504" y="59784"/>
                </a:cubicBezTo>
                <a:cubicBezTo>
                  <a:pt x="2008606" y="65728"/>
                  <a:pt x="1996378" y="68902"/>
                  <a:pt x="1985275" y="74453"/>
                </a:cubicBezTo>
                <a:cubicBezTo>
                  <a:pt x="1976774" y="78703"/>
                  <a:pt x="1968976" y="84233"/>
                  <a:pt x="1960826" y="89123"/>
                </a:cubicBezTo>
                <a:cubicBezTo>
                  <a:pt x="1939846" y="131082"/>
                  <a:pt x="1964022" y="90817"/>
                  <a:pt x="1936377" y="118462"/>
                </a:cubicBezTo>
                <a:cubicBezTo>
                  <a:pt x="1930614" y="124225"/>
                  <a:pt x="1927470" y="132258"/>
                  <a:pt x="1921707" y="138021"/>
                </a:cubicBezTo>
                <a:cubicBezTo>
                  <a:pt x="1914792" y="144936"/>
                  <a:pt x="1895153" y="153743"/>
                  <a:pt x="1887478" y="157580"/>
                </a:cubicBezTo>
                <a:cubicBezTo>
                  <a:pt x="1882588" y="162470"/>
                  <a:pt x="1877236" y="166938"/>
                  <a:pt x="1872809" y="172250"/>
                </a:cubicBezTo>
                <a:cubicBezTo>
                  <a:pt x="1869047" y="176765"/>
                  <a:pt x="1867544" y="183157"/>
                  <a:pt x="1863029" y="186919"/>
                </a:cubicBezTo>
                <a:cubicBezTo>
                  <a:pt x="1857429" y="191585"/>
                  <a:pt x="1849990" y="193439"/>
                  <a:pt x="1843470" y="196699"/>
                </a:cubicBezTo>
                <a:cubicBezTo>
                  <a:pt x="1840210" y="201589"/>
                  <a:pt x="1838279" y="207698"/>
                  <a:pt x="1833690" y="211369"/>
                </a:cubicBezTo>
                <a:cubicBezTo>
                  <a:pt x="1829665" y="214589"/>
                  <a:pt x="1823631" y="213953"/>
                  <a:pt x="1819021" y="216258"/>
                </a:cubicBezTo>
                <a:cubicBezTo>
                  <a:pt x="1810520" y="220508"/>
                  <a:pt x="1802721" y="226038"/>
                  <a:pt x="1794571" y="230928"/>
                </a:cubicBezTo>
                <a:cubicBezTo>
                  <a:pt x="1786662" y="262569"/>
                  <a:pt x="1797415" y="242931"/>
                  <a:pt x="1775012" y="255377"/>
                </a:cubicBezTo>
                <a:cubicBezTo>
                  <a:pt x="1764737" y="261085"/>
                  <a:pt x="1745673" y="274937"/>
                  <a:pt x="1745673" y="274937"/>
                </a:cubicBezTo>
                <a:cubicBezTo>
                  <a:pt x="1742452" y="284599"/>
                  <a:pt x="1739619" y="297384"/>
                  <a:pt x="1731004" y="304276"/>
                </a:cubicBezTo>
                <a:cubicBezTo>
                  <a:pt x="1726979" y="307496"/>
                  <a:pt x="1721224" y="307535"/>
                  <a:pt x="1716334" y="309165"/>
                </a:cubicBezTo>
                <a:cubicBezTo>
                  <a:pt x="1711444" y="314055"/>
                  <a:pt x="1706977" y="319408"/>
                  <a:pt x="1701665" y="323835"/>
                </a:cubicBezTo>
                <a:cubicBezTo>
                  <a:pt x="1660811" y="357881"/>
                  <a:pt x="1715190" y="305420"/>
                  <a:pt x="1672326" y="348284"/>
                </a:cubicBezTo>
                <a:cubicBezTo>
                  <a:pt x="1670696" y="353174"/>
                  <a:pt x="1671081" y="359309"/>
                  <a:pt x="1667436" y="362954"/>
                </a:cubicBezTo>
                <a:cubicBezTo>
                  <a:pt x="1660715" y="369674"/>
                  <a:pt x="1651046" y="372586"/>
                  <a:pt x="1642986" y="377623"/>
                </a:cubicBezTo>
                <a:cubicBezTo>
                  <a:pt x="1638002" y="380738"/>
                  <a:pt x="1633207" y="384143"/>
                  <a:pt x="1628317" y="387403"/>
                </a:cubicBezTo>
                <a:cubicBezTo>
                  <a:pt x="1626687" y="392293"/>
                  <a:pt x="1626727" y="398112"/>
                  <a:pt x="1623427" y="402072"/>
                </a:cubicBezTo>
                <a:cubicBezTo>
                  <a:pt x="1619635" y="406623"/>
                  <a:pt x="1595889" y="422062"/>
                  <a:pt x="1589198" y="426522"/>
                </a:cubicBezTo>
                <a:cubicBezTo>
                  <a:pt x="1587339" y="435815"/>
                  <a:pt x="1584429" y="455619"/>
                  <a:pt x="1579419" y="465640"/>
                </a:cubicBezTo>
                <a:cubicBezTo>
                  <a:pt x="1576791" y="470897"/>
                  <a:pt x="1574529" y="477050"/>
                  <a:pt x="1569639" y="480310"/>
                </a:cubicBezTo>
                <a:cubicBezTo>
                  <a:pt x="1554476" y="490419"/>
                  <a:pt x="1536366" y="495383"/>
                  <a:pt x="1520740" y="504759"/>
                </a:cubicBezTo>
                <a:lnTo>
                  <a:pt x="1496291" y="519429"/>
                </a:lnTo>
                <a:cubicBezTo>
                  <a:pt x="1489771" y="532468"/>
                  <a:pt x="1481342" y="544717"/>
                  <a:pt x="1476732" y="558547"/>
                </a:cubicBezTo>
                <a:cubicBezTo>
                  <a:pt x="1475102" y="563437"/>
                  <a:pt x="1474147" y="568607"/>
                  <a:pt x="1471842" y="573217"/>
                </a:cubicBezTo>
                <a:cubicBezTo>
                  <a:pt x="1457651" y="601598"/>
                  <a:pt x="1465145" y="573145"/>
                  <a:pt x="1452283" y="607446"/>
                </a:cubicBezTo>
                <a:cubicBezTo>
                  <a:pt x="1449923" y="613738"/>
                  <a:pt x="1450040" y="620828"/>
                  <a:pt x="1447393" y="627005"/>
                </a:cubicBezTo>
                <a:cubicBezTo>
                  <a:pt x="1445078" y="632407"/>
                  <a:pt x="1440241" y="636418"/>
                  <a:pt x="1437613" y="641675"/>
                </a:cubicBezTo>
                <a:cubicBezTo>
                  <a:pt x="1434104" y="648693"/>
                  <a:pt x="1429402" y="669631"/>
                  <a:pt x="1427834" y="675903"/>
                </a:cubicBezTo>
                <a:cubicBezTo>
                  <a:pt x="1426204" y="697092"/>
                  <a:pt x="1429665" y="719310"/>
                  <a:pt x="1422944" y="739471"/>
                </a:cubicBezTo>
                <a:cubicBezTo>
                  <a:pt x="1420639" y="746386"/>
                  <a:pt x="1408128" y="743716"/>
                  <a:pt x="1403384" y="749251"/>
                </a:cubicBezTo>
                <a:cubicBezTo>
                  <a:pt x="1397672" y="755915"/>
                  <a:pt x="1397530" y="765849"/>
                  <a:pt x="1393605" y="773700"/>
                </a:cubicBezTo>
                <a:cubicBezTo>
                  <a:pt x="1390977" y="778957"/>
                  <a:pt x="1386453" y="783113"/>
                  <a:pt x="1383825" y="788370"/>
                </a:cubicBezTo>
                <a:cubicBezTo>
                  <a:pt x="1381520" y="792980"/>
                  <a:pt x="1382580" y="799394"/>
                  <a:pt x="1378935" y="803039"/>
                </a:cubicBezTo>
                <a:cubicBezTo>
                  <a:pt x="1375290" y="806684"/>
                  <a:pt x="1369156" y="806299"/>
                  <a:pt x="1364266" y="807929"/>
                </a:cubicBezTo>
                <a:cubicBezTo>
                  <a:pt x="1357746" y="812819"/>
                  <a:pt x="1351617" y="818280"/>
                  <a:pt x="1344706" y="822599"/>
                </a:cubicBezTo>
                <a:cubicBezTo>
                  <a:pt x="1305990" y="846796"/>
                  <a:pt x="1345150" y="813561"/>
                  <a:pt x="1295808" y="851938"/>
                </a:cubicBezTo>
                <a:cubicBezTo>
                  <a:pt x="1290349" y="856184"/>
                  <a:pt x="1286388" y="862107"/>
                  <a:pt x="1281138" y="866607"/>
                </a:cubicBezTo>
                <a:cubicBezTo>
                  <a:pt x="1274950" y="871911"/>
                  <a:pt x="1267342" y="875514"/>
                  <a:pt x="1261579" y="881277"/>
                </a:cubicBezTo>
                <a:cubicBezTo>
                  <a:pt x="1257423" y="885433"/>
                  <a:pt x="1256222" y="892076"/>
                  <a:pt x="1251799" y="895946"/>
                </a:cubicBezTo>
                <a:cubicBezTo>
                  <a:pt x="1242953" y="903686"/>
                  <a:pt x="1232240" y="908986"/>
                  <a:pt x="1222460" y="915506"/>
                </a:cubicBezTo>
                <a:cubicBezTo>
                  <a:pt x="1212737" y="954396"/>
                  <a:pt x="1225066" y="915835"/>
                  <a:pt x="1202901" y="954624"/>
                </a:cubicBezTo>
                <a:cubicBezTo>
                  <a:pt x="1200344" y="959099"/>
                  <a:pt x="1200042" y="964556"/>
                  <a:pt x="1198011" y="969294"/>
                </a:cubicBezTo>
                <a:cubicBezTo>
                  <a:pt x="1195140" y="975994"/>
                  <a:pt x="1191491" y="982333"/>
                  <a:pt x="1188231" y="988853"/>
                </a:cubicBezTo>
                <a:cubicBezTo>
                  <a:pt x="1184971" y="1001893"/>
                  <a:pt x="1189636" y="1020516"/>
                  <a:pt x="1178452" y="1027972"/>
                </a:cubicBezTo>
                <a:cubicBezTo>
                  <a:pt x="1173562" y="1031232"/>
                  <a:pt x="1168244" y="1033927"/>
                  <a:pt x="1163782" y="1037752"/>
                </a:cubicBezTo>
                <a:cubicBezTo>
                  <a:pt x="1156781" y="1043752"/>
                  <a:pt x="1151726" y="1051952"/>
                  <a:pt x="1144223" y="1057311"/>
                </a:cubicBezTo>
                <a:cubicBezTo>
                  <a:pt x="1140029" y="1060307"/>
                  <a:pt x="1134443" y="1060571"/>
                  <a:pt x="1129553" y="1062201"/>
                </a:cubicBezTo>
                <a:cubicBezTo>
                  <a:pt x="1113138" y="1078616"/>
                  <a:pt x="1115656" y="1071725"/>
                  <a:pt x="1109994" y="1091540"/>
                </a:cubicBezTo>
                <a:cubicBezTo>
                  <a:pt x="1109943" y="1091718"/>
                  <a:pt x="1102559" y="1123424"/>
                  <a:pt x="1100214" y="1125769"/>
                </a:cubicBezTo>
                <a:cubicBezTo>
                  <a:pt x="1095060" y="1130923"/>
                  <a:pt x="1087175" y="1132288"/>
                  <a:pt x="1080655" y="1135548"/>
                </a:cubicBezTo>
                <a:cubicBezTo>
                  <a:pt x="1074135" y="1142068"/>
                  <a:pt x="1065840" y="1147202"/>
                  <a:pt x="1061096" y="1155108"/>
                </a:cubicBezTo>
                <a:cubicBezTo>
                  <a:pt x="1037214" y="1194911"/>
                  <a:pt x="1066612" y="1174040"/>
                  <a:pt x="1036646" y="1204006"/>
                </a:cubicBezTo>
                <a:cubicBezTo>
                  <a:pt x="1024899" y="1215753"/>
                  <a:pt x="1021228" y="1212710"/>
                  <a:pt x="1007307" y="1218676"/>
                </a:cubicBezTo>
                <a:cubicBezTo>
                  <a:pt x="990934" y="1225693"/>
                  <a:pt x="978759" y="1233848"/>
                  <a:pt x="963299" y="1243125"/>
                </a:cubicBezTo>
                <a:cubicBezTo>
                  <a:pt x="958409" y="1249645"/>
                  <a:pt x="952672" y="1255608"/>
                  <a:pt x="948629" y="1262684"/>
                </a:cubicBezTo>
                <a:cubicBezTo>
                  <a:pt x="946072" y="1267159"/>
                  <a:pt x="948028" y="1274495"/>
                  <a:pt x="943739" y="1277354"/>
                </a:cubicBezTo>
                <a:cubicBezTo>
                  <a:pt x="922511" y="1291506"/>
                  <a:pt x="875282" y="1311583"/>
                  <a:pt x="875282" y="1311583"/>
                </a:cubicBezTo>
                <a:cubicBezTo>
                  <a:pt x="853371" y="1344447"/>
                  <a:pt x="881900" y="1309147"/>
                  <a:pt x="841053" y="1331142"/>
                </a:cubicBezTo>
                <a:cubicBezTo>
                  <a:pt x="826702" y="1338870"/>
                  <a:pt x="817747" y="1356528"/>
                  <a:pt x="801934" y="1360481"/>
                </a:cubicBezTo>
                <a:cubicBezTo>
                  <a:pt x="795414" y="1362111"/>
                  <a:pt x="788798" y="1363395"/>
                  <a:pt x="782375" y="1365371"/>
                </a:cubicBezTo>
                <a:cubicBezTo>
                  <a:pt x="767596" y="1369918"/>
                  <a:pt x="753036" y="1375150"/>
                  <a:pt x="738366" y="1380040"/>
                </a:cubicBezTo>
                <a:cubicBezTo>
                  <a:pt x="733476" y="1381670"/>
                  <a:pt x="728617" y="1383393"/>
                  <a:pt x="723697" y="1384930"/>
                </a:cubicBezTo>
                <a:cubicBezTo>
                  <a:pt x="702536" y="1391543"/>
                  <a:pt x="680506" y="1395756"/>
                  <a:pt x="660129" y="1404489"/>
                </a:cubicBezTo>
                <a:cubicBezTo>
                  <a:pt x="648719" y="1409379"/>
                  <a:pt x="637426" y="1414549"/>
                  <a:pt x="625900" y="1419159"/>
                </a:cubicBezTo>
                <a:cubicBezTo>
                  <a:pt x="595629" y="1431268"/>
                  <a:pt x="620849" y="1414366"/>
                  <a:pt x="572112" y="1443608"/>
                </a:cubicBezTo>
                <a:cubicBezTo>
                  <a:pt x="563962" y="1448498"/>
                  <a:pt x="555266" y="1452575"/>
                  <a:pt x="547662" y="1458278"/>
                </a:cubicBezTo>
                <a:cubicBezTo>
                  <a:pt x="508012" y="1488015"/>
                  <a:pt x="560077" y="1459404"/>
                  <a:pt x="513434" y="1482727"/>
                </a:cubicBezTo>
                <a:cubicBezTo>
                  <a:pt x="490038" y="1517820"/>
                  <a:pt x="502185" y="1503755"/>
                  <a:pt x="479205" y="1526735"/>
                </a:cubicBezTo>
                <a:cubicBezTo>
                  <a:pt x="477575" y="1531625"/>
                  <a:pt x="475731" y="1536449"/>
                  <a:pt x="474315" y="1541405"/>
                </a:cubicBezTo>
                <a:cubicBezTo>
                  <a:pt x="472469" y="1547867"/>
                  <a:pt x="471550" y="1554589"/>
                  <a:pt x="469425" y="1560964"/>
                </a:cubicBezTo>
                <a:cubicBezTo>
                  <a:pt x="465021" y="1574176"/>
                  <a:pt x="459159" y="1586871"/>
                  <a:pt x="454755" y="1600083"/>
                </a:cubicBezTo>
                <a:cubicBezTo>
                  <a:pt x="452630" y="1606458"/>
                  <a:pt x="452226" y="1613350"/>
                  <a:pt x="449866" y="1619642"/>
                </a:cubicBezTo>
                <a:cubicBezTo>
                  <a:pt x="444548" y="1633824"/>
                  <a:pt x="438414" y="1641710"/>
                  <a:pt x="430306" y="1653871"/>
                </a:cubicBezTo>
                <a:cubicBezTo>
                  <a:pt x="418014" y="1690746"/>
                  <a:pt x="434595" y="1645293"/>
                  <a:pt x="415637" y="1683210"/>
                </a:cubicBezTo>
                <a:cubicBezTo>
                  <a:pt x="413332" y="1687820"/>
                  <a:pt x="413052" y="1693270"/>
                  <a:pt x="410747" y="1697880"/>
                </a:cubicBezTo>
                <a:cubicBezTo>
                  <a:pt x="407175" y="1705024"/>
                  <a:pt x="389614" y="1727687"/>
                  <a:pt x="386298" y="1732109"/>
                </a:cubicBezTo>
                <a:cubicBezTo>
                  <a:pt x="384668" y="1736999"/>
                  <a:pt x="383713" y="1742168"/>
                  <a:pt x="381408" y="1746778"/>
                </a:cubicBezTo>
                <a:cubicBezTo>
                  <a:pt x="378780" y="1752035"/>
                  <a:pt x="373317" y="1755819"/>
                  <a:pt x="371628" y="1761448"/>
                </a:cubicBezTo>
                <a:cubicBezTo>
                  <a:pt x="368316" y="1772487"/>
                  <a:pt x="368167" y="1784240"/>
                  <a:pt x="366738" y="1795677"/>
                </a:cubicBezTo>
                <a:cubicBezTo>
                  <a:pt x="364907" y="1810323"/>
                  <a:pt x="364275" y="1825126"/>
                  <a:pt x="361849" y="1839685"/>
                </a:cubicBezTo>
                <a:cubicBezTo>
                  <a:pt x="361002" y="1844769"/>
                  <a:pt x="360604" y="1850710"/>
                  <a:pt x="356959" y="1854355"/>
                </a:cubicBezTo>
                <a:cubicBezTo>
                  <a:pt x="343818" y="1867496"/>
                  <a:pt x="327818" y="1877433"/>
                  <a:pt x="312950" y="1888584"/>
                </a:cubicBezTo>
                <a:cubicBezTo>
                  <a:pt x="308249" y="1892110"/>
                  <a:pt x="302436" y="1894208"/>
                  <a:pt x="298281" y="1898363"/>
                </a:cubicBezTo>
                <a:cubicBezTo>
                  <a:pt x="262206" y="1934437"/>
                  <a:pt x="289279" y="1922552"/>
                  <a:pt x="259162" y="1932592"/>
                </a:cubicBezTo>
                <a:cubicBezTo>
                  <a:pt x="251012" y="1940742"/>
                  <a:pt x="242302" y="1948367"/>
                  <a:pt x="234713" y="1957041"/>
                </a:cubicBezTo>
                <a:cubicBezTo>
                  <a:pt x="230843" y="1961464"/>
                  <a:pt x="229522" y="1968040"/>
                  <a:pt x="224933" y="1971711"/>
                </a:cubicBezTo>
                <a:cubicBezTo>
                  <a:pt x="220908" y="1974931"/>
                  <a:pt x="215153" y="1974971"/>
                  <a:pt x="210263" y="1976601"/>
                </a:cubicBezTo>
                <a:cubicBezTo>
                  <a:pt x="204343" y="1994363"/>
                  <a:pt x="210528" y="1991270"/>
                  <a:pt x="195594" y="1991270"/>
                </a:cubicBezTo>
              </a:path>
            </a:pathLst>
          </a:custGeom>
          <a:ln w="76200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0EC13EE5-4958-4D12-9E6C-4C74AB1E01AA}"/>
              </a:ext>
            </a:extLst>
          </p:cNvPr>
          <p:cNvSpPr/>
          <p:nvPr/>
        </p:nvSpPr>
        <p:spPr>
          <a:xfrm>
            <a:off x="6729650" y="613617"/>
            <a:ext cx="2475133" cy="1176356"/>
          </a:xfrm>
          <a:prstGeom prst="wedgeRectCallout">
            <a:avLst>
              <a:gd name="adj1" fmla="val -63587"/>
              <a:gd name="adj2" fmla="val 2629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クヌートのデーン朝</a:t>
            </a:r>
          </a:p>
        </p:txBody>
      </p:sp>
    </p:spTree>
    <p:extLst>
      <p:ext uri="{BB962C8B-B14F-4D97-AF65-F5344CB8AC3E}">
        <p14:creationId xmlns:p14="http://schemas.microsoft.com/office/powerpoint/2010/main" val="1946276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CB3ECD0-9D73-4321-807C-3A753F2D5328}"/>
              </a:ext>
            </a:extLst>
          </p:cNvPr>
          <p:cNvSpPr/>
          <p:nvPr/>
        </p:nvSpPr>
        <p:spPr>
          <a:xfrm>
            <a:off x="85527" y="2575294"/>
            <a:ext cx="9441245" cy="270904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E5E35D5-AA5D-4EF8-80FB-0B22C1ADF8DC}"/>
              </a:ext>
            </a:extLst>
          </p:cNvPr>
          <p:cNvSpPr/>
          <p:nvPr/>
        </p:nvSpPr>
        <p:spPr>
          <a:xfrm>
            <a:off x="0" y="374435"/>
            <a:ext cx="1084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クヌート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の死後、再びアングロ＝サクソン人が王に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FF3AE0BC-714C-4FF1-B273-FA6EF33FD2DD}"/>
              </a:ext>
            </a:extLst>
          </p:cNvPr>
          <p:cNvSpPr/>
          <p:nvPr/>
        </p:nvSpPr>
        <p:spPr>
          <a:xfrm>
            <a:off x="9686260" y="1137724"/>
            <a:ext cx="2303721" cy="1010053"/>
          </a:xfrm>
          <a:prstGeom prst="wedgeRectCallout">
            <a:avLst>
              <a:gd name="adj1" fmla="val -36524"/>
              <a:gd name="adj2" fmla="val -689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有力諸侯の働きかけ</a:t>
            </a: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D6A58980-E7F6-404D-A9E9-F737728B26B6}"/>
              </a:ext>
            </a:extLst>
          </p:cNvPr>
          <p:cNvSpPr/>
          <p:nvPr/>
        </p:nvSpPr>
        <p:spPr>
          <a:xfrm>
            <a:off x="3230525" y="1020766"/>
            <a:ext cx="1212112" cy="38273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FF757D4-CC81-4B25-B5D9-F038BAC11707}"/>
              </a:ext>
            </a:extLst>
          </p:cNvPr>
          <p:cNvSpPr/>
          <p:nvPr/>
        </p:nvSpPr>
        <p:spPr>
          <a:xfrm>
            <a:off x="0" y="1458956"/>
            <a:ext cx="8102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エドワード王の死後、王位継承問題に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3422F9C3-1A20-43C0-BCF0-FC7C1BBA2E79}"/>
              </a:ext>
            </a:extLst>
          </p:cNvPr>
          <p:cNvSpPr/>
          <p:nvPr/>
        </p:nvSpPr>
        <p:spPr>
          <a:xfrm>
            <a:off x="3230525" y="2105287"/>
            <a:ext cx="1212112" cy="38273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5226160-2FA8-4061-85DC-F5AFAFE0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49" y="2722896"/>
            <a:ext cx="1452861" cy="2043691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0169E31B-979A-4D83-B00D-B79AE4A5C3A7}"/>
              </a:ext>
            </a:extLst>
          </p:cNvPr>
          <p:cNvSpPr/>
          <p:nvPr/>
        </p:nvSpPr>
        <p:spPr>
          <a:xfrm>
            <a:off x="1768199" y="2860441"/>
            <a:ext cx="7673512" cy="1268305"/>
          </a:xfrm>
          <a:prstGeom prst="wedgeRectCallout">
            <a:avLst>
              <a:gd name="adj1" fmla="val -55532"/>
              <a:gd name="adj2" fmla="val -179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私は王の母親の甥っ子だから、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王位を継承する権利があるはずだ！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361BC4C-06FC-4214-B9A3-99A6F04C7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359" y="1501446"/>
            <a:ext cx="1424763" cy="101692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DD34781-10BF-4078-8987-D059E8F67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827" y="962631"/>
            <a:ext cx="870762" cy="624949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8229F05-8891-4146-8D55-5A9D462FF404}"/>
              </a:ext>
            </a:extLst>
          </p:cNvPr>
          <p:cNvSpPr/>
          <p:nvPr/>
        </p:nvSpPr>
        <p:spPr>
          <a:xfrm>
            <a:off x="187749" y="4509931"/>
            <a:ext cx="6894140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ノルマンディー公ウィリアム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00B38AA-EE21-4F67-970D-3AC9CB5FCC8A}"/>
              </a:ext>
            </a:extLst>
          </p:cNvPr>
          <p:cNvSpPr/>
          <p:nvPr/>
        </p:nvSpPr>
        <p:spPr>
          <a:xfrm>
            <a:off x="5544600" y="5400406"/>
            <a:ext cx="6029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王位継承問題に介入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0448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6347329-B0FE-42DF-9722-78BC2A595A3F}"/>
              </a:ext>
            </a:extLst>
          </p:cNvPr>
          <p:cNvSpPr/>
          <p:nvPr/>
        </p:nvSpPr>
        <p:spPr>
          <a:xfrm>
            <a:off x="188665" y="810503"/>
            <a:ext cx="11788779" cy="30065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5331F64-73B1-4326-A4BE-696B8E5F91B1}"/>
              </a:ext>
            </a:extLst>
          </p:cNvPr>
          <p:cNvSpPr/>
          <p:nvPr/>
        </p:nvSpPr>
        <p:spPr>
          <a:xfrm>
            <a:off x="287496" y="1516481"/>
            <a:ext cx="11582493" cy="205855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E30370D-BC75-4DFA-9A90-798A01F79BCA}"/>
              </a:ext>
            </a:extLst>
          </p:cNvPr>
          <p:cNvSpPr/>
          <p:nvPr/>
        </p:nvSpPr>
        <p:spPr>
          <a:xfrm>
            <a:off x="1276152" y="2367423"/>
            <a:ext cx="4001478" cy="1139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ノルマンディー公ウィリアム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69E8F49-6D6B-4F5E-BFE8-3F1B609C5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223" y="2483342"/>
            <a:ext cx="1114864" cy="90748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810603D-2CB2-4DDF-8F7A-440D282381A8}"/>
              </a:ext>
            </a:extLst>
          </p:cNvPr>
          <p:cNvSpPr/>
          <p:nvPr/>
        </p:nvSpPr>
        <p:spPr>
          <a:xfrm>
            <a:off x="6647679" y="2611972"/>
            <a:ext cx="3903699" cy="6502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イングランド王国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5FD081A-8033-4135-B6AE-FC84D6108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99" y="2299129"/>
            <a:ext cx="1169050" cy="127590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16A0104-8D4A-4E7F-8C54-597F8EDC0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8242" y="2181922"/>
            <a:ext cx="1265478" cy="1354283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4F61354-A32F-41B3-9319-C0AD2122B415}"/>
              </a:ext>
            </a:extLst>
          </p:cNvPr>
          <p:cNvSpPr/>
          <p:nvPr/>
        </p:nvSpPr>
        <p:spPr>
          <a:xfrm>
            <a:off x="197299" y="174766"/>
            <a:ext cx="5908251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ノルマン＝コンクェスト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18705A4-433C-4CAB-BB01-2258EFF3C86E}"/>
              </a:ext>
            </a:extLst>
          </p:cNvPr>
          <p:cNvSpPr/>
          <p:nvPr/>
        </p:nvSpPr>
        <p:spPr>
          <a:xfrm>
            <a:off x="188665" y="840327"/>
            <a:ext cx="7232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・イングランドに侵攻した出来事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FE984AD-65F3-4134-8DB5-D29636FC51BC}"/>
              </a:ext>
            </a:extLst>
          </p:cNvPr>
          <p:cNvSpPr/>
          <p:nvPr/>
        </p:nvSpPr>
        <p:spPr>
          <a:xfrm>
            <a:off x="287496" y="1516481"/>
            <a:ext cx="5908251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ヘースティングズの戦い</a:t>
            </a: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509498F8-39A3-4471-A1DB-A519ABEF4C48}"/>
              </a:ext>
            </a:extLst>
          </p:cNvPr>
          <p:cNvSpPr/>
          <p:nvPr/>
        </p:nvSpPr>
        <p:spPr>
          <a:xfrm>
            <a:off x="5454795" y="3906159"/>
            <a:ext cx="1247894" cy="45152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6A1D13F-8318-4DC7-BE4B-E52857155071}"/>
              </a:ext>
            </a:extLst>
          </p:cNvPr>
          <p:cNvSpPr/>
          <p:nvPr/>
        </p:nvSpPr>
        <p:spPr>
          <a:xfrm>
            <a:off x="197299" y="4446756"/>
            <a:ext cx="11788779" cy="23112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771DFAC-87EC-47F5-A089-BBDD23E586D6}"/>
              </a:ext>
            </a:extLst>
          </p:cNvPr>
          <p:cNvSpPr/>
          <p:nvPr/>
        </p:nvSpPr>
        <p:spPr>
          <a:xfrm>
            <a:off x="205923" y="4446756"/>
            <a:ext cx="2845622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ノルマン朝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889DAF3-5C6D-4941-89B1-B22609E12184}"/>
              </a:ext>
            </a:extLst>
          </p:cNvPr>
          <p:cNvSpPr/>
          <p:nvPr/>
        </p:nvSpPr>
        <p:spPr>
          <a:xfrm>
            <a:off x="3006998" y="4467706"/>
            <a:ext cx="1596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の成立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E272C1F-8A65-4E58-9F2D-053CD3DD0ABA}"/>
              </a:ext>
            </a:extLst>
          </p:cNvPr>
          <p:cNvSpPr/>
          <p:nvPr/>
        </p:nvSpPr>
        <p:spPr>
          <a:xfrm>
            <a:off x="188663" y="5082494"/>
            <a:ext cx="9146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・ノルマンディー公ウィリアムが王位継承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4AB8C88-4500-4565-A523-B2C96D79E0E3}"/>
              </a:ext>
            </a:extLst>
          </p:cNvPr>
          <p:cNvSpPr/>
          <p:nvPr/>
        </p:nvSpPr>
        <p:spPr>
          <a:xfrm>
            <a:off x="4544971" y="5602375"/>
            <a:ext cx="7432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以後、</a:t>
            </a:r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ウィリアム１世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と改称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FABECD5-3A3E-4FDB-96C9-6CA51A4924E5}"/>
              </a:ext>
            </a:extLst>
          </p:cNvPr>
          <p:cNvSpPr/>
          <p:nvPr/>
        </p:nvSpPr>
        <p:spPr>
          <a:xfrm>
            <a:off x="197299" y="6183811"/>
            <a:ext cx="837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・抵抗勢力を一掃して強力な支配体制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59567746-4D08-4E3B-8832-8ADED4DD6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7547" y="4497545"/>
            <a:ext cx="1169897" cy="116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76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14CD77E-2B53-4A71-8A35-F0687C8F1737}"/>
              </a:ext>
            </a:extLst>
          </p:cNvPr>
          <p:cNvSpPr/>
          <p:nvPr/>
        </p:nvSpPr>
        <p:spPr>
          <a:xfrm>
            <a:off x="116958" y="108621"/>
            <a:ext cx="5805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東ヨーロッパでは・・・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2394AF4-CC23-446E-AC34-A2E33AA73B14}"/>
              </a:ext>
            </a:extLst>
          </p:cNvPr>
          <p:cNvSpPr/>
          <p:nvPr/>
        </p:nvSpPr>
        <p:spPr>
          <a:xfrm>
            <a:off x="166577" y="753673"/>
            <a:ext cx="4333420" cy="2870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E52A9E-B0BB-4385-8DFB-7CF844F89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109" y="801640"/>
            <a:ext cx="1405195" cy="164832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22D6836-26C3-4D26-9ADC-D1C92056F82C}"/>
              </a:ext>
            </a:extLst>
          </p:cNvPr>
          <p:cNvSpPr/>
          <p:nvPr/>
        </p:nvSpPr>
        <p:spPr>
          <a:xfrm>
            <a:off x="1179315" y="1833510"/>
            <a:ext cx="2388781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ルーシ人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D5A0CF-476C-4AD6-899A-6E46AA769785}"/>
              </a:ext>
            </a:extLst>
          </p:cNvPr>
          <p:cNvSpPr/>
          <p:nvPr/>
        </p:nvSpPr>
        <p:spPr>
          <a:xfrm>
            <a:off x="116958" y="2547443"/>
            <a:ext cx="44326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スウェーデンやロシアに移住したノルマン人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3A0BB0E-222D-46BF-8862-556FE822FEB9}"/>
              </a:ext>
            </a:extLst>
          </p:cNvPr>
          <p:cNvSpPr/>
          <p:nvPr/>
        </p:nvSpPr>
        <p:spPr>
          <a:xfrm>
            <a:off x="166577" y="3702856"/>
            <a:ext cx="10305218" cy="30551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39F649-0030-4777-9E49-2DC42ABE6A26}"/>
              </a:ext>
            </a:extLst>
          </p:cNvPr>
          <p:cNvSpPr/>
          <p:nvPr/>
        </p:nvSpPr>
        <p:spPr>
          <a:xfrm>
            <a:off x="166577" y="3705139"/>
            <a:ext cx="3324086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ノヴゴロド国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F8D457F-45BA-476A-894D-7FAB133D83C2}"/>
              </a:ext>
            </a:extLst>
          </p:cNvPr>
          <p:cNvSpPr/>
          <p:nvPr/>
        </p:nvSpPr>
        <p:spPr>
          <a:xfrm>
            <a:off x="166577" y="4349530"/>
            <a:ext cx="88487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・ルーシの首領</a:t>
            </a:r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リューリク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によって建国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83D11CD-C7FB-4F18-9184-492F737E4F2C}"/>
              </a:ext>
            </a:extLst>
          </p:cNvPr>
          <p:cNvSpPr/>
          <p:nvPr/>
        </p:nvSpPr>
        <p:spPr>
          <a:xfrm>
            <a:off x="166577" y="4999065"/>
            <a:ext cx="7364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600" u="sng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ノヴゴロド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のスラヴ人を支配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EBF4C260-068D-463B-95D3-F1C6DA8E80F3}"/>
              </a:ext>
            </a:extLst>
          </p:cNvPr>
          <p:cNvSpPr/>
          <p:nvPr/>
        </p:nvSpPr>
        <p:spPr>
          <a:xfrm>
            <a:off x="2556571" y="5645396"/>
            <a:ext cx="6288855" cy="1077218"/>
          </a:xfrm>
          <a:prstGeom prst="wedgeRectCallout">
            <a:avLst>
              <a:gd name="adj1" fmla="val -56715"/>
              <a:gd name="adj2" fmla="val -505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毛皮や木材をバルト海交易で売買する拠点となっていた商業都市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36721DA7-B784-410D-A047-11527FA2732D}"/>
              </a:ext>
            </a:extLst>
          </p:cNvPr>
          <p:cNvSpPr/>
          <p:nvPr/>
        </p:nvSpPr>
        <p:spPr>
          <a:xfrm>
            <a:off x="4045330" y="1312819"/>
            <a:ext cx="3898049" cy="1077218"/>
          </a:xfrm>
          <a:prstGeom prst="wedgeRectCallout">
            <a:avLst>
              <a:gd name="adj1" fmla="val -59715"/>
              <a:gd name="adj2" fmla="val 2348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スラヴ人と同化して「ロシア人」に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76A0D71-0FFC-4628-A0CF-2296BB019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035" y="4982282"/>
            <a:ext cx="1479760" cy="177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03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EC8DEDA-A464-448D-A74A-0D786B5B1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36" r="-1"/>
          <a:stretch/>
        </p:blipFill>
        <p:spPr>
          <a:xfrm>
            <a:off x="0" y="0"/>
            <a:ext cx="4002390" cy="6858000"/>
          </a:xfrm>
          <a:prstGeom prst="rect">
            <a:avLst/>
          </a:prstGeom>
        </p:spPr>
      </p:pic>
      <p:sp>
        <p:nvSpPr>
          <p:cNvPr id="3" name="フレーム 2">
            <a:extLst>
              <a:ext uri="{FF2B5EF4-FFF2-40B4-BE49-F238E27FC236}">
                <a16:creationId xmlns:a16="http://schemas.microsoft.com/office/drawing/2014/main" id="{3B187DDF-712B-4A1D-8C38-6BD0ABE74877}"/>
              </a:ext>
            </a:extLst>
          </p:cNvPr>
          <p:cNvSpPr/>
          <p:nvPr/>
        </p:nvSpPr>
        <p:spPr>
          <a:xfrm>
            <a:off x="2360429" y="2286000"/>
            <a:ext cx="1183757" cy="404036"/>
          </a:xfrm>
          <a:prstGeom prst="frame">
            <a:avLst>
              <a:gd name="adj1" fmla="val 95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755F87A7-430C-4522-B2B8-222F8768C209}"/>
              </a:ext>
            </a:extLst>
          </p:cNvPr>
          <p:cNvSpPr/>
          <p:nvPr/>
        </p:nvSpPr>
        <p:spPr>
          <a:xfrm>
            <a:off x="2360429" y="2690036"/>
            <a:ext cx="457200" cy="51036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レーム 4">
            <a:extLst>
              <a:ext uri="{FF2B5EF4-FFF2-40B4-BE49-F238E27FC236}">
                <a16:creationId xmlns:a16="http://schemas.microsoft.com/office/drawing/2014/main" id="{69C0EA19-B213-42F3-A732-A57834F47A26}"/>
              </a:ext>
            </a:extLst>
          </p:cNvPr>
          <p:cNvSpPr/>
          <p:nvPr/>
        </p:nvSpPr>
        <p:spPr>
          <a:xfrm>
            <a:off x="2360429" y="3200400"/>
            <a:ext cx="648586" cy="404036"/>
          </a:xfrm>
          <a:prstGeom prst="frame">
            <a:avLst>
              <a:gd name="adj1" fmla="val 95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763B2DC5-AE15-4396-BA76-BDACEE8F3963}"/>
              </a:ext>
            </a:extLst>
          </p:cNvPr>
          <p:cNvSpPr/>
          <p:nvPr/>
        </p:nvSpPr>
        <p:spPr>
          <a:xfrm>
            <a:off x="451526" y="1355349"/>
            <a:ext cx="2557489" cy="675469"/>
          </a:xfrm>
          <a:prstGeom prst="wedgeRectCallout">
            <a:avLst>
              <a:gd name="adj1" fmla="val 26759"/>
              <a:gd name="adj2" fmla="val 832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ノヴゴロド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11E084F-3B80-423F-8B4C-6B3399F206AA}"/>
              </a:ext>
            </a:extLst>
          </p:cNvPr>
          <p:cNvSpPr/>
          <p:nvPr/>
        </p:nvSpPr>
        <p:spPr>
          <a:xfrm>
            <a:off x="1073532" y="3827117"/>
            <a:ext cx="1611190" cy="675469"/>
          </a:xfrm>
          <a:prstGeom prst="wedgeRectCallout">
            <a:avLst>
              <a:gd name="adj1" fmla="val 37318"/>
              <a:gd name="adj2" fmla="val -7883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キエフ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17C528D-E466-41D7-A516-006F455FB8B6}"/>
              </a:ext>
            </a:extLst>
          </p:cNvPr>
          <p:cNvSpPr/>
          <p:nvPr/>
        </p:nvSpPr>
        <p:spPr>
          <a:xfrm>
            <a:off x="4192770" y="-1"/>
            <a:ext cx="7999230" cy="5061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9846B45-93BE-461E-AEF7-2355C0D1B6BC}"/>
              </a:ext>
            </a:extLst>
          </p:cNvPr>
          <p:cNvSpPr/>
          <p:nvPr/>
        </p:nvSpPr>
        <p:spPr>
          <a:xfrm>
            <a:off x="4192770" y="2283"/>
            <a:ext cx="2792821" cy="7207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キエフ公国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96481E9-71A3-4F43-A637-AF9020F4B8FC}"/>
              </a:ext>
            </a:extLst>
          </p:cNvPr>
          <p:cNvSpPr/>
          <p:nvPr/>
        </p:nvSpPr>
        <p:spPr>
          <a:xfrm>
            <a:off x="4192770" y="871871"/>
            <a:ext cx="7999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・ノヴゴロド国が交易の利益を求めて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南下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AECA9D2-3929-4F40-9525-4FC4F1FB64C0}"/>
              </a:ext>
            </a:extLst>
          </p:cNvPr>
          <p:cNvSpPr/>
          <p:nvPr/>
        </p:nvSpPr>
        <p:spPr>
          <a:xfrm>
            <a:off x="5178058" y="2086234"/>
            <a:ext cx="7099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ビザンツ帝国を脅かすほどに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2915CC7-FAAB-4653-97A8-EEA5370D2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0454" y="2634534"/>
            <a:ext cx="1061546" cy="138537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D945A84-628E-48CD-9EA2-6556741D5C3D}"/>
              </a:ext>
            </a:extLst>
          </p:cNvPr>
          <p:cNvSpPr/>
          <p:nvPr/>
        </p:nvSpPr>
        <p:spPr>
          <a:xfrm>
            <a:off x="4192770" y="2759383"/>
            <a:ext cx="5918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・都キエフを占領して遷都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3DE9372-4815-4332-8ACF-C7DE76C216F1}"/>
              </a:ext>
            </a:extLst>
          </p:cNvPr>
          <p:cNvSpPr/>
          <p:nvPr/>
        </p:nvSpPr>
        <p:spPr>
          <a:xfrm>
            <a:off x="6745235" y="3419748"/>
            <a:ext cx="53439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「</a:t>
            </a:r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キエフ公国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」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と呼ばれるように</a:t>
            </a: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2D81BC6D-0D86-4FAB-823F-09A50C34DF03}"/>
              </a:ext>
            </a:extLst>
          </p:cNvPr>
          <p:cNvSpPr/>
          <p:nvPr/>
        </p:nvSpPr>
        <p:spPr>
          <a:xfrm>
            <a:off x="3547345" y="3604436"/>
            <a:ext cx="2742845" cy="989996"/>
          </a:xfrm>
          <a:prstGeom prst="wedgeRectCallout">
            <a:avLst>
              <a:gd name="adj1" fmla="val 29522"/>
              <a:gd name="adj2" fmla="val -8193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現ウクライナ首都</a:t>
            </a:r>
          </a:p>
        </p:txBody>
      </p:sp>
    </p:spTree>
    <p:extLst>
      <p:ext uri="{BB962C8B-B14F-4D97-AF65-F5344CB8AC3E}">
        <p14:creationId xmlns:p14="http://schemas.microsoft.com/office/powerpoint/2010/main" val="2146886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6329836-18B4-4361-81D0-21F5A5A622DC}"/>
              </a:ext>
            </a:extLst>
          </p:cNvPr>
          <p:cNvSpPr/>
          <p:nvPr/>
        </p:nvSpPr>
        <p:spPr>
          <a:xfrm>
            <a:off x="116959" y="108621"/>
            <a:ext cx="50610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ノルマン人の大移動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4011861-DF70-4F30-8EF6-E1602F2F6AFC}"/>
              </a:ext>
            </a:extLst>
          </p:cNvPr>
          <p:cNvSpPr/>
          <p:nvPr/>
        </p:nvSpPr>
        <p:spPr>
          <a:xfrm>
            <a:off x="5037056" y="108621"/>
            <a:ext cx="54980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＝　第２次民族大移動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2E1CF041-8282-44AA-BF04-FFBFD161A74D}"/>
              </a:ext>
            </a:extLst>
          </p:cNvPr>
          <p:cNvSpPr/>
          <p:nvPr/>
        </p:nvSpPr>
        <p:spPr>
          <a:xfrm>
            <a:off x="6847368" y="1035391"/>
            <a:ext cx="3842283" cy="595424"/>
          </a:xfrm>
          <a:prstGeom prst="wedgeRectCallout">
            <a:avLst>
              <a:gd name="adj1" fmla="val -16691"/>
              <a:gd name="adj2" fmla="val -9443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第一次：ゲルマン人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0857E01-FE3F-4D39-90A7-3B7EC6A7D4F5}"/>
              </a:ext>
            </a:extLst>
          </p:cNvPr>
          <p:cNvSpPr/>
          <p:nvPr/>
        </p:nvSpPr>
        <p:spPr>
          <a:xfrm>
            <a:off x="116959" y="2044627"/>
            <a:ext cx="11791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移動はアイスランドやグリーンランド、北アメリカ大陸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まで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147E8BF-7556-4D94-8A82-00567AFE8F51}"/>
              </a:ext>
            </a:extLst>
          </p:cNvPr>
          <p:cNvSpPr/>
          <p:nvPr/>
        </p:nvSpPr>
        <p:spPr>
          <a:xfrm>
            <a:off x="116959" y="3658769"/>
            <a:ext cx="120750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原住にデンマーク、ノルウェー、スウェーデンにも王国が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建設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4B4550D-7366-4D35-AAC5-75F4D5B41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218" y="2526360"/>
            <a:ext cx="1295902" cy="1200329"/>
          </a:xfrm>
          <a:prstGeom prst="rect">
            <a:avLst/>
          </a:prstGeom>
        </p:spPr>
      </p:pic>
      <p:sp>
        <p:nvSpPr>
          <p:cNvPr id="13" name="矢印: 下 12">
            <a:extLst>
              <a:ext uri="{FF2B5EF4-FFF2-40B4-BE49-F238E27FC236}">
                <a16:creationId xmlns:a16="http://schemas.microsoft.com/office/drawing/2014/main" id="{DC2BABF4-8DEF-4128-8B86-77842EC31ECF}"/>
              </a:ext>
            </a:extLst>
          </p:cNvPr>
          <p:cNvSpPr/>
          <p:nvPr/>
        </p:nvSpPr>
        <p:spPr>
          <a:xfrm>
            <a:off x="5353493" y="4412531"/>
            <a:ext cx="1318437" cy="44656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7B4CA75-D2F8-492D-A9BE-27DF62BCFCF3}"/>
              </a:ext>
            </a:extLst>
          </p:cNvPr>
          <p:cNvSpPr/>
          <p:nvPr/>
        </p:nvSpPr>
        <p:spPr>
          <a:xfrm>
            <a:off x="58479" y="5165031"/>
            <a:ext cx="95337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北欧が西ヨーロッパ世界に組み込まれる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405965D-39A8-4E6A-97DA-C4FB5DDF3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736" y="4686727"/>
            <a:ext cx="1813450" cy="1552767"/>
          </a:xfrm>
          <a:prstGeom prst="rect">
            <a:avLst/>
          </a:prstGeom>
        </p:spPr>
      </p:pic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8F34B6A6-354F-4755-8B49-E84FFBE17D5E}"/>
              </a:ext>
            </a:extLst>
          </p:cNvPr>
          <p:cNvSpPr/>
          <p:nvPr/>
        </p:nvSpPr>
        <p:spPr>
          <a:xfrm>
            <a:off x="726366" y="999305"/>
            <a:ext cx="4005122" cy="922478"/>
          </a:xfrm>
          <a:prstGeom prst="wedgeRectCallout">
            <a:avLst>
              <a:gd name="adj1" fmla="val -11710"/>
              <a:gd name="adj2" fmla="val -8290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多民族と同化、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キリスト教化で鎮静</a:t>
            </a:r>
          </a:p>
        </p:txBody>
      </p:sp>
    </p:spTree>
    <p:extLst>
      <p:ext uri="{BB962C8B-B14F-4D97-AF65-F5344CB8AC3E}">
        <p14:creationId xmlns:p14="http://schemas.microsoft.com/office/powerpoint/2010/main" val="4016709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81517" y="58819"/>
            <a:ext cx="12028967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81517" y="58819"/>
            <a:ext cx="388088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ノルマン人の台頭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145310" y="791049"/>
            <a:ext cx="3214578" cy="548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外部勢力の侵入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ECAC90-9FFE-4B8B-A7C4-85048484E5DD}"/>
              </a:ext>
            </a:extLst>
          </p:cNvPr>
          <p:cNvSpPr txBox="1"/>
          <p:nvPr/>
        </p:nvSpPr>
        <p:spPr>
          <a:xfrm>
            <a:off x="81516" y="1339362"/>
            <a:ext cx="1080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・東側から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スラヴ人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、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アヴァール人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、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マジャール人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が侵入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ACFAD2-62A9-4D95-A120-E21F03CFEE6D}"/>
              </a:ext>
            </a:extLst>
          </p:cNvPr>
          <p:cNvSpPr txBox="1"/>
          <p:nvPr/>
        </p:nvSpPr>
        <p:spPr>
          <a:xfrm>
            <a:off x="81516" y="1887675"/>
            <a:ext cx="644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・地中海方面からイスラーム勢力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2FCC4E-7177-409B-882D-E225768EF7C7}"/>
              </a:ext>
            </a:extLst>
          </p:cNvPr>
          <p:cNvSpPr/>
          <p:nvPr/>
        </p:nvSpPr>
        <p:spPr>
          <a:xfrm>
            <a:off x="145309" y="2472450"/>
            <a:ext cx="3565453" cy="548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ノルマン人の移動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E2B8F09-DA4E-4D89-BFD1-7BB87D9A7787}"/>
              </a:ext>
            </a:extLst>
          </p:cNvPr>
          <p:cNvSpPr txBox="1"/>
          <p:nvPr/>
        </p:nvSpPr>
        <p:spPr>
          <a:xfrm>
            <a:off x="81515" y="3020763"/>
            <a:ext cx="11848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ノルマン人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：スカンディナビア半島やユトランド半島に原住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3A0921-1E65-4899-ACFA-BF407419BC5B}"/>
              </a:ext>
            </a:extLst>
          </p:cNvPr>
          <p:cNvSpPr txBox="1"/>
          <p:nvPr/>
        </p:nvSpPr>
        <p:spPr>
          <a:xfrm>
            <a:off x="5442098" y="3483574"/>
            <a:ext cx="6351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８世紀から人口増で移動開始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BBE269C-A22C-4D8F-9CB6-1BEBA062C643}"/>
              </a:ext>
            </a:extLst>
          </p:cNvPr>
          <p:cNvSpPr txBox="1"/>
          <p:nvPr/>
        </p:nvSpPr>
        <p:spPr>
          <a:xfrm>
            <a:off x="81515" y="3946385"/>
            <a:ext cx="11603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・移住したノルマン人：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ヴァイキング　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←　各地で海賊行為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endParaRPr lang="en-US" altLang="ja-JP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C50AE9C-E496-4292-9104-FC80EAA56A22}"/>
              </a:ext>
            </a:extLst>
          </p:cNvPr>
          <p:cNvSpPr/>
          <p:nvPr/>
        </p:nvSpPr>
        <p:spPr>
          <a:xfrm>
            <a:off x="145309" y="4513906"/>
            <a:ext cx="7127361" cy="548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ノルマンディー公国、両シチリア王国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C4FB538-17FC-4FD4-8702-B56DFB2613B2}"/>
              </a:ext>
            </a:extLst>
          </p:cNvPr>
          <p:cNvSpPr txBox="1"/>
          <p:nvPr/>
        </p:nvSpPr>
        <p:spPr>
          <a:xfrm>
            <a:off x="81514" y="5062219"/>
            <a:ext cx="1014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ノルマンディー公国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：首領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ロロ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が北フランスに建国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22DFBB7-64ED-4635-9C99-6A1D34B34D13}"/>
              </a:ext>
            </a:extLst>
          </p:cNvPr>
          <p:cNvSpPr txBox="1"/>
          <p:nvPr/>
        </p:nvSpPr>
        <p:spPr>
          <a:xfrm>
            <a:off x="81514" y="5574070"/>
            <a:ext cx="10891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両シチリア王国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：ノルマンディーの騎士がシチリア島と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　　　南イタリアを支配して建国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81517" y="58819"/>
            <a:ext cx="12028967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81517" y="58819"/>
            <a:ext cx="388088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ノルマン人の台頭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145310" y="791049"/>
            <a:ext cx="2778643" cy="548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大ブリテン島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ECAC90-9FFE-4B8B-A7C4-85048484E5DD}"/>
              </a:ext>
            </a:extLst>
          </p:cNvPr>
          <p:cNvSpPr txBox="1"/>
          <p:nvPr/>
        </p:nvSpPr>
        <p:spPr>
          <a:xfrm>
            <a:off x="81516" y="1339362"/>
            <a:ext cx="1080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エグバード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アングロ＝サクソン七王国統一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BB201F6-BD79-4FCF-B883-2DFD235E4FB3}"/>
              </a:ext>
            </a:extLst>
          </p:cNvPr>
          <p:cNvSpPr txBox="1"/>
          <p:nvPr/>
        </p:nvSpPr>
        <p:spPr>
          <a:xfrm>
            <a:off x="81516" y="1824005"/>
            <a:ext cx="1080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アルフレッド大王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デーン人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を撃退　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0C748EA-CB6D-47EB-A7EF-74838381622C}"/>
              </a:ext>
            </a:extLst>
          </p:cNvPr>
          <p:cNvSpPr txBox="1"/>
          <p:nvPr/>
        </p:nvSpPr>
        <p:spPr>
          <a:xfrm>
            <a:off x="81514" y="2369850"/>
            <a:ext cx="105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クヌート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デーン人として王位継承（デーン朝）　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1C363C7-69BE-4D6B-B359-B05A487B7F23}"/>
              </a:ext>
            </a:extLst>
          </p:cNvPr>
          <p:cNvSpPr txBox="1"/>
          <p:nvPr/>
        </p:nvSpPr>
        <p:spPr>
          <a:xfrm>
            <a:off x="81514" y="2860828"/>
            <a:ext cx="11529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ノルマンディー公ウィリアム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王位継承問題に介入　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BEC2E06-87BF-41A5-8AFA-7A01A15303DB}"/>
              </a:ext>
            </a:extLst>
          </p:cNvPr>
          <p:cNvSpPr txBox="1"/>
          <p:nvPr/>
        </p:nvSpPr>
        <p:spPr>
          <a:xfrm>
            <a:off x="2037905" y="3392681"/>
            <a:ext cx="1007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ヘースティングズの戦い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でイングランド王に勝利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E96E236-C774-4088-B030-87A003049D11}"/>
              </a:ext>
            </a:extLst>
          </p:cNvPr>
          <p:cNvSpPr txBox="1"/>
          <p:nvPr/>
        </p:nvSpPr>
        <p:spPr>
          <a:xfrm>
            <a:off x="2021959" y="3924534"/>
            <a:ext cx="5569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ノルマン＝コンクェスト</a:t>
            </a:r>
            <a:endParaRPr lang="en-US" altLang="ja-JP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FAFE828-BA5B-4AFF-A2B1-A99E2EF197E3}"/>
              </a:ext>
            </a:extLst>
          </p:cNvPr>
          <p:cNvSpPr txBox="1"/>
          <p:nvPr/>
        </p:nvSpPr>
        <p:spPr>
          <a:xfrm>
            <a:off x="2021959" y="4427423"/>
            <a:ext cx="886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ウィリアム１世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に改称し、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ノルマン朝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成立</a:t>
            </a:r>
            <a:endParaRPr lang="en-US" altLang="ja-JP" sz="3200" dirty="0">
              <a:solidFill>
                <a:srgbClr val="FFFF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DBEA516-FBCE-4F54-9344-F4964DD0E526}"/>
              </a:ext>
            </a:extLst>
          </p:cNvPr>
          <p:cNvSpPr/>
          <p:nvPr/>
        </p:nvSpPr>
        <p:spPr>
          <a:xfrm>
            <a:off x="145310" y="4983842"/>
            <a:ext cx="5075276" cy="5483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ノヴゴロド国、キエフ公国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1F12556-BD37-4DDB-868C-C2148C31F57D}"/>
              </a:ext>
            </a:extLst>
          </p:cNvPr>
          <p:cNvSpPr txBox="1"/>
          <p:nvPr/>
        </p:nvSpPr>
        <p:spPr>
          <a:xfrm>
            <a:off x="81514" y="5536757"/>
            <a:ext cx="11529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ノヴゴロド国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：首領</a:t>
            </a:r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リューリク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がスラヴ人を支配して建国　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F2D566C-E657-47C9-B0E3-BF346F95213E}"/>
              </a:ext>
            </a:extLst>
          </p:cNvPr>
          <p:cNvSpPr txBox="1"/>
          <p:nvPr/>
        </p:nvSpPr>
        <p:spPr>
          <a:xfrm>
            <a:off x="81514" y="6121532"/>
            <a:ext cx="11529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キエフ公国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：都キエフを占領し、遷都したことで成立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905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7BAFEDF-591E-4099-BFE4-06166178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052"/>
            <a:ext cx="12192000" cy="52338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59C831-778F-4DF6-A5CE-6E3A1961DE19}"/>
              </a:ext>
            </a:extLst>
          </p:cNvPr>
          <p:cNvSpPr txBox="1"/>
          <p:nvPr/>
        </p:nvSpPr>
        <p:spPr>
          <a:xfrm>
            <a:off x="8948736" y="6045947"/>
            <a:ext cx="324326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フレーム 3">
            <a:extLst>
              <a:ext uri="{FF2B5EF4-FFF2-40B4-BE49-F238E27FC236}">
                <a16:creationId xmlns:a16="http://schemas.microsoft.com/office/drawing/2014/main" id="{159CEDBE-670C-481E-9B44-156077FFC57E}"/>
              </a:ext>
            </a:extLst>
          </p:cNvPr>
          <p:cNvSpPr/>
          <p:nvPr/>
        </p:nvSpPr>
        <p:spPr>
          <a:xfrm>
            <a:off x="5924549" y="2362201"/>
            <a:ext cx="2647951" cy="1895473"/>
          </a:xfrm>
          <a:prstGeom prst="frame">
            <a:avLst>
              <a:gd name="adj1" fmla="val 49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426CC3F8-0F76-4C6D-BD31-BF250328730E}"/>
              </a:ext>
            </a:extLst>
          </p:cNvPr>
          <p:cNvSpPr/>
          <p:nvPr/>
        </p:nvSpPr>
        <p:spPr>
          <a:xfrm>
            <a:off x="4305299" y="2362201"/>
            <a:ext cx="1419225" cy="629199"/>
          </a:xfrm>
          <a:prstGeom prst="wedgeRectCallout">
            <a:avLst>
              <a:gd name="adj1" fmla="val 63060"/>
              <a:gd name="adj2" fmla="val 2616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ここ！</a:t>
            </a:r>
          </a:p>
        </p:txBody>
      </p:sp>
    </p:spTree>
    <p:extLst>
      <p:ext uri="{BB962C8B-B14F-4D97-AF65-F5344CB8AC3E}">
        <p14:creationId xmlns:p14="http://schemas.microsoft.com/office/powerpoint/2010/main" val="259433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8396B1B-B058-407D-A5CD-AE933ADFA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53" y="0"/>
            <a:ext cx="5769483" cy="4486940"/>
          </a:xfrm>
          <a:prstGeom prst="rect">
            <a:avLst/>
          </a:prstGeom>
        </p:spPr>
      </p:pic>
      <p:sp>
        <p:nvSpPr>
          <p:cNvPr id="3" name="矢印: 左 2">
            <a:extLst>
              <a:ext uri="{FF2B5EF4-FFF2-40B4-BE49-F238E27FC236}">
                <a16:creationId xmlns:a16="http://schemas.microsoft.com/office/drawing/2014/main" id="{9D935E9F-16AA-43DD-9963-B5235D49904E}"/>
              </a:ext>
            </a:extLst>
          </p:cNvPr>
          <p:cNvSpPr/>
          <p:nvPr/>
        </p:nvSpPr>
        <p:spPr>
          <a:xfrm rot="21088148">
            <a:off x="4220791" y="84808"/>
            <a:ext cx="4316819" cy="3610260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スラヴ人</a:t>
            </a:r>
            <a:endParaRPr kumimoji="1" lang="en-US" altLang="ja-JP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アヴァール人</a:t>
            </a:r>
            <a:endParaRPr kumimoji="1" lang="en-US" altLang="ja-JP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マジャール人</a:t>
            </a:r>
            <a:endParaRPr kumimoji="1" lang="ja-JP" altLang="en-US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矢印: 上 3">
            <a:extLst>
              <a:ext uri="{FF2B5EF4-FFF2-40B4-BE49-F238E27FC236}">
                <a16:creationId xmlns:a16="http://schemas.microsoft.com/office/drawing/2014/main" id="{B47B581D-9995-4596-ACDB-E87ACCFB2535}"/>
              </a:ext>
            </a:extLst>
          </p:cNvPr>
          <p:cNvSpPr/>
          <p:nvPr/>
        </p:nvSpPr>
        <p:spPr>
          <a:xfrm>
            <a:off x="-265813" y="3779875"/>
            <a:ext cx="5135074" cy="1414130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イスラーム勢力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1833B00-6185-44DC-AC3A-4A7DA2705F93}"/>
              </a:ext>
            </a:extLst>
          </p:cNvPr>
          <p:cNvSpPr/>
          <p:nvPr/>
        </p:nvSpPr>
        <p:spPr>
          <a:xfrm>
            <a:off x="6508812" y="2786976"/>
            <a:ext cx="50816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・東欧は寒冷・乾燥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EB98365-844B-4768-90D2-912AD5483421}"/>
              </a:ext>
            </a:extLst>
          </p:cNvPr>
          <p:cNvSpPr/>
          <p:nvPr/>
        </p:nvSpPr>
        <p:spPr>
          <a:xfrm>
            <a:off x="7624278" y="3518252"/>
            <a:ext cx="3380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穀物栽培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526E681-8528-4E69-A37C-A4A9C1323D73}"/>
              </a:ext>
            </a:extLst>
          </p:cNvPr>
          <p:cNvSpPr/>
          <p:nvPr/>
        </p:nvSpPr>
        <p:spPr>
          <a:xfrm>
            <a:off x="6508812" y="4226138"/>
            <a:ext cx="50816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・西欧は温暖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870642A-B89D-4390-A653-ED73983366A9}"/>
              </a:ext>
            </a:extLst>
          </p:cNvPr>
          <p:cNvSpPr/>
          <p:nvPr/>
        </p:nvSpPr>
        <p:spPr>
          <a:xfrm>
            <a:off x="7624278" y="4957414"/>
            <a:ext cx="3380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穀物栽培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34DC66AE-D38D-4EBC-8F04-7BA329A4A01E}"/>
              </a:ext>
            </a:extLst>
          </p:cNvPr>
          <p:cNvSpPr/>
          <p:nvPr/>
        </p:nvSpPr>
        <p:spPr>
          <a:xfrm>
            <a:off x="8671217" y="5665300"/>
            <a:ext cx="1286540" cy="39340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9A964DA-B51F-4EDA-9589-DD4986706670}"/>
              </a:ext>
            </a:extLst>
          </p:cNvPr>
          <p:cNvSpPr/>
          <p:nvPr/>
        </p:nvSpPr>
        <p:spPr>
          <a:xfrm>
            <a:off x="6647318" y="6173504"/>
            <a:ext cx="4804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食糧が豊富な西側へ</a:t>
            </a:r>
            <a:endParaRPr lang="en-US" altLang="ja-JP" sz="4000" u="sng" dirty="0">
              <a:uFill>
                <a:solidFill>
                  <a:srgbClr val="FFFF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1135E8D-8C02-422F-BE92-99F1D4DF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696" y="2251110"/>
            <a:ext cx="1067720" cy="123973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1DC7482-8C4D-4882-B09C-5E687EEE0A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63"/>
          <a:stretch/>
        </p:blipFill>
        <p:spPr>
          <a:xfrm>
            <a:off x="9693753" y="4152439"/>
            <a:ext cx="991968" cy="83014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D2E26B4-7BAE-4A0C-9AE2-F923FA1CF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7929" y="4869364"/>
            <a:ext cx="883986" cy="88398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1A8C32C-24D3-4C74-9163-0C7DB5542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4630" y="3391127"/>
            <a:ext cx="946547" cy="94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08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A8EDABA-5A4A-4CF4-8B5A-136732D08129}"/>
              </a:ext>
            </a:extLst>
          </p:cNvPr>
          <p:cNvSpPr/>
          <p:nvPr/>
        </p:nvSpPr>
        <p:spPr>
          <a:xfrm>
            <a:off x="0" y="0"/>
            <a:ext cx="2829546" cy="638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ノルマン人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8E19371-995A-4329-A649-375EC9EE3500}"/>
              </a:ext>
            </a:extLst>
          </p:cNvPr>
          <p:cNvSpPr/>
          <p:nvPr/>
        </p:nvSpPr>
        <p:spPr>
          <a:xfrm>
            <a:off x="-405" y="638176"/>
            <a:ext cx="12192405" cy="34282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・スカンディナビア半島とユカタン半島に原住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狩猟、漁業中心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・８世紀以降に人口増で移動開始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ヴァイキング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（移住したノルマン人）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←　ヴァイキング船に乗って海賊行為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・フランク王国の弱体化で欧州の各地に進出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CF56423-C9F7-4BC5-9442-FCE664925694}"/>
              </a:ext>
            </a:extLst>
          </p:cNvPr>
          <p:cNvGrpSpPr/>
          <p:nvPr/>
        </p:nvGrpSpPr>
        <p:grpSpPr>
          <a:xfrm>
            <a:off x="0" y="4066390"/>
            <a:ext cx="7686530" cy="2791610"/>
            <a:chOff x="0" y="0"/>
            <a:chExt cx="7686530" cy="2791610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EFDEF755-E363-4ACD-90DC-86F80E8A6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9916"/>
            <a:stretch/>
          </p:blipFill>
          <p:spPr>
            <a:xfrm>
              <a:off x="0" y="0"/>
              <a:ext cx="4251264" cy="2791610"/>
            </a:xfrm>
            <a:prstGeom prst="rect">
              <a:avLst/>
            </a:prstGeom>
          </p:spPr>
        </p:pic>
        <p:sp>
          <p:nvSpPr>
            <p:cNvPr id="3" name="円: 塗りつぶしなし 2">
              <a:extLst>
                <a:ext uri="{FF2B5EF4-FFF2-40B4-BE49-F238E27FC236}">
                  <a16:creationId xmlns:a16="http://schemas.microsoft.com/office/drawing/2014/main" id="{02952F2B-F0CE-471B-BE5B-9A5D8BDBF864}"/>
                </a:ext>
              </a:extLst>
            </p:cNvPr>
            <p:cNvSpPr/>
            <p:nvPr/>
          </p:nvSpPr>
          <p:spPr>
            <a:xfrm rot="1500245">
              <a:off x="1709491" y="121153"/>
              <a:ext cx="1265542" cy="1873652"/>
            </a:xfrm>
            <a:prstGeom prst="donut">
              <a:avLst>
                <a:gd name="adj" fmla="val 558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円: 塗りつぶしなし 3">
              <a:extLst>
                <a:ext uri="{FF2B5EF4-FFF2-40B4-BE49-F238E27FC236}">
                  <a16:creationId xmlns:a16="http://schemas.microsoft.com/office/drawing/2014/main" id="{50917CE3-02AE-4400-AF16-30FF67E21749}"/>
                </a:ext>
              </a:extLst>
            </p:cNvPr>
            <p:cNvSpPr/>
            <p:nvPr/>
          </p:nvSpPr>
          <p:spPr>
            <a:xfrm rot="1500245">
              <a:off x="1539367" y="1780237"/>
              <a:ext cx="668656" cy="629244"/>
            </a:xfrm>
            <a:prstGeom prst="donut">
              <a:avLst>
                <a:gd name="adj" fmla="val 1046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吹き出し: 四角形 4">
              <a:extLst>
                <a:ext uri="{FF2B5EF4-FFF2-40B4-BE49-F238E27FC236}">
                  <a16:creationId xmlns:a16="http://schemas.microsoft.com/office/drawing/2014/main" id="{ECBE9654-FB0F-4FBD-BB26-0A54333EB693}"/>
                </a:ext>
              </a:extLst>
            </p:cNvPr>
            <p:cNvSpPr/>
            <p:nvPr/>
          </p:nvSpPr>
          <p:spPr>
            <a:xfrm>
              <a:off x="3311709" y="497800"/>
              <a:ext cx="4374821" cy="638176"/>
            </a:xfrm>
            <a:prstGeom prst="wedgeRectCallout">
              <a:avLst>
                <a:gd name="adj1" fmla="val -56648"/>
                <a:gd name="adj2" fmla="val -2286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スカンディナビア半島</a:t>
              </a:r>
            </a:p>
          </p:txBody>
        </p:sp>
        <p:sp>
          <p:nvSpPr>
            <p:cNvPr id="6" name="吹き出し: 四角形 5">
              <a:extLst>
                <a:ext uri="{FF2B5EF4-FFF2-40B4-BE49-F238E27FC236}">
                  <a16:creationId xmlns:a16="http://schemas.microsoft.com/office/drawing/2014/main" id="{A7A82087-F1E0-4B78-81E2-F8495744B199}"/>
                </a:ext>
              </a:extLst>
            </p:cNvPr>
            <p:cNvSpPr/>
            <p:nvPr/>
          </p:nvSpPr>
          <p:spPr>
            <a:xfrm>
              <a:off x="2419750" y="1913884"/>
              <a:ext cx="2723473" cy="638176"/>
            </a:xfrm>
            <a:prstGeom prst="wedgeRectCallout">
              <a:avLst>
                <a:gd name="adj1" fmla="val -58210"/>
                <a:gd name="adj2" fmla="val -21202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dirty="0"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ユカタン半島</a:t>
              </a:r>
            </a:p>
          </p:txBody>
        </p:sp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885E1CAF-BCBE-4AD2-B9A2-A0E0FE2F1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763" y="4066389"/>
            <a:ext cx="3909237" cy="2772649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CF97473-554C-4376-96B5-D525E5ADEB02}"/>
              </a:ext>
            </a:extLst>
          </p:cNvPr>
          <p:cNvSpPr txBox="1"/>
          <p:nvPr/>
        </p:nvSpPr>
        <p:spPr>
          <a:xfrm>
            <a:off x="8771860" y="6531261"/>
            <a:ext cx="342014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詳説世界史研探究</a:t>
            </a:r>
            <a:r>
              <a:rPr kumimoji="1" lang="en-US" altLang="ja-JP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934125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C891016-5267-45EF-983B-ECEF759703E3}"/>
              </a:ext>
            </a:extLst>
          </p:cNvPr>
          <p:cNvSpPr/>
          <p:nvPr/>
        </p:nvSpPr>
        <p:spPr>
          <a:xfrm>
            <a:off x="39863" y="4351011"/>
            <a:ext cx="53189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実は平和的だった！？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8F9F446-05E7-4038-8202-BDB58EACB19F}"/>
              </a:ext>
            </a:extLst>
          </p:cNvPr>
          <p:cNvSpPr/>
          <p:nvPr/>
        </p:nvSpPr>
        <p:spPr>
          <a:xfrm>
            <a:off x="-1" y="0"/>
            <a:ext cx="7889359" cy="638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ヴァイキングは海賊だったのか？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493D70F-5E9A-49FB-A609-636521158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54" y="1828947"/>
            <a:ext cx="1577180" cy="1850065"/>
          </a:xfrm>
          <a:prstGeom prst="rect">
            <a:avLst/>
          </a:prstGeom>
        </p:spPr>
      </p:pic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656DF6BE-F078-4FF9-B809-06B9A5B98EA0}"/>
              </a:ext>
            </a:extLst>
          </p:cNvPr>
          <p:cNvSpPr/>
          <p:nvPr/>
        </p:nvSpPr>
        <p:spPr>
          <a:xfrm>
            <a:off x="2316144" y="2124781"/>
            <a:ext cx="3584059" cy="629199"/>
          </a:xfrm>
          <a:prstGeom prst="wedgeRectCallout">
            <a:avLst>
              <a:gd name="adj1" fmla="val -60969"/>
              <a:gd name="adj2" fmla="val -1945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野蛮なイメージ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05971A-E40D-48A3-BAD8-7DA86AB178D0}"/>
              </a:ext>
            </a:extLst>
          </p:cNvPr>
          <p:cNvSpPr/>
          <p:nvPr/>
        </p:nvSpPr>
        <p:spPr>
          <a:xfrm>
            <a:off x="108107" y="3115265"/>
            <a:ext cx="2668773" cy="563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ヴァイキング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B70C739C-4E4E-467C-915A-146C6CE5E543}"/>
              </a:ext>
            </a:extLst>
          </p:cNvPr>
          <p:cNvSpPr/>
          <p:nvPr/>
        </p:nvSpPr>
        <p:spPr>
          <a:xfrm>
            <a:off x="905549" y="3797156"/>
            <a:ext cx="1073888" cy="48628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2D3D10F-7F78-4766-A5EC-6F737382D7E7}"/>
              </a:ext>
            </a:extLst>
          </p:cNvPr>
          <p:cNvSpPr/>
          <p:nvPr/>
        </p:nvSpPr>
        <p:spPr>
          <a:xfrm>
            <a:off x="6096001" y="803195"/>
            <a:ext cx="5987026" cy="26679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819DF5A-AC71-406D-B4BA-7ED193716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349" y="1472916"/>
            <a:ext cx="1437167" cy="143716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8CD86BC-2E38-4FF9-9C93-AB2236978C8A}"/>
              </a:ext>
            </a:extLst>
          </p:cNvPr>
          <p:cNvSpPr/>
          <p:nvPr/>
        </p:nvSpPr>
        <p:spPr>
          <a:xfrm>
            <a:off x="6296681" y="896331"/>
            <a:ext cx="2538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基本は農業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CE2BC279-A45B-4F59-9D27-2CEE9935FD36}"/>
              </a:ext>
            </a:extLst>
          </p:cNvPr>
          <p:cNvSpPr/>
          <p:nvPr/>
        </p:nvSpPr>
        <p:spPr>
          <a:xfrm>
            <a:off x="8425191" y="1828947"/>
            <a:ext cx="1124831" cy="79485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14337D6-6781-4B25-B842-E209FED0122D}"/>
              </a:ext>
            </a:extLst>
          </p:cNvPr>
          <p:cNvSpPr/>
          <p:nvPr/>
        </p:nvSpPr>
        <p:spPr>
          <a:xfrm>
            <a:off x="9219324" y="896331"/>
            <a:ext cx="2932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時期によって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海上に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E8D42B9-1BCD-470B-BE91-ADD2BE7C8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983" y="2096998"/>
            <a:ext cx="1862184" cy="128920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CB744E3-49CC-44B3-A7BD-6363B8297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467" y="1575542"/>
            <a:ext cx="971757" cy="1139891"/>
          </a:xfrm>
          <a:prstGeom prst="rect">
            <a:avLst/>
          </a:prstGeom>
        </p:spPr>
      </p:pic>
      <p:sp>
        <p:nvSpPr>
          <p:cNvPr id="16" name="矢印: 下 15">
            <a:extLst>
              <a:ext uri="{FF2B5EF4-FFF2-40B4-BE49-F238E27FC236}">
                <a16:creationId xmlns:a16="http://schemas.microsoft.com/office/drawing/2014/main" id="{F58CACA1-3392-49E3-A509-702672AA1275}"/>
              </a:ext>
            </a:extLst>
          </p:cNvPr>
          <p:cNvSpPr/>
          <p:nvPr/>
        </p:nvSpPr>
        <p:spPr>
          <a:xfrm>
            <a:off x="8552570" y="3548486"/>
            <a:ext cx="1073888" cy="48628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6D7BBC7-F8B1-47E4-9A6A-D9E6850DD3BF}"/>
              </a:ext>
            </a:extLst>
          </p:cNvPr>
          <p:cNvSpPr/>
          <p:nvPr/>
        </p:nvSpPr>
        <p:spPr>
          <a:xfrm>
            <a:off x="6096001" y="4150387"/>
            <a:ext cx="5987026" cy="2602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575C375-5F24-4883-8194-ABCBE95FC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533" y="4758663"/>
            <a:ext cx="1815961" cy="1296142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A2D0173-74A8-4D16-AE14-4AB3F7F1C96D}"/>
              </a:ext>
            </a:extLst>
          </p:cNvPr>
          <p:cNvSpPr/>
          <p:nvPr/>
        </p:nvSpPr>
        <p:spPr>
          <a:xfrm>
            <a:off x="6208513" y="5985264"/>
            <a:ext cx="2014003" cy="5637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交渉決裂</a:t>
            </a:r>
            <a:endParaRPr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F7FD822-0650-476D-B2C2-3D4899785C3C}"/>
              </a:ext>
            </a:extLst>
          </p:cNvPr>
          <p:cNvSpPr/>
          <p:nvPr/>
        </p:nvSpPr>
        <p:spPr>
          <a:xfrm>
            <a:off x="6096000" y="4263802"/>
            <a:ext cx="2538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交易時に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1DF136BE-CEE6-4458-B883-82F503B041AB}"/>
              </a:ext>
            </a:extLst>
          </p:cNvPr>
          <p:cNvSpPr/>
          <p:nvPr/>
        </p:nvSpPr>
        <p:spPr>
          <a:xfrm>
            <a:off x="8418903" y="5116076"/>
            <a:ext cx="1124831" cy="79485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2700C8E-9275-44B3-8090-CC31433A2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4683" y="4646229"/>
            <a:ext cx="1622094" cy="1521009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F14E573-3DE3-4333-B2F0-D236A9F77278}"/>
              </a:ext>
            </a:extLst>
          </p:cNvPr>
          <p:cNvSpPr/>
          <p:nvPr/>
        </p:nvSpPr>
        <p:spPr>
          <a:xfrm>
            <a:off x="9745222" y="5985264"/>
            <a:ext cx="2014003" cy="5637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武力行使</a:t>
            </a:r>
            <a:endParaRPr lang="en-US" altLang="ja-JP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576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3C24DF7-9648-4E80-B0A8-2C15F2D64107}"/>
              </a:ext>
            </a:extLst>
          </p:cNvPr>
          <p:cNvSpPr/>
          <p:nvPr/>
        </p:nvSpPr>
        <p:spPr>
          <a:xfrm>
            <a:off x="50286" y="3227808"/>
            <a:ext cx="6731525" cy="34968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8DC94E1-2983-440E-A202-B293EE6F5EAB}"/>
              </a:ext>
            </a:extLst>
          </p:cNvPr>
          <p:cNvSpPr/>
          <p:nvPr/>
        </p:nvSpPr>
        <p:spPr>
          <a:xfrm>
            <a:off x="194932" y="133344"/>
            <a:ext cx="9682715" cy="2514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フランク王国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2263476-2792-4803-A6BF-37CC1CF27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31" y="711834"/>
            <a:ext cx="1669197" cy="155235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00247CF-846E-4EC2-B8DD-2711DBC4A4B8}"/>
              </a:ext>
            </a:extLst>
          </p:cNvPr>
          <p:cNvSpPr/>
          <p:nvPr/>
        </p:nvSpPr>
        <p:spPr>
          <a:xfrm>
            <a:off x="395176" y="1982313"/>
            <a:ext cx="2668773" cy="563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王位継承戦争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5045AC3-9017-40E0-833A-8D2D9987B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149" y="562977"/>
            <a:ext cx="1577180" cy="185006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B3A59A5-AEC8-45DA-B816-E0D24C436CD7}"/>
              </a:ext>
            </a:extLst>
          </p:cNvPr>
          <p:cNvSpPr/>
          <p:nvPr/>
        </p:nvSpPr>
        <p:spPr>
          <a:xfrm>
            <a:off x="5463352" y="1982313"/>
            <a:ext cx="2668773" cy="563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ヴァイキング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矢印: 左 7">
            <a:extLst>
              <a:ext uri="{FF2B5EF4-FFF2-40B4-BE49-F238E27FC236}">
                <a16:creationId xmlns:a16="http://schemas.microsoft.com/office/drawing/2014/main" id="{4180B4C0-E007-42D8-9A20-1F3D9682F9DB}"/>
              </a:ext>
            </a:extLst>
          </p:cNvPr>
          <p:cNvSpPr/>
          <p:nvPr/>
        </p:nvSpPr>
        <p:spPr>
          <a:xfrm>
            <a:off x="3388236" y="1623793"/>
            <a:ext cx="1816395" cy="71703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DA0DC7F-1D34-45C4-B6D8-072D3D1E1F08}"/>
              </a:ext>
            </a:extLst>
          </p:cNvPr>
          <p:cNvSpPr/>
          <p:nvPr/>
        </p:nvSpPr>
        <p:spPr>
          <a:xfrm>
            <a:off x="2781725" y="980258"/>
            <a:ext cx="3029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傭兵として参加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A20A62C1-6EB0-42F4-8F0F-270A39B9F867}"/>
              </a:ext>
            </a:extLst>
          </p:cNvPr>
          <p:cNvSpPr/>
          <p:nvPr/>
        </p:nvSpPr>
        <p:spPr>
          <a:xfrm>
            <a:off x="7784337" y="710749"/>
            <a:ext cx="1848761" cy="1123793"/>
          </a:xfrm>
          <a:prstGeom prst="wedgeRectCallout">
            <a:avLst>
              <a:gd name="adj1" fmla="val -72471"/>
              <a:gd name="adj2" fmla="val -2418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王国内に居住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33BDEED-5FF3-418A-BA20-2D078C7D4471}"/>
              </a:ext>
            </a:extLst>
          </p:cNvPr>
          <p:cNvSpPr/>
          <p:nvPr/>
        </p:nvSpPr>
        <p:spPr>
          <a:xfrm>
            <a:off x="194932" y="3407492"/>
            <a:ext cx="3930501" cy="313747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西フランク王国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292BFBD-32F8-4776-9D2B-078A96CB0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631" y="3349255"/>
            <a:ext cx="1577180" cy="185006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9A43392-4CF3-458F-B789-6F45719C0473}"/>
              </a:ext>
            </a:extLst>
          </p:cNvPr>
          <p:cNvSpPr/>
          <p:nvPr/>
        </p:nvSpPr>
        <p:spPr>
          <a:xfrm>
            <a:off x="5370324" y="4996753"/>
            <a:ext cx="1245793" cy="563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ロロ</a:t>
            </a:r>
            <a:endParaRPr lang="en-US" altLang="ja-JP" sz="40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1F962E7-6C23-4D95-8EDA-C5E41EDBA1CA}"/>
              </a:ext>
            </a:extLst>
          </p:cNvPr>
          <p:cNvSpPr/>
          <p:nvPr/>
        </p:nvSpPr>
        <p:spPr>
          <a:xfrm>
            <a:off x="5565483" y="2681456"/>
            <a:ext cx="3029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王国分裂後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6792FD3-47B5-427F-932C-544C89546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32" y="4496476"/>
            <a:ext cx="1195263" cy="1623793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5818B1C-E0F0-4F32-AB8A-05830FBE39AA}"/>
              </a:ext>
            </a:extLst>
          </p:cNvPr>
          <p:cNvSpPr/>
          <p:nvPr/>
        </p:nvSpPr>
        <p:spPr>
          <a:xfrm>
            <a:off x="281213" y="5911699"/>
            <a:ext cx="1022699" cy="5637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国王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BC3C8A6F-6BB6-464B-A674-3EC37AA23C7A}"/>
              </a:ext>
            </a:extLst>
          </p:cNvPr>
          <p:cNvSpPr/>
          <p:nvPr/>
        </p:nvSpPr>
        <p:spPr>
          <a:xfrm>
            <a:off x="1378028" y="4612169"/>
            <a:ext cx="2654125" cy="1123793"/>
          </a:xfrm>
          <a:prstGeom prst="wedgeRectCallout">
            <a:avLst>
              <a:gd name="adj1" fmla="val -58139"/>
              <a:gd name="adj2" fmla="val -166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領土を与えて侵攻を防ごう</a:t>
            </a:r>
          </a:p>
        </p:txBody>
      </p:sp>
      <p:sp>
        <p:nvSpPr>
          <p:cNvPr id="21" name="矢印: 左 20">
            <a:extLst>
              <a:ext uri="{FF2B5EF4-FFF2-40B4-BE49-F238E27FC236}">
                <a16:creationId xmlns:a16="http://schemas.microsoft.com/office/drawing/2014/main" id="{1F6BA394-5650-4516-B839-A752859E3622}"/>
              </a:ext>
            </a:extLst>
          </p:cNvPr>
          <p:cNvSpPr/>
          <p:nvPr/>
        </p:nvSpPr>
        <p:spPr>
          <a:xfrm rot="19911439">
            <a:off x="3858350" y="4242698"/>
            <a:ext cx="1454989" cy="1236598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侵攻</a:t>
            </a:r>
          </a:p>
        </p:txBody>
      </p:sp>
      <p:sp>
        <p:nvSpPr>
          <p:cNvPr id="22" name="矢印: 下 21">
            <a:extLst>
              <a:ext uri="{FF2B5EF4-FFF2-40B4-BE49-F238E27FC236}">
                <a16:creationId xmlns:a16="http://schemas.microsoft.com/office/drawing/2014/main" id="{0A904C9F-C5FD-4E78-8A99-89CDF0A63288}"/>
              </a:ext>
            </a:extLst>
          </p:cNvPr>
          <p:cNvSpPr/>
          <p:nvPr/>
        </p:nvSpPr>
        <p:spPr>
          <a:xfrm>
            <a:off x="4406640" y="2699526"/>
            <a:ext cx="1259297" cy="44860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3DF8A110-CCA2-4376-BEAD-15F2E41002DC}"/>
              </a:ext>
            </a:extLst>
          </p:cNvPr>
          <p:cNvSpPr/>
          <p:nvPr/>
        </p:nvSpPr>
        <p:spPr>
          <a:xfrm>
            <a:off x="6829767" y="4641110"/>
            <a:ext cx="388978" cy="111641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F9EBA83-094E-4328-86A8-57C35428C68C}"/>
              </a:ext>
            </a:extLst>
          </p:cNvPr>
          <p:cNvSpPr/>
          <p:nvPr/>
        </p:nvSpPr>
        <p:spPr>
          <a:xfrm>
            <a:off x="7269013" y="3224913"/>
            <a:ext cx="4872701" cy="349684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西フランク王国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BF7C3D9-020B-40B9-97C6-83E1D670A707}"/>
              </a:ext>
            </a:extLst>
          </p:cNvPr>
          <p:cNvSpPr/>
          <p:nvPr/>
        </p:nvSpPr>
        <p:spPr>
          <a:xfrm>
            <a:off x="7324004" y="3300180"/>
            <a:ext cx="4762718" cy="9618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ノルマンディー</a:t>
            </a:r>
            <a:r>
              <a:rPr kumimoji="1" lang="ja-JP" altLang="en-US" sz="4000" u="sng" dirty="0">
                <a:solidFill>
                  <a:srgbClr val="FF0000"/>
                </a:solidFill>
                <a:uFill>
                  <a:solidFill>
                    <a:schemeClr val="bg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公国</a:t>
            </a:r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4CADF1A0-DC98-44A6-923C-B37D2EDBA3C8}"/>
              </a:ext>
            </a:extLst>
          </p:cNvPr>
          <p:cNvSpPr/>
          <p:nvPr/>
        </p:nvSpPr>
        <p:spPr>
          <a:xfrm>
            <a:off x="9758260" y="4313001"/>
            <a:ext cx="2328462" cy="598335"/>
          </a:xfrm>
          <a:prstGeom prst="wedgeRectCallout">
            <a:avLst>
              <a:gd name="adj1" fmla="val 21772"/>
              <a:gd name="adj2" fmla="val -8947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国王の臣下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056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87A93C6-6D5F-4B92-9F62-4B77215AF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530" y="0"/>
            <a:ext cx="6532939" cy="6858000"/>
          </a:xfrm>
          <a:prstGeom prst="rect">
            <a:avLst/>
          </a:prstGeom>
        </p:spPr>
      </p:pic>
      <p:sp>
        <p:nvSpPr>
          <p:cNvPr id="3" name="フレーム 2">
            <a:extLst>
              <a:ext uri="{FF2B5EF4-FFF2-40B4-BE49-F238E27FC236}">
                <a16:creationId xmlns:a16="http://schemas.microsoft.com/office/drawing/2014/main" id="{505D8219-A645-4917-B614-CE813FA3ED8D}"/>
              </a:ext>
            </a:extLst>
          </p:cNvPr>
          <p:cNvSpPr/>
          <p:nvPr/>
        </p:nvSpPr>
        <p:spPr>
          <a:xfrm>
            <a:off x="3009014" y="3429000"/>
            <a:ext cx="1679944" cy="505047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6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6ABA487-28CB-4244-9CD8-A42E7F83BF19}"/>
              </a:ext>
            </a:extLst>
          </p:cNvPr>
          <p:cNvSpPr/>
          <p:nvPr/>
        </p:nvSpPr>
        <p:spPr>
          <a:xfrm>
            <a:off x="184299" y="175195"/>
            <a:ext cx="4494026" cy="20682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ノルマンディー公国</a:t>
            </a: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0FE6C592-7245-495B-8E21-9FC9432AB554}"/>
              </a:ext>
            </a:extLst>
          </p:cNvPr>
          <p:cNvSpPr/>
          <p:nvPr/>
        </p:nvSpPr>
        <p:spPr>
          <a:xfrm rot="20085413">
            <a:off x="2060215" y="2283786"/>
            <a:ext cx="1041991" cy="202754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612C1E9-6631-434A-9590-4C8A2D9D0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70" y="2493092"/>
            <a:ext cx="988879" cy="115997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F3B19BC-F37E-4CF3-82E8-B3F9AD554D43}"/>
              </a:ext>
            </a:extLst>
          </p:cNvPr>
          <p:cNvSpPr/>
          <p:nvPr/>
        </p:nvSpPr>
        <p:spPr>
          <a:xfrm>
            <a:off x="109870" y="4330386"/>
            <a:ext cx="8864010" cy="225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C75F7DF-4CB0-41F4-9E16-77B0DCCCFBBC}"/>
              </a:ext>
            </a:extLst>
          </p:cNvPr>
          <p:cNvSpPr/>
          <p:nvPr/>
        </p:nvSpPr>
        <p:spPr>
          <a:xfrm>
            <a:off x="109870" y="4330387"/>
            <a:ext cx="3823134" cy="7467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両シチリア王国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03970B6-1ED0-4A56-B867-51AC22A137D7}"/>
              </a:ext>
            </a:extLst>
          </p:cNvPr>
          <p:cNvSpPr/>
          <p:nvPr/>
        </p:nvSpPr>
        <p:spPr>
          <a:xfrm>
            <a:off x="0" y="5806898"/>
            <a:ext cx="8973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・ルッジェーロ家が教皇に認められて建国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3E503E4-445B-483B-9B29-446E87E75DAE}"/>
              </a:ext>
            </a:extLst>
          </p:cNvPr>
          <p:cNvSpPr/>
          <p:nvPr/>
        </p:nvSpPr>
        <p:spPr>
          <a:xfrm>
            <a:off x="0" y="5183430"/>
            <a:ext cx="716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・シチリア島と南イタリアを支配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A4CB48D-8897-4007-A8DC-A1507AD7C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656" y="-8527"/>
            <a:ext cx="5076344" cy="5328929"/>
          </a:xfrm>
          <a:prstGeom prst="rect">
            <a:avLst/>
          </a:prstGeom>
        </p:spPr>
      </p:pic>
      <p:sp>
        <p:nvSpPr>
          <p:cNvPr id="12" name="フレーム 11">
            <a:extLst>
              <a:ext uri="{FF2B5EF4-FFF2-40B4-BE49-F238E27FC236}">
                <a16:creationId xmlns:a16="http://schemas.microsoft.com/office/drawing/2014/main" id="{738C77D9-1653-4A49-8419-7F0AA4C8B347}"/>
              </a:ext>
            </a:extLst>
          </p:cNvPr>
          <p:cNvSpPr/>
          <p:nvPr/>
        </p:nvSpPr>
        <p:spPr>
          <a:xfrm>
            <a:off x="9186530" y="3944678"/>
            <a:ext cx="1280683" cy="1031359"/>
          </a:xfrm>
          <a:prstGeom prst="frame">
            <a:avLst>
              <a:gd name="adj1" fmla="val 457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5463D696-305C-4522-AC65-5988C2D4A267}"/>
              </a:ext>
            </a:extLst>
          </p:cNvPr>
          <p:cNvSpPr/>
          <p:nvPr/>
        </p:nvSpPr>
        <p:spPr>
          <a:xfrm>
            <a:off x="9653828" y="2529275"/>
            <a:ext cx="2480154" cy="1123793"/>
          </a:xfrm>
          <a:prstGeom prst="wedgeRectCallout">
            <a:avLst>
              <a:gd name="adj1" fmla="val -33338"/>
              <a:gd name="adj2" fmla="val 723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両シチリア王国</a:t>
            </a:r>
          </a:p>
        </p:txBody>
      </p:sp>
    </p:spTree>
    <p:extLst>
      <p:ext uri="{BB962C8B-B14F-4D97-AF65-F5344CB8AC3E}">
        <p14:creationId xmlns:p14="http://schemas.microsoft.com/office/powerpoint/2010/main" val="62838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FD66D62-A823-4667-A8B2-3DFF20412A68}"/>
              </a:ext>
            </a:extLst>
          </p:cNvPr>
          <p:cNvSpPr/>
          <p:nvPr/>
        </p:nvSpPr>
        <p:spPr>
          <a:xfrm>
            <a:off x="184299" y="175195"/>
            <a:ext cx="6312194" cy="3025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大ブリテン島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5D5DEED-ADFB-4A63-B3A3-0FA5CFCD87F8}"/>
              </a:ext>
            </a:extLst>
          </p:cNvPr>
          <p:cNvSpPr/>
          <p:nvPr/>
        </p:nvSpPr>
        <p:spPr>
          <a:xfrm>
            <a:off x="269358" y="887577"/>
            <a:ext cx="1261729" cy="105818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王国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9FA568-55CD-4C9E-80DD-B990D1C33681}"/>
              </a:ext>
            </a:extLst>
          </p:cNvPr>
          <p:cNvSpPr/>
          <p:nvPr/>
        </p:nvSpPr>
        <p:spPr>
          <a:xfrm>
            <a:off x="269357" y="2041570"/>
            <a:ext cx="1261729" cy="1058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王国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47436F6-DAE0-4584-ADD8-37574B53BB3E}"/>
              </a:ext>
            </a:extLst>
          </p:cNvPr>
          <p:cNvSpPr/>
          <p:nvPr/>
        </p:nvSpPr>
        <p:spPr>
          <a:xfrm>
            <a:off x="1616146" y="887577"/>
            <a:ext cx="1261729" cy="1058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王国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6950C80-F30C-48AA-8512-69B6C716DDDC}"/>
              </a:ext>
            </a:extLst>
          </p:cNvPr>
          <p:cNvSpPr/>
          <p:nvPr/>
        </p:nvSpPr>
        <p:spPr>
          <a:xfrm>
            <a:off x="1616146" y="2041569"/>
            <a:ext cx="1261729" cy="10581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王国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1790067-5EF9-49E0-B673-9051663B4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373" y="592505"/>
            <a:ext cx="1405195" cy="164832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C734DC5-53BB-4B9C-9F32-78A8CE6B81AB}"/>
              </a:ext>
            </a:extLst>
          </p:cNvPr>
          <p:cNvSpPr/>
          <p:nvPr/>
        </p:nvSpPr>
        <p:spPr>
          <a:xfrm>
            <a:off x="7850372" y="2047027"/>
            <a:ext cx="3473302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ヴァイキング人</a:t>
            </a:r>
          </a:p>
        </p:txBody>
      </p:sp>
      <p:sp>
        <p:nvSpPr>
          <p:cNvPr id="10" name="矢印: 左 9">
            <a:extLst>
              <a:ext uri="{FF2B5EF4-FFF2-40B4-BE49-F238E27FC236}">
                <a16:creationId xmlns:a16="http://schemas.microsoft.com/office/drawing/2014/main" id="{B70521F1-D3C4-448B-AFD5-8770EFE865BA}"/>
              </a:ext>
            </a:extLst>
          </p:cNvPr>
          <p:cNvSpPr/>
          <p:nvPr/>
        </p:nvSpPr>
        <p:spPr>
          <a:xfrm>
            <a:off x="6325981" y="1676316"/>
            <a:ext cx="1462286" cy="1377159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侵攻</a:t>
            </a: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4A8E6AE2-BD8B-4344-BC94-0C5D1946E232}"/>
              </a:ext>
            </a:extLst>
          </p:cNvPr>
          <p:cNvSpPr/>
          <p:nvPr/>
        </p:nvSpPr>
        <p:spPr>
          <a:xfrm>
            <a:off x="2709165" y="3246567"/>
            <a:ext cx="1259297" cy="44860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E86CA75F-488E-48A3-95D5-ED0D14E436DA}"/>
              </a:ext>
            </a:extLst>
          </p:cNvPr>
          <p:cNvSpPr/>
          <p:nvPr/>
        </p:nvSpPr>
        <p:spPr>
          <a:xfrm>
            <a:off x="3287714" y="1900203"/>
            <a:ext cx="2983819" cy="1176356"/>
          </a:xfrm>
          <a:prstGeom prst="wedgeRectCallout">
            <a:avLst>
              <a:gd name="adj1" fmla="val -60580"/>
              <a:gd name="adj2" fmla="val -234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力を合わせて防衛だ！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D5E4653-165A-44D2-A43A-910C68DAC7AC}"/>
              </a:ext>
            </a:extLst>
          </p:cNvPr>
          <p:cNvSpPr/>
          <p:nvPr/>
        </p:nvSpPr>
        <p:spPr>
          <a:xfrm>
            <a:off x="3098922" y="745429"/>
            <a:ext cx="3048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ヘプターキー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が割拠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3B5F8BD-374A-440A-9ADB-CF5A7C2335F1}"/>
              </a:ext>
            </a:extLst>
          </p:cNvPr>
          <p:cNvSpPr/>
          <p:nvPr/>
        </p:nvSpPr>
        <p:spPr>
          <a:xfrm>
            <a:off x="184299" y="3770634"/>
            <a:ext cx="6312194" cy="3025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大ブリテン島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EA14392-10F9-42F1-BBFF-EAB38879D8C4}"/>
              </a:ext>
            </a:extLst>
          </p:cNvPr>
          <p:cNvSpPr/>
          <p:nvPr/>
        </p:nvSpPr>
        <p:spPr>
          <a:xfrm>
            <a:off x="269358" y="4452624"/>
            <a:ext cx="4823638" cy="2230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イングランド王国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F2ECC98-D446-440E-847F-E25AC06F3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65" y="5000597"/>
            <a:ext cx="1306545" cy="1318142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A64D4D9-7302-4EB5-90FF-55BC65BA63C5}"/>
              </a:ext>
            </a:extLst>
          </p:cNvPr>
          <p:cNvSpPr/>
          <p:nvPr/>
        </p:nvSpPr>
        <p:spPr>
          <a:xfrm>
            <a:off x="327367" y="5991176"/>
            <a:ext cx="2491565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エグバード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4A7ED467-0E84-410C-8A14-D6D4A02D5AF9}"/>
              </a:ext>
            </a:extLst>
          </p:cNvPr>
          <p:cNvSpPr/>
          <p:nvPr/>
        </p:nvSpPr>
        <p:spPr>
          <a:xfrm>
            <a:off x="2976128" y="5105341"/>
            <a:ext cx="2014994" cy="1176356"/>
          </a:xfrm>
          <a:prstGeom prst="wedgeRectCallout">
            <a:avLst>
              <a:gd name="adj1" fmla="val -73772"/>
              <a:gd name="adj2" fmla="val -2161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諸侯から宗主権</a:t>
            </a:r>
          </a:p>
        </p:txBody>
      </p:sp>
      <p:sp>
        <p:nvSpPr>
          <p:cNvPr id="19" name="吹き出し: 左矢印 18">
            <a:extLst>
              <a:ext uri="{FF2B5EF4-FFF2-40B4-BE49-F238E27FC236}">
                <a16:creationId xmlns:a16="http://schemas.microsoft.com/office/drawing/2014/main" id="{6DFF3231-D83B-485A-8A91-8CDD028D64D0}"/>
              </a:ext>
            </a:extLst>
          </p:cNvPr>
          <p:cNvSpPr/>
          <p:nvPr/>
        </p:nvSpPr>
        <p:spPr>
          <a:xfrm>
            <a:off x="5150393" y="3912781"/>
            <a:ext cx="1156582" cy="2770024"/>
          </a:xfrm>
          <a:prstGeom prst="lef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七王国統一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F4BDD18B-545A-455B-BED2-23CFE9F0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373" y="4342852"/>
            <a:ext cx="1405195" cy="1648324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99CAAD1-26C9-4B53-AB08-3B38A69B5ACE}"/>
              </a:ext>
            </a:extLst>
          </p:cNvPr>
          <p:cNvSpPr/>
          <p:nvPr/>
        </p:nvSpPr>
        <p:spPr>
          <a:xfrm>
            <a:off x="7850372" y="5797374"/>
            <a:ext cx="3473302" cy="635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ヴァイキング人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A61F465A-6442-4ACF-B574-D65C7606F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864" y="4844052"/>
            <a:ext cx="1114864" cy="90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3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37656</TotalTime>
  <Words>806</Words>
  <Application>Microsoft Office PowerPoint</Application>
  <PresentationFormat>ワイド画面</PresentationFormat>
  <Paragraphs>159</Paragraphs>
  <Slides>19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5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722</cp:revision>
  <dcterms:created xsi:type="dcterms:W3CDTF">2019-06-25T21:59:19Z</dcterms:created>
  <dcterms:modified xsi:type="dcterms:W3CDTF">2024-11-25T14:14:25Z</dcterms:modified>
</cp:coreProperties>
</file>