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0"/>
  </p:notesMasterIdLst>
  <p:sldIdLst>
    <p:sldId id="519" r:id="rId2"/>
    <p:sldId id="901" r:id="rId3"/>
    <p:sldId id="949" r:id="rId4"/>
    <p:sldId id="950" r:id="rId5"/>
    <p:sldId id="951" r:id="rId6"/>
    <p:sldId id="952" r:id="rId7"/>
    <p:sldId id="953" r:id="rId8"/>
    <p:sldId id="793" r:id="rId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FBCEFD"/>
    <a:srgbClr val="E91FE9"/>
    <a:srgbClr val="000000"/>
    <a:srgbClr val="FF0066"/>
    <a:srgbClr val="ED49E1"/>
    <a:srgbClr val="ED49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スタイル (中間)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45" autoAdjust="0"/>
    <p:restoredTop sz="93784" autoAdjust="0"/>
  </p:normalViewPr>
  <p:slideViewPr>
    <p:cSldViewPr snapToGrid="0" showGuides="1">
      <p:cViewPr varScale="1">
        <p:scale>
          <a:sx n="67" d="100"/>
          <a:sy n="67" d="100"/>
        </p:scale>
        <p:origin x="464" y="16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4df855aef7cffa4d" providerId="LiveId" clId="{157C0681-8D4A-464C-88A7-9E249EC9373E}"/>
    <pc:docChg chg="undo custSel addSld delSld modSld">
      <pc:chgData name="" userId="4df855aef7cffa4d" providerId="LiveId" clId="{157C0681-8D4A-464C-88A7-9E249EC9373E}" dt="2024-11-29T08:24:01.307" v="3143" actId="1076"/>
      <pc:docMkLst>
        <pc:docMk/>
      </pc:docMkLst>
      <pc:sldChg chg="addSp delSp modSp">
        <pc:chgData name="" userId="4df855aef7cffa4d" providerId="LiveId" clId="{157C0681-8D4A-464C-88A7-9E249EC9373E}" dt="2024-11-29T08:24:01.307" v="3143" actId="1076"/>
        <pc:sldMkLst>
          <pc:docMk/>
          <pc:sldMk cId="980143643" sldId="793"/>
        </pc:sldMkLst>
        <pc:spChg chg="add del mod">
          <ac:chgData name="" userId="4df855aef7cffa4d" providerId="LiveId" clId="{157C0681-8D4A-464C-88A7-9E249EC9373E}" dt="2024-11-29T06:05:24.094" v="2128" actId="478"/>
          <ac:spMkLst>
            <pc:docMk/>
            <pc:sldMk cId="980143643" sldId="793"/>
            <ac:spMk id="6" creationId="{C05AFBEC-8BDF-4123-81CA-CBE1A683C07F}"/>
          </ac:spMkLst>
        </pc:spChg>
        <pc:spChg chg="mod">
          <ac:chgData name="" userId="4df855aef7cffa4d" providerId="LiveId" clId="{157C0681-8D4A-464C-88A7-9E249EC9373E}" dt="2024-11-29T08:11:55.403" v="2213" actId="1076"/>
          <ac:spMkLst>
            <pc:docMk/>
            <pc:sldMk cId="980143643" sldId="793"/>
            <ac:spMk id="7" creationId="{45ECAC90-9FFE-4B8B-A7C4-85048484E5DD}"/>
          </ac:spMkLst>
        </pc:spChg>
        <pc:spChg chg="add mod">
          <ac:chgData name="" userId="4df855aef7cffa4d" providerId="LiveId" clId="{157C0681-8D4A-464C-88A7-9E249EC9373E}" dt="2024-11-29T08:16:14.048" v="2586" actId="207"/>
          <ac:spMkLst>
            <pc:docMk/>
            <pc:sldMk cId="980143643" sldId="793"/>
            <ac:spMk id="8" creationId="{8EC3CE94-4421-4D16-A3B7-A4FAF735D83F}"/>
          </ac:spMkLst>
        </pc:spChg>
        <pc:spChg chg="add del mod">
          <ac:chgData name="" userId="4df855aef7cffa4d" providerId="LiveId" clId="{157C0681-8D4A-464C-88A7-9E249EC9373E}" dt="2024-11-29T08:17:27.431" v="2613" actId="478"/>
          <ac:spMkLst>
            <pc:docMk/>
            <pc:sldMk cId="980143643" sldId="793"/>
            <ac:spMk id="9" creationId="{693E2280-02D3-4960-9686-DEF0EC055AAE}"/>
          </ac:spMkLst>
        </pc:spChg>
        <pc:spChg chg="add mod">
          <ac:chgData name="" userId="4df855aef7cffa4d" providerId="LiveId" clId="{157C0681-8D4A-464C-88A7-9E249EC9373E}" dt="2024-11-29T08:16:09.099" v="2585" actId="1076"/>
          <ac:spMkLst>
            <pc:docMk/>
            <pc:sldMk cId="980143643" sldId="793"/>
            <ac:spMk id="10" creationId="{F328616C-576A-4B0A-B372-780B6B687098}"/>
          </ac:spMkLst>
        </pc:spChg>
        <pc:spChg chg="add mod">
          <ac:chgData name="" userId="4df855aef7cffa4d" providerId="LiveId" clId="{157C0681-8D4A-464C-88A7-9E249EC9373E}" dt="2024-11-29T08:16:09.099" v="2585" actId="1076"/>
          <ac:spMkLst>
            <pc:docMk/>
            <pc:sldMk cId="980143643" sldId="793"/>
            <ac:spMk id="11" creationId="{AB7ABA0B-0160-4AFE-8D83-A0D981A0E841}"/>
          </ac:spMkLst>
        </pc:spChg>
        <pc:spChg chg="del mod">
          <ac:chgData name="" userId="4df855aef7cffa4d" providerId="LiveId" clId="{157C0681-8D4A-464C-88A7-9E249EC9373E}" dt="2024-11-29T06:02:28.994" v="2066" actId="478"/>
          <ac:spMkLst>
            <pc:docMk/>
            <pc:sldMk cId="980143643" sldId="793"/>
            <ac:spMk id="12" creationId="{ADAADF98-9D01-8FC8-D6BE-59ECC4E5CCA4}"/>
          </ac:spMkLst>
        </pc:spChg>
        <pc:spChg chg="add mod">
          <ac:chgData name="" userId="4df855aef7cffa4d" providerId="LiveId" clId="{157C0681-8D4A-464C-88A7-9E249EC9373E}" dt="2024-11-29T08:23:14.839" v="3031" actId="1035"/>
          <ac:spMkLst>
            <pc:docMk/>
            <pc:sldMk cId="980143643" sldId="793"/>
            <ac:spMk id="14" creationId="{7C8B83D4-BFF9-435A-863F-408D61C9193E}"/>
          </ac:spMkLst>
        </pc:spChg>
        <pc:spChg chg="add mod">
          <ac:chgData name="" userId="4df855aef7cffa4d" providerId="LiveId" clId="{157C0681-8D4A-464C-88A7-9E249EC9373E}" dt="2024-11-29T08:17:52.811" v="2631" actId="14100"/>
          <ac:spMkLst>
            <pc:docMk/>
            <pc:sldMk cId="980143643" sldId="793"/>
            <ac:spMk id="15" creationId="{9227A3DA-94F1-4D87-80AC-D83551F88F9C}"/>
          </ac:spMkLst>
        </pc:spChg>
        <pc:spChg chg="add mod">
          <ac:chgData name="" userId="4df855aef7cffa4d" providerId="LiveId" clId="{157C0681-8D4A-464C-88A7-9E249EC9373E}" dt="2024-11-29T08:23:14.839" v="3031" actId="1035"/>
          <ac:spMkLst>
            <pc:docMk/>
            <pc:sldMk cId="980143643" sldId="793"/>
            <ac:spMk id="16" creationId="{D05F8453-4539-420B-8F4D-FA2E0CEF5A47}"/>
          </ac:spMkLst>
        </pc:spChg>
        <pc:spChg chg="add mod">
          <ac:chgData name="" userId="4df855aef7cffa4d" providerId="LiveId" clId="{157C0681-8D4A-464C-88A7-9E249EC9373E}" dt="2024-11-29T08:23:14.839" v="3031" actId="1035"/>
          <ac:spMkLst>
            <pc:docMk/>
            <pc:sldMk cId="980143643" sldId="793"/>
            <ac:spMk id="17" creationId="{6AC88505-4130-4B55-9D09-57489D02D089}"/>
          </ac:spMkLst>
        </pc:spChg>
        <pc:spChg chg="add mod">
          <ac:chgData name="" userId="4df855aef7cffa4d" providerId="LiveId" clId="{157C0681-8D4A-464C-88A7-9E249EC9373E}" dt="2024-11-29T08:23:14.839" v="3031" actId="1035"/>
          <ac:spMkLst>
            <pc:docMk/>
            <pc:sldMk cId="980143643" sldId="793"/>
            <ac:spMk id="18" creationId="{F5284A0B-606C-4EE9-AA03-1B6F253CDF3B}"/>
          </ac:spMkLst>
        </pc:spChg>
        <pc:spChg chg="add mod">
          <ac:chgData name="" userId="4df855aef7cffa4d" providerId="LiveId" clId="{157C0681-8D4A-464C-88A7-9E249EC9373E}" dt="2024-11-29T08:24:01.307" v="3143" actId="1076"/>
          <ac:spMkLst>
            <pc:docMk/>
            <pc:sldMk cId="980143643" sldId="793"/>
            <ac:spMk id="19" creationId="{946646F8-3CF0-44BE-8727-F9356D24DABF}"/>
          </ac:spMkLst>
        </pc:spChg>
      </pc:sldChg>
      <pc:sldChg chg="del">
        <pc:chgData name="" userId="4df855aef7cffa4d" providerId="LiveId" clId="{157C0681-8D4A-464C-88A7-9E249EC9373E}" dt="2024-11-29T05:07:57.993" v="684" actId="2696"/>
        <pc:sldMkLst>
          <pc:docMk/>
          <pc:sldMk cId="1948905246" sldId="948"/>
        </pc:sldMkLst>
      </pc:sldChg>
      <pc:sldChg chg="addSp delSp modSp add">
        <pc:chgData name="" userId="4df855aef7cffa4d" providerId="LiveId" clId="{157C0681-8D4A-464C-88A7-9E249EC9373E}" dt="2024-11-29T05:21:06.829" v="880" actId="1076"/>
        <pc:sldMkLst>
          <pc:docMk/>
          <pc:sldMk cId="1081877475" sldId="950"/>
        </pc:sldMkLst>
        <pc:spChg chg="add mod">
          <ac:chgData name="" userId="4df855aef7cffa4d" providerId="LiveId" clId="{157C0681-8D4A-464C-88A7-9E249EC9373E}" dt="2024-11-29T04:41:08.917" v="80" actId="1076"/>
          <ac:spMkLst>
            <pc:docMk/>
            <pc:sldMk cId="1081877475" sldId="950"/>
            <ac:spMk id="2" creationId="{80D33487-FD5F-40A5-8AE3-D02885632A92}"/>
          </ac:spMkLst>
        </pc:spChg>
        <pc:spChg chg="add mod">
          <ac:chgData name="" userId="4df855aef7cffa4d" providerId="LiveId" clId="{157C0681-8D4A-464C-88A7-9E249EC9373E}" dt="2024-11-29T05:03:42.375" v="465" actId="1076"/>
          <ac:spMkLst>
            <pc:docMk/>
            <pc:sldMk cId="1081877475" sldId="950"/>
            <ac:spMk id="3" creationId="{CD65E084-F625-4A52-BB7E-3B9719DFF4BB}"/>
          </ac:spMkLst>
        </pc:spChg>
        <pc:spChg chg="add mod">
          <ac:chgData name="" userId="4df855aef7cffa4d" providerId="LiveId" clId="{157C0681-8D4A-464C-88A7-9E249EC9373E}" dt="2024-11-29T05:01:15.414" v="458" actId="1076"/>
          <ac:spMkLst>
            <pc:docMk/>
            <pc:sldMk cId="1081877475" sldId="950"/>
            <ac:spMk id="4" creationId="{B5313B6D-A45A-42C1-A8D2-2FACA63034D8}"/>
          </ac:spMkLst>
        </pc:spChg>
        <pc:spChg chg="add mod">
          <ac:chgData name="" userId="4df855aef7cffa4d" providerId="LiveId" clId="{157C0681-8D4A-464C-88A7-9E249EC9373E}" dt="2024-11-29T04:47:00.407" v="252" actId="947"/>
          <ac:spMkLst>
            <pc:docMk/>
            <pc:sldMk cId="1081877475" sldId="950"/>
            <ac:spMk id="5" creationId="{4EBDD01A-89C9-46A8-9343-127D4A8A8104}"/>
          </ac:spMkLst>
        </pc:spChg>
        <pc:spChg chg="add mod">
          <ac:chgData name="" userId="4df855aef7cffa4d" providerId="LiveId" clId="{157C0681-8D4A-464C-88A7-9E249EC9373E}" dt="2024-11-29T04:47:14.917" v="274" actId="1076"/>
          <ac:spMkLst>
            <pc:docMk/>
            <pc:sldMk cId="1081877475" sldId="950"/>
            <ac:spMk id="6" creationId="{6E2943C3-38E6-48CC-9E3D-CDD08C8AADBB}"/>
          </ac:spMkLst>
        </pc:spChg>
        <pc:spChg chg="add mod ord">
          <ac:chgData name="" userId="4df855aef7cffa4d" providerId="LiveId" clId="{157C0681-8D4A-464C-88A7-9E249EC9373E}" dt="2024-11-29T05:01:15.414" v="458" actId="1076"/>
          <ac:spMkLst>
            <pc:docMk/>
            <pc:sldMk cId="1081877475" sldId="950"/>
            <ac:spMk id="7" creationId="{F8A2F76D-D653-4D93-BB2F-A1DFE06D417A}"/>
          </ac:spMkLst>
        </pc:spChg>
        <pc:spChg chg="add mod">
          <ac:chgData name="" userId="4df855aef7cffa4d" providerId="LiveId" clId="{157C0681-8D4A-464C-88A7-9E249EC9373E}" dt="2024-11-29T05:10:06.397" v="706" actId="14100"/>
          <ac:spMkLst>
            <pc:docMk/>
            <pc:sldMk cId="1081877475" sldId="950"/>
            <ac:spMk id="8" creationId="{47119E53-AF2A-4780-9691-FB8F149DAB55}"/>
          </ac:spMkLst>
        </pc:spChg>
        <pc:spChg chg="add mod">
          <ac:chgData name="" userId="4df855aef7cffa4d" providerId="LiveId" clId="{157C0681-8D4A-464C-88A7-9E249EC9373E}" dt="2024-11-29T05:09:53.133" v="699" actId="14100"/>
          <ac:spMkLst>
            <pc:docMk/>
            <pc:sldMk cId="1081877475" sldId="950"/>
            <ac:spMk id="9" creationId="{E8A94516-8680-4C9C-962E-6C5C7753B787}"/>
          </ac:spMkLst>
        </pc:spChg>
        <pc:spChg chg="add mod">
          <ac:chgData name="" userId="4df855aef7cffa4d" providerId="LiveId" clId="{157C0681-8D4A-464C-88A7-9E249EC9373E}" dt="2024-11-29T05:01:15.414" v="458" actId="1076"/>
          <ac:spMkLst>
            <pc:docMk/>
            <pc:sldMk cId="1081877475" sldId="950"/>
            <ac:spMk id="10" creationId="{327B10C2-5615-4DEB-A2E7-1F4AAAD3D5BD}"/>
          </ac:spMkLst>
        </pc:spChg>
        <pc:spChg chg="add mod">
          <ac:chgData name="" userId="4df855aef7cffa4d" providerId="LiveId" clId="{157C0681-8D4A-464C-88A7-9E249EC9373E}" dt="2024-11-29T05:09:38.949" v="697" actId="14100"/>
          <ac:spMkLst>
            <pc:docMk/>
            <pc:sldMk cId="1081877475" sldId="950"/>
            <ac:spMk id="11" creationId="{222FEC02-AE7A-4719-9D87-679BE51C635D}"/>
          </ac:spMkLst>
        </pc:spChg>
        <pc:spChg chg="add mod">
          <ac:chgData name="" userId="4df855aef7cffa4d" providerId="LiveId" clId="{157C0681-8D4A-464C-88A7-9E249EC9373E}" dt="2024-11-29T05:01:15.414" v="458" actId="1076"/>
          <ac:spMkLst>
            <pc:docMk/>
            <pc:sldMk cId="1081877475" sldId="950"/>
            <ac:spMk id="12" creationId="{4CBBAEEE-94A7-4AA4-83F6-4DB9B9A48F58}"/>
          </ac:spMkLst>
        </pc:spChg>
        <pc:spChg chg="add mod">
          <ac:chgData name="" userId="4df855aef7cffa4d" providerId="LiveId" clId="{157C0681-8D4A-464C-88A7-9E249EC9373E}" dt="2024-11-29T05:01:15.414" v="458" actId="1076"/>
          <ac:spMkLst>
            <pc:docMk/>
            <pc:sldMk cId="1081877475" sldId="950"/>
            <ac:spMk id="13" creationId="{FEB6A7BD-53E2-4678-A8DE-E8227D61400D}"/>
          </ac:spMkLst>
        </pc:spChg>
        <pc:spChg chg="add mod">
          <ac:chgData name="" userId="4df855aef7cffa4d" providerId="LiveId" clId="{157C0681-8D4A-464C-88A7-9E249EC9373E}" dt="2024-11-29T05:01:15.414" v="458" actId="1076"/>
          <ac:spMkLst>
            <pc:docMk/>
            <pc:sldMk cId="1081877475" sldId="950"/>
            <ac:spMk id="14" creationId="{B908AB87-704D-4FDB-A1F7-84B413349C12}"/>
          </ac:spMkLst>
        </pc:spChg>
        <pc:spChg chg="add mod">
          <ac:chgData name="" userId="4df855aef7cffa4d" providerId="LiveId" clId="{157C0681-8D4A-464C-88A7-9E249EC9373E}" dt="2024-11-29T05:01:15.414" v="458" actId="1076"/>
          <ac:spMkLst>
            <pc:docMk/>
            <pc:sldMk cId="1081877475" sldId="950"/>
            <ac:spMk id="15" creationId="{DF96FECA-168A-4495-B6C4-56DD2FBF2675}"/>
          </ac:spMkLst>
        </pc:spChg>
        <pc:spChg chg="add mod">
          <ac:chgData name="" userId="4df855aef7cffa4d" providerId="LiveId" clId="{157C0681-8D4A-464C-88A7-9E249EC9373E}" dt="2024-11-29T05:01:15.414" v="458" actId="1076"/>
          <ac:spMkLst>
            <pc:docMk/>
            <pc:sldMk cId="1081877475" sldId="950"/>
            <ac:spMk id="16" creationId="{5B2281ED-BDFB-4CED-8E80-67F7F5963075}"/>
          </ac:spMkLst>
        </pc:spChg>
        <pc:spChg chg="add mod">
          <ac:chgData name="" userId="4df855aef7cffa4d" providerId="LiveId" clId="{157C0681-8D4A-464C-88A7-9E249EC9373E}" dt="2024-11-29T05:01:15.414" v="458" actId="1076"/>
          <ac:spMkLst>
            <pc:docMk/>
            <pc:sldMk cId="1081877475" sldId="950"/>
            <ac:spMk id="17" creationId="{BC1D48F7-7149-48FF-88CE-42757A9F7755}"/>
          </ac:spMkLst>
        </pc:spChg>
        <pc:spChg chg="add mod">
          <ac:chgData name="" userId="4df855aef7cffa4d" providerId="LiveId" clId="{157C0681-8D4A-464C-88A7-9E249EC9373E}" dt="2024-11-29T05:01:15.414" v="458" actId="1076"/>
          <ac:spMkLst>
            <pc:docMk/>
            <pc:sldMk cId="1081877475" sldId="950"/>
            <ac:spMk id="19" creationId="{EF9707E4-833D-4BAF-AA07-B7B237F33CB8}"/>
          </ac:spMkLst>
        </pc:spChg>
        <pc:spChg chg="add mod">
          <ac:chgData name="" userId="4df855aef7cffa4d" providerId="LiveId" clId="{157C0681-8D4A-464C-88A7-9E249EC9373E}" dt="2024-11-29T05:01:15.414" v="458" actId="1076"/>
          <ac:spMkLst>
            <pc:docMk/>
            <pc:sldMk cId="1081877475" sldId="950"/>
            <ac:spMk id="20" creationId="{2FD9C41B-A197-41D7-BA3C-E47A6CD0B117}"/>
          </ac:spMkLst>
        </pc:spChg>
        <pc:spChg chg="add mod">
          <ac:chgData name="" userId="4df855aef7cffa4d" providerId="LiveId" clId="{157C0681-8D4A-464C-88A7-9E249EC9373E}" dt="2024-11-29T05:09:43.045" v="698" actId="14100"/>
          <ac:spMkLst>
            <pc:docMk/>
            <pc:sldMk cId="1081877475" sldId="950"/>
            <ac:spMk id="21" creationId="{BB4C1EDF-E18D-40B1-9A7E-992B6F0DDB65}"/>
          </ac:spMkLst>
        </pc:spChg>
        <pc:spChg chg="add mod">
          <ac:chgData name="" userId="4df855aef7cffa4d" providerId="LiveId" clId="{157C0681-8D4A-464C-88A7-9E249EC9373E}" dt="2024-11-29T05:01:15.414" v="458" actId="1076"/>
          <ac:spMkLst>
            <pc:docMk/>
            <pc:sldMk cId="1081877475" sldId="950"/>
            <ac:spMk id="22" creationId="{B9FB2495-7ACB-46FC-AFCE-CD05DEB55516}"/>
          </ac:spMkLst>
        </pc:spChg>
        <pc:spChg chg="add mod">
          <ac:chgData name="" userId="4df855aef7cffa4d" providerId="LiveId" clId="{157C0681-8D4A-464C-88A7-9E249EC9373E}" dt="2024-11-29T05:01:15.414" v="458" actId="1076"/>
          <ac:spMkLst>
            <pc:docMk/>
            <pc:sldMk cId="1081877475" sldId="950"/>
            <ac:spMk id="23" creationId="{3775AD92-AA3C-4100-8A5E-1A69F9D2F8E8}"/>
          </ac:spMkLst>
        </pc:spChg>
        <pc:spChg chg="add mod">
          <ac:chgData name="" userId="4df855aef7cffa4d" providerId="LiveId" clId="{157C0681-8D4A-464C-88A7-9E249EC9373E}" dt="2024-11-29T05:01:15.414" v="458" actId="1076"/>
          <ac:spMkLst>
            <pc:docMk/>
            <pc:sldMk cId="1081877475" sldId="950"/>
            <ac:spMk id="24" creationId="{F716F499-F9DA-4FCD-AB7F-D8505A07CB50}"/>
          </ac:spMkLst>
        </pc:spChg>
        <pc:spChg chg="add mod">
          <ac:chgData name="" userId="4df855aef7cffa4d" providerId="LiveId" clId="{157C0681-8D4A-464C-88A7-9E249EC9373E}" dt="2024-11-29T05:10:00.376" v="705" actId="1038"/>
          <ac:spMkLst>
            <pc:docMk/>
            <pc:sldMk cId="1081877475" sldId="950"/>
            <ac:spMk id="25" creationId="{6E32B354-3878-4D66-BF34-157A57E52795}"/>
          </ac:spMkLst>
        </pc:spChg>
        <pc:spChg chg="add mod">
          <ac:chgData name="" userId="4df855aef7cffa4d" providerId="LiveId" clId="{157C0681-8D4A-464C-88A7-9E249EC9373E}" dt="2024-11-29T05:10:00.376" v="705" actId="1038"/>
          <ac:spMkLst>
            <pc:docMk/>
            <pc:sldMk cId="1081877475" sldId="950"/>
            <ac:spMk id="26" creationId="{C3B6E800-611D-42DE-AB1B-06751987122D}"/>
          </ac:spMkLst>
        </pc:spChg>
        <pc:spChg chg="add mod">
          <ac:chgData name="" userId="4df855aef7cffa4d" providerId="LiveId" clId="{157C0681-8D4A-464C-88A7-9E249EC9373E}" dt="2024-11-29T05:10:00.376" v="705" actId="1038"/>
          <ac:spMkLst>
            <pc:docMk/>
            <pc:sldMk cId="1081877475" sldId="950"/>
            <ac:spMk id="27" creationId="{A14C7C75-148A-4FBB-8137-B2704BD07460}"/>
          </ac:spMkLst>
        </pc:spChg>
        <pc:spChg chg="add mod">
          <ac:chgData name="" userId="4df855aef7cffa4d" providerId="LiveId" clId="{157C0681-8D4A-464C-88A7-9E249EC9373E}" dt="2024-11-29T05:10:00.376" v="705" actId="1038"/>
          <ac:spMkLst>
            <pc:docMk/>
            <pc:sldMk cId="1081877475" sldId="950"/>
            <ac:spMk id="28" creationId="{20A6FA4F-44E6-4239-89A6-044EFC8DE728}"/>
          </ac:spMkLst>
        </pc:spChg>
        <pc:picChg chg="add del mod">
          <ac:chgData name="" userId="4df855aef7cffa4d" providerId="LiveId" clId="{157C0681-8D4A-464C-88A7-9E249EC9373E}" dt="2024-11-29T05:20:59.945" v="877" actId="478"/>
          <ac:picMkLst>
            <pc:docMk/>
            <pc:sldMk cId="1081877475" sldId="950"/>
            <ac:picMk id="18" creationId="{286DBE40-5A4B-4150-8ACC-A0588CB8061A}"/>
          </ac:picMkLst>
        </pc:picChg>
        <pc:picChg chg="add mod">
          <ac:chgData name="" userId="4df855aef7cffa4d" providerId="LiveId" clId="{157C0681-8D4A-464C-88A7-9E249EC9373E}" dt="2024-11-29T05:10:00.376" v="705" actId="1038"/>
          <ac:picMkLst>
            <pc:docMk/>
            <pc:sldMk cId="1081877475" sldId="950"/>
            <ac:picMk id="29" creationId="{03AA0174-107D-464B-B9C0-8CC1BD50D2D5}"/>
          </ac:picMkLst>
        </pc:picChg>
        <pc:picChg chg="add mod">
          <ac:chgData name="" userId="4df855aef7cffa4d" providerId="LiveId" clId="{157C0681-8D4A-464C-88A7-9E249EC9373E}" dt="2024-11-29T05:10:00.376" v="705" actId="1038"/>
          <ac:picMkLst>
            <pc:docMk/>
            <pc:sldMk cId="1081877475" sldId="950"/>
            <ac:picMk id="30" creationId="{BF6DA6CA-CEE7-4D4A-8072-E5DA5040BFCD}"/>
          </ac:picMkLst>
        </pc:picChg>
        <pc:picChg chg="add mod">
          <ac:chgData name="" userId="4df855aef7cffa4d" providerId="LiveId" clId="{157C0681-8D4A-464C-88A7-9E249EC9373E}" dt="2024-11-29T05:21:06.829" v="880" actId="1076"/>
          <ac:picMkLst>
            <pc:docMk/>
            <pc:sldMk cId="1081877475" sldId="950"/>
            <ac:picMk id="31" creationId="{67B6B6B9-D4D6-46AE-8C06-113013DCABB9}"/>
          </ac:picMkLst>
        </pc:picChg>
      </pc:sldChg>
      <pc:sldChg chg="addSp delSp modSp add">
        <pc:chgData name="" userId="4df855aef7cffa4d" providerId="LiveId" clId="{157C0681-8D4A-464C-88A7-9E249EC9373E}" dt="2024-11-29T05:31:35.765" v="1085" actId="1076"/>
        <pc:sldMkLst>
          <pc:docMk/>
          <pc:sldMk cId="2365027922" sldId="951"/>
        </pc:sldMkLst>
        <pc:spChg chg="add mod">
          <ac:chgData name="" userId="4df855aef7cffa4d" providerId="LiveId" clId="{157C0681-8D4A-464C-88A7-9E249EC9373E}" dt="2024-11-29T05:10:24.974" v="709" actId="207"/>
          <ac:spMkLst>
            <pc:docMk/>
            <pc:sldMk cId="2365027922" sldId="951"/>
            <ac:spMk id="2" creationId="{48754CF5-D352-45A5-A07D-ABE7523D100E}"/>
          </ac:spMkLst>
        </pc:spChg>
        <pc:spChg chg="add mod">
          <ac:chgData name="" userId="4df855aef7cffa4d" providerId="LiveId" clId="{157C0681-8D4A-464C-88A7-9E249EC9373E}" dt="2024-11-29T05:11:02.438" v="726" actId="1076"/>
          <ac:spMkLst>
            <pc:docMk/>
            <pc:sldMk cId="2365027922" sldId="951"/>
            <ac:spMk id="3" creationId="{2F3A1159-00EC-4654-8CFD-4FCD1F3688DF}"/>
          </ac:spMkLst>
        </pc:spChg>
        <pc:spChg chg="add mod">
          <ac:chgData name="" userId="4df855aef7cffa4d" providerId="LiveId" clId="{157C0681-8D4A-464C-88A7-9E249EC9373E}" dt="2024-11-29T05:14:29.925" v="748" actId="1076"/>
          <ac:spMkLst>
            <pc:docMk/>
            <pc:sldMk cId="2365027922" sldId="951"/>
            <ac:spMk id="4" creationId="{7CABE68A-7D38-47CF-85BC-0B6EBCDBA3BE}"/>
          </ac:spMkLst>
        </pc:spChg>
        <pc:spChg chg="add del mod">
          <ac:chgData name="" userId="4df855aef7cffa4d" providerId="LiveId" clId="{157C0681-8D4A-464C-88A7-9E249EC9373E}" dt="2024-11-29T05:14:13.900" v="736" actId="478"/>
          <ac:spMkLst>
            <pc:docMk/>
            <pc:sldMk cId="2365027922" sldId="951"/>
            <ac:spMk id="5" creationId="{C4D1EF89-9423-45B0-8B6A-EECA4A186E3B}"/>
          </ac:spMkLst>
        </pc:spChg>
        <pc:spChg chg="add mod">
          <ac:chgData name="" userId="4df855aef7cffa4d" providerId="LiveId" clId="{157C0681-8D4A-464C-88A7-9E249EC9373E}" dt="2024-11-29T05:14:26.525" v="747" actId="1076"/>
          <ac:spMkLst>
            <pc:docMk/>
            <pc:sldMk cId="2365027922" sldId="951"/>
            <ac:spMk id="6" creationId="{98B15A93-639D-440B-8D57-E2BCD603E0E6}"/>
          </ac:spMkLst>
        </pc:spChg>
        <pc:spChg chg="add mod">
          <ac:chgData name="" userId="4df855aef7cffa4d" providerId="LiveId" clId="{157C0681-8D4A-464C-88A7-9E249EC9373E}" dt="2024-11-29T05:18:10.838" v="798" actId="14100"/>
          <ac:spMkLst>
            <pc:docMk/>
            <pc:sldMk cId="2365027922" sldId="951"/>
            <ac:spMk id="7" creationId="{5A8BA1A4-073E-4823-8AA8-4864CC9D4E6F}"/>
          </ac:spMkLst>
        </pc:spChg>
        <pc:spChg chg="add mod">
          <ac:chgData name="" userId="4df855aef7cffa4d" providerId="LiveId" clId="{157C0681-8D4A-464C-88A7-9E249EC9373E}" dt="2024-11-29T05:31:35.765" v="1085" actId="1076"/>
          <ac:spMkLst>
            <pc:docMk/>
            <pc:sldMk cId="2365027922" sldId="951"/>
            <ac:spMk id="11" creationId="{9CE82388-EF66-4915-A93D-7170C7E55952}"/>
          </ac:spMkLst>
        </pc:spChg>
        <pc:spChg chg="add mod">
          <ac:chgData name="" userId="4df855aef7cffa4d" providerId="LiveId" clId="{157C0681-8D4A-464C-88A7-9E249EC9373E}" dt="2024-11-29T05:23:02.934" v="935" actId="1076"/>
          <ac:spMkLst>
            <pc:docMk/>
            <pc:sldMk cId="2365027922" sldId="951"/>
            <ac:spMk id="13" creationId="{1FADB036-C020-4BD6-A2B7-A0C082B8F781}"/>
          </ac:spMkLst>
        </pc:spChg>
        <pc:spChg chg="add mod">
          <ac:chgData name="" userId="4df855aef7cffa4d" providerId="LiveId" clId="{157C0681-8D4A-464C-88A7-9E249EC9373E}" dt="2024-11-29T05:23:02.934" v="935" actId="1076"/>
          <ac:spMkLst>
            <pc:docMk/>
            <pc:sldMk cId="2365027922" sldId="951"/>
            <ac:spMk id="23" creationId="{11D242FF-D14A-493C-9288-A7E700285BA5}"/>
          </ac:spMkLst>
        </pc:spChg>
        <pc:spChg chg="add mod">
          <ac:chgData name="" userId="4df855aef7cffa4d" providerId="LiveId" clId="{157C0681-8D4A-464C-88A7-9E249EC9373E}" dt="2024-11-29T05:23:02.934" v="935" actId="1076"/>
          <ac:spMkLst>
            <pc:docMk/>
            <pc:sldMk cId="2365027922" sldId="951"/>
            <ac:spMk id="24" creationId="{05B8EED2-679F-48F8-BE98-B55B2066080E}"/>
          </ac:spMkLst>
        </pc:spChg>
        <pc:spChg chg="add mod">
          <ac:chgData name="" userId="4df855aef7cffa4d" providerId="LiveId" clId="{157C0681-8D4A-464C-88A7-9E249EC9373E}" dt="2024-11-29T05:23:02.934" v="935" actId="1076"/>
          <ac:spMkLst>
            <pc:docMk/>
            <pc:sldMk cId="2365027922" sldId="951"/>
            <ac:spMk id="25" creationId="{16157394-44CE-4787-A816-E6D3EDD06A78}"/>
          </ac:spMkLst>
        </pc:spChg>
        <pc:picChg chg="add mod">
          <ac:chgData name="" userId="4df855aef7cffa4d" providerId="LiveId" clId="{157C0681-8D4A-464C-88A7-9E249EC9373E}" dt="2024-11-29T05:19:21.909" v="813" actId="1076"/>
          <ac:picMkLst>
            <pc:docMk/>
            <pc:sldMk cId="2365027922" sldId="951"/>
            <ac:picMk id="8" creationId="{8482D629-24FB-43F3-B1D6-3BC0FF68D20C}"/>
          </ac:picMkLst>
        </pc:picChg>
        <pc:picChg chg="add mod">
          <ac:chgData name="" userId="4df855aef7cffa4d" providerId="LiveId" clId="{157C0681-8D4A-464C-88A7-9E249EC9373E}" dt="2024-11-29T05:19:30.261" v="814" actId="1076"/>
          <ac:picMkLst>
            <pc:docMk/>
            <pc:sldMk cId="2365027922" sldId="951"/>
            <ac:picMk id="9" creationId="{E0FF4C5F-29E4-43AA-87D4-5E3C617EA47E}"/>
          </ac:picMkLst>
        </pc:picChg>
        <pc:picChg chg="add mod">
          <ac:chgData name="" userId="4df855aef7cffa4d" providerId="LiveId" clId="{157C0681-8D4A-464C-88A7-9E249EC9373E}" dt="2024-11-29T05:19:17.733" v="811" actId="1076"/>
          <ac:picMkLst>
            <pc:docMk/>
            <pc:sldMk cId="2365027922" sldId="951"/>
            <ac:picMk id="10" creationId="{CF102F09-8A58-41BD-BD58-60757D47D900}"/>
          </ac:picMkLst>
        </pc:picChg>
        <pc:picChg chg="add mod">
          <ac:chgData name="" userId="4df855aef7cffa4d" providerId="LiveId" clId="{157C0681-8D4A-464C-88A7-9E249EC9373E}" dt="2024-11-29T05:23:02.934" v="935" actId="1076"/>
          <ac:picMkLst>
            <pc:docMk/>
            <pc:sldMk cId="2365027922" sldId="951"/>
            <ac:picMk id="12" creationId="{F91CAB27-FD16-4017-896E-5C9D115D7AD1}"/>
          </ac:picMkLst>
        </pc:picChg>
        <pc:cxnChg chg="add mod">
          <ac:chgData name="" userId="4df855aef7cffa4d" providerId="LiveId" clId="{157C0681-8D4A-464C-88A7-9E249EC9373E}" dt="2024-11-29T05:23:02.934" v="935" actId="1076"/>
          <ac:cxnSpMkLst>
            <pc:docMk/>
            <pc:sldMk cId="2365027922" sldId="951"/>
            <ac:cxnSpMk id="15" creationId="{528EADF6-779A-43EB-9C28-829934658171}"/>
          </ac:cxnSpMkLst>
        </pc:cxnChg>
        <pc:cxnChg chg="add mod">
          <ac:chgData name="" userId="4df855aef7cffa4d" providerId="LiveId" clId="{157C0681-8D4A-464C-88A7-9E249EC9373E}" dt="2024-11-29T05:23:02.934" v="935" actId="1076"/>
          <ac:cxnSpMkLst>
            <pc:docMk/>
            <pc:sldMk cId="2365027922" sldId="951"/>
            <ac:cxnSpMk id="17" creationId="{08AAE728-ED06-481F-84BD-75D68E5266F7}"/>
          </ac:cxnSpMkLst>
        </pc:cxnChg>
        <pc:cxnChg chg="add mod">
          <ac:chgData name="" userId="4df855aef7cffa4d" providerId="LiveId" clId="{157C0681-8D4A-464C-88A7-9E249EC9373E}" dt="2024-11-29T05:23:02.934" v="935" actId="1076"/>
          <ac:cxnSpMkLst>
            <pc:docMk/>
            <pc:sldMk cId="2365027922" sldId="951"/>
            <ac:cxnSpMk id="20" creationId="{280EA490-433C-4586-99F6-FC357EA1C436}"/>
          </ac:cxnSpMkLst>
        </pc:cxnChg>
      </pc:sldChg>
      <pc:sldChg chg="addSp delSp modSp add">
        <pc:chgData name="" userId="4df855aef7cffa4d" providerId="LiveId" clId="{157C0681-8D4A-464C-88A7-9E249EC9373E}" dt="2024-11-29T05:43:34.420" v="1580" actId="1076"/>
        <pc:sldMkLst>
          <pc:docMk/>
          <pc:sldMk cId="1256065957" sldId="952"/>
        </pc:sldMkLst>
        <pc:spChg chg="add mod">
          <ac:chgData name="" userId="4df855aef7cffa4d" providerId="LiveId" clId="{157C0681-8D4A-464C-88A7-9E249EC9373E}" dt="2024-11-29T05:29:29.590" v="1002" actId="1076"/>
          <ac:spMkLst>
            <pc:docMk/>
            <pc:sldMk cId="1256065957" sldId="952"/>
            <ac:spMk id="2" creationId="{DF1663A2-DD95-4193-95F8-05629C2111B4}"/>
          </ac:spMkLst>
        </pc:spChg>
        <pc:spChg chg="add mod">
          <ac:chgData name="" userId="4df855aef7cffa4d" providerId="LiveId" clId="{157C0681-8D4A-464C-88A7-9E249EC9373E}" dt="2024-11-29T05:29:58.285" v="1018" actId="1076"/>
          <ac:spMkLst>
            <pc:docMk/>
            <pc:sldMk cId="1256065957" sldId="952"/>
            <ac:spMk id="4" creationId="{4B68CB37-AD39-4AB7-B52E-9D041E604D73}"/>
          </ac:spMkLst>
        </pc:spChg>
        <pc:spChg chg="add mod">
          <ac:chgData name="" userId="4df855aef7cffa4d" providerId="LiveId" clId="{157C0681-8D4A-464C-88A7-9E249EC9373E}" dt="2024-11-29T05:43:34.420" v="1580" actId="1076"/>
          <ac:spMkLst>
            <pc:docMk/>
            <pc:sldMk cId="1256065957" sldId="952"/>
            <ac:spMk id="5" creationId="{E1B7FB4B-3FDD-4853-AE6E-90412698EB75}"/>
          </ac:spMkLst>
        </pc:spChg>
        <pc:spChg chg="add mod">
          <ac:chgData name="" userId="4df855aef7cffa4d" providerId="LiveId" clId="{157C0681-8D4A-464C-88A7-9E249EC9373E}" dt="2024-11-29T05:43:34.420" v="1580" actId="1076"/>
          <ac:spMkLst>
            <pc:docMk/>
            <pc:sldMk cId="1256065957" sldId="952"/>
            <ac:spMk id="6" creationId="{0EBB0080-69E7-471C-9562-B8E32029BF99}"/>
          </ac:spMkLst>
        </pc:spChg>
        <pc:spChg chg="add mod">
          <ac:chgData name="" userId="4df855aef7cffa4d" providerId="LiveId" clId="{157C0681-8D4A-464C-88A7-9E249EC9373E}" dt="2024-11-29T05:32:44.901" v="1152" actId="1076"/>
          <ac:spMkLst>
            <pc:docMk/>
            <pc:sldMk cId="1256065957" sldId="952"/>
            <ac:spMk id="7" creationId="{B95172D2-2A0A-43F4-829D-50208A86578E}"/>
          </ac:spMkLst>
        </pc:spChg>
        <pc:spChg chg="add mod">
          <ac:chgData name="" userId="4df855aef7cffa4d" providerId="LiveId" clId="{157C0681-8D4A-464C-88A7-9E249EC9373E}" dt="2024-11-29T05:32:48.845" v="1153" actId="1076"/>
          <ac:spMkLst>
            <pc:docMk/>
            <pc:sldMk cId="1256065957" sldId="952"/>
            <ac:spMk id="8" creationId="{E637CEC2-C8EC-4573-860C-8C6AED481789}"/>
          </ac:spMkLst>
        </pc:spChg>
        <pc:spChg chg="add mod">
          <ac:chgData name="" userId="4df855aef7cffa4d" providerId="LiveId" clId="{157C0681-8D4A-464C-88A7-9E249EC9373E}" dt="2024-11-29T05:36:11.424" v="1247" actId="1076"/>
          <ac:spMkLst>
            <pc:docMk/>
            <pc:sldMk cId="1256065957" sldId="952"/>
            <ac:spMk id="9" creationId="{0782A42F-484E-418E-BA6C-7A8205BBF081}"/>
          </ac:spMkLst>
        </pc:spChg>
        <pc:spChg chg="add mod">
          <ac:chgData name="" userId="4df855aef7cffa4d" providerId="LiveId" clId="{157C0681-8D4A-464C-88A7-9E249EC9373E}" dt="2024-11-29T05:32:06.622" v="1139" actId="14100"/>
          <ac:spMkLst>
            <pc:docMk/>
            <pc:sldMk cId="1256065957" sldId="952"/>
            <ac:spMk id="10" creationId="{0195832D-9103-44C6-B5AD-C939721C2EC8}"/>
          </ac:spMkLst>
        </pc:spChg>
        <pc:spChg chg="add mod">
          <ac:chgData name="" userId="4df855aef7cffa4d" providerId="LiveId" clId="{157C0681-8D4A-464C-88A7-9E249EC9373E}" dt="2024-11-29T05:32:41.235" v="1151" actId="1038"/>
          <ac:spMkLst>
            <pc:docMk/>
            <pc:sldMk cId="1256065957" sldId="952"/>
            <ac:spMk id="11" creationId="{611C0605-9920-4374-AA15-9C6164721F12}"/>
          </ac:spMkLst>
        </pc:spChg>
        <pc:spChg chg="add mod">
          <ac:chgData name="" userId="4df855aef7cffa4d" providerId="LiveId" clId="{157C0681-8D4A-464C-88A7-9E249EC9373E}" dt="2024-11-29T05:36:32.653" v="1249" actId="1076"/>
          <ac:spMkLst>
            <pc:docMk/>
            <pc:sldMk cId="1256065957" sldId="952"/>
            <ac:spMk id="12" creationId="{AEE4A238-A7F8-41AD-8AF2-95DA534C82A5}"/>
          </ac:spMkLst>
        </pc:spChg>
        <pc:spChg chg="add mod">
          <ac:chgData name="" userId="4df855aef7cffa4d" providerId="LiveId" clId="{157C0681-8D4A-464C-88A7-9E249EC9373E}" dt="2024-11-29T05:36:32.653" v="1249" actId="1076"/>
          <ac:spMkLst>
            <pc:docMk/>
            <pc:sldMk cId="1256065957" sldId="952"/>
            <ac:spMk id="13" creationId="{921C380D-00CF-4D1A-BCC8-DD5A3836CB93}"/>
          </ac:spMkLst>
        </pc:spChg>
        <pc:spChg chg="add mod">
          <ac:chgData name="" userId="4df855aef7cffa4d" providerId="LiveId" clId="{157C0681-8D4A-464C-88A7-9E249EC9373E}" dt="2024-11-29T05:36:32.653" v="1249" actId="1076"/>
          <ac:spMkLst>
            <pc:docMk/>
            <pc:sldMk cId="1256065957" sldId="952"/>
            <ac:spMk id="14" creationId="{CB138F03-AA4D-4C83-B3F9-E4005FF7ED60}"/>
          </ac:spMkLst>
        </pc:spChg>
        <pc:spChg chg="add mod">
          <ac:chgData name="" userId="4df855aef7cffa4d" providerId="LiveId" clId="{157C0681-8D4A-464C-88A7-9E249EC9373E}" dt="2024-11-29T05:36:32.653" v="1249" actId="1076"/>
          <ac:spMkLst>
            <pc:docMk/>
            <pc:sldMk cId="1256065957" sldId="952"/>
            <ac:spMk id="15" creationId="{B41CAE06-067D-4ACA-A973-770F3C8CA488}"/>
          </ac:spMkLst>
        </pc:spChg>
        <pc:spChg chg="add del mod">
          <ac:chgData name="" userId="4df855aef7cffa4d" providerId="LiveId" clId="{157C0681-8D4A-464C-88A7-9E249EC9373E}" dt="2024-11-29T05:35:44.192" v="1221" actId="478"/>
          <ac:spMkLst>
            <pc:docMk/>
            <pc:sldMk cId="1256065957" sldId="952"/>
            <ac:spMk id="16" creationId="{56F093A1-E177-44EE-BF5E-7623393C89A8}"/>
          </ac:spMkLst>
        </pc:spChg>
        <pc:spChg chg="add del mod">
          <ac:chgData name="" userId="4df855aef7cffa4d" providerId="LiveId" clId="{157C0681-8D4A-464C-88A7-9E249EC9373E}" dt="2024-11-29T05:35:48.263" v="1223" actId="478"/>
          <ac:spMkLst>
            <pc:docMk/>
            <pc:sldMk cId="1256065957" sldId="952"/>
            <ac:spMk id="17" creationId="{C3A8394B-153D-48CA-BD20-A7864F477F10}"/>
          </ac:spMkLst>
        </pc:spChg>
        <pc:spChg chg="add mod">
          <ac:chgData name="" userId="4df855aef7cffa4d" providerId="LiveId" clId="{157C0681-8D4A-464C-88A7-9E249EC9373E}" dt="2024-11-29T05:36:32.653" v="1249" actId="1076"/>
          <ac:spMkLst>
            <pc:docMk/>
            <pc:sldMk cId="1256065957" sldId="952"/>
            <ac:spMk id="18" creationId="{D6BD29C1-DF73-4937-98DF-C98B712AE5AA}"/>
          </ac:spMkLst>
        </pc:spChg>
        <pc:spChg chg="add mod">
          <ac:chgData name="" userId="4df855aef7cffa4d" providerId="LiveId" clId="{157C0681-8D4A-464C-88A7-9E249EC9373E}" dt="2024-11-29T05:36:32.653" v="1249" actId="1076"/>
          <ac:spMkLst>
            <pc:docMk/>
            <pc:sldMk cId="1256065957" sldId="952"/>
            <ac:spMk id="19" creationId="{FD2FAB71-1FC7-43BA-8DBB-6CD7FA24D3F7}"/>
          </ac:spMkLst>
        </pc:spChg>
        <pc:spChg chg="add mod">
          <ac:chgData name="" userId="4df855aef7cffa4d" providerId="LiveId" clId="{157C0681-8D4A-464C-88A7-9E249EC9373E}" dt="2024-11-29T05:37:04.341" v="1306" actId="1076"/>
          <ac:spMkLst>
            <pc:docMk/>
            <pc:sldMk cId="1256065957" sldId="952"/>
            <ac:spMk id="20" creationId="{44155463-37A2-457C-9DCD-992F1EFA4AD1}"/>
          </ac:spMkLst>
        </pc:spChg>
        <pc:spChg chg="add mod">
          <ac:chgData name="" userId="4df855aef7cffa4d" providerId="LiveId" clId="{157C0681-8D4A-464C-88A7-9E249EC9373E}" dt="2024-11-29T05:40:48.261" v="1457" actId="1076"/>
          <ac:spMkLst>
            <pc:docMk/>
            <pc:sldMk cId="1256065957" sldId="952"/>
            <ac:spMk id="21" creationId="{9B9D396D-1500-4A44-8CDD-C2A41D6232CC}"/>
          </ac:spMkLst>
        </pc:spChg>
        <pc:spChg chg="add mod">
          <ac:chgData name="" userId="4df855aef7cffa4d" providerId="LiveId" clId="{157C0681-8D4A-464C-88A7-9E249EC9373E}" dt="2024-11-29T05:39:50.121" v="1388" actId="207"/>
          <ac:spMkLst>
            <pc:docMk/>
            <pc:sldMk cId="1256065957" sldId="952"/>
            <ac:spMk id="22" creationId="{63E4592D-17A8-498E-904A-F2FF7DA558CF}"/>
          </ac:spMkLst>
        </pc:spChg>
        <pc:spChg chg="add mod">
          <ac:chgData name="" userId="4df855aef7cffa4d" providerId="LiveId" clId="{157C0681-8D4A-464C-88A7-9E249EC9373E}" dt="2024-11-29T05:39:12.293" v="1376" actId="1076"/>
          <ac:spMkLst>
            <pc:docMk/>
            <pc:sldMk cId="1256065957" sldId="952"/>
            <ac:spMk id="23" creationId="{11E69982-07CA-4170-A075-952C4E25A8F4}"/>
          </ac:spMkLst>
        </pc:spChg>
        <pc:spChg chg="add mod">
          <ac:chgData name="" userId="4df855aef7cffa4d" providerId="LiveId" clId="{157C0681-8D4A-464C-88A7-9E249EC9373E}" dt="2024-11-29T05:39:26.270" v="1377" actId="571"/>
          <ac:spMkLst>
            <pc:docMk/>
            <pc:sldMk cId="1256065957" sldId="952"/>
            <ac:spMk id="24" creationId="{4AB4C8C2-E725-484B-B6AD-866DC4F9FF42}"/>
          </ac:spMkLst>
        </pc:spChg>
        <pc:spChg chg="add mod">
          <ac:chgData name="" userId="4df855aef7cffa4d" providerId="LiveId" clId="{157C0681-8D4A-464C-88A7-9E249EC9373E}" dt="2024-11-29T05:39:26.270" v="1377" actId="571"/>
          <ac:spMkLst>
            <pc:docMk/>
            <pc:sldMk cId="1256065957" sldId="952"/>
            <ac:spMk id="25" creationId="{7AA0E4EA-E643-47F2-A4C2-021BBAD33F6A}"/>
          </ac:spMkLst>
        </pc:spChg>
        <pc:spChg chg="add mod">
          <ac:chgData name="" userId="4df855aef7cffa4d" providerId="LiveId" clId="{157C0681-8D4A-464C-88A7-9E249EC9373E}" dt="2024-11-29T05:39:33.447" v="1387" actId="20577"/>
          <ac:spMkLst>
            <pc:docMk/>
            <pc:sldMk cId="1256065957" sldId="952"/>
            <ac:spMk id="26" creationId="{CC00EFEF-B9FA-456C-9297-D010D7B0E201}"/>
          </ac:spMkLst>
        </pc:spChg>
        <pc:spChg chg="add mod">
          <ac:chgData name="" userId="4df855aef7cffa4d" providerId="LiveId" clId="{157C0681-8D4A-464C-88A7-9E249EC9373E}" dt="2024-11-29T05:39:26.270" v="1377" actId="571"/>
          <ac:spMkLst>
            <pc:docMk/>
            <pc:sldMk cId="1256065957" sldId="952"/>
            <ac:spMk id="27" creationId="{29333768-C5F7-44AF-97D7-430D52114B38}"/>
          </ac:spMkLst>
        </pc:spChg>
        <pc:spChg chg="add mod">
          <ac:chgData name="" userId="4df855aef7cffa4d" providerId="LiveId" clId="{157C0681-8D4A-464C-88A7-9E249EC9373E}" dt="2024-11-29T05:40:29.829" v="1456" actId="1076"/>
          <ac:spMkLst>
            <pc:docMk/>
            <pc:sldMk cId="1256065957" sldId="952"/>
            <ac:spMk id="28" creationId="{935E4F2E-DD5C-48BA-9B4C-AC71657D8472}"/>
          </ac:spMkLst>
        </pc:spChg>
        <pc:picChg chg="add del mod ord">
          <ac:chgData name="" userId="4df855aef7cffa4d" providerId="LiveId" clId="{157C0681-8D4A-464C-88A7-9E249EC9373E}" dt="2024-11-29T05:29:24.701" v="1000" actId="478"/>
          <ac:picMkLst>
            <pc:docMk/>
            <pc:sldMk cId="1256065957" sldId="952"/>
            <ac:picMk id="3" creationId="{5C16E21A-D76D-4AC9-BE7B-5E61C5C176B7}"/>
          </ac:picMkLst>
        </pc:picChg>
      </pc:sldChg>
      <pc:sldChg chg="addSp delSp modSp add">
        <pc:chgData name="" userId="4df855aef7cffa4d" providerId="LiveId" clId="{157C0681-8D4A-464C-88A7-9E249EC9373E}" dt="2024-11-29T05:53:33.517" v="2025" actId="14100"/>
        <pc:sldMkLst>
          <pc:docMk/>
          <pc:sldMk cId="671540571" sldId="953"/>
        </pc:sldMkLst>
        <pc:spChg chg="add mod">
          <ac:chgData name="" userId="4df855aef7cffa4d" providerId="LiveId" clId="{157C0681-8D4A-464C-88A7-9E249EC9373E}" dt="2024-11-29T05:43:25.162" v="1579" actId="14100"/>
          <ac:spMkLst>
            <pc:docMk/>
            <pc:sldMk cId="671540571" sldId="953"/>
            <ac:spMk id="2" creationId="{F21F9033-D0E7-463B-8588-26600EF2F9E6}"/>
          </ac:spMkLst>
        </pc:spChg>
        <pc:spChg chg="add mod">
          <ac:chgData name="" userId="4df855aef7cffa4d" providerId="LiveId" clId="{157C0681-8D4A-464C-88A7-9E249EC9373E}" dt="2024-11-29T05:42:54.757" v="1528" actId="1076"/>
          <ac:spMkLst>
            <pc:docMk/>
            <pc:sldMk cId="671540571" sldId="953"/>
            <ac:spMk id="4" creationId="{B6B04F94-F023-4040-B33A-3EF1CA3EE955}"/>
          </ac:spMkLst>
        </pc:spChg>
        <pc:spChg chg="add mod">
          <ac:chgData name="" userId="4df855aef7cffa4d" providerId="LiveId" clId="{157C0681-8D4A-464C-88A7-9E249EC9373E}" dt="2024-11-29T05:43:18.333" v="1578" actId="1076"/>
          <ac:spMkLst>
            <pc:docMk/>
            <pc:sldMk cId="671540571" sldId="953"/>
            <ac:spMk id="5" creationId="{5E7326FA-4F64-42FB-9EE7-D4E5169D93AC}"/>
          </ac:spMkLst>
        </pc:spChg>
        <pc:spChg chg="add mod">
          <ac:chgData name="" userId="4df855aef7cffa4d" providerId="LiveId" clId="{157C0681-8D4A-464C-88A7-9E249EC9373E}" dt="2024-11-29T05:44:49.896" v="1598" actId="207"/>
          <ac:spMkLst>
            <pc:docMk/>
            <pc:sldMk cId="671540571" sldId="953"/>
            <ac:spMk id="6" creationId="{B1ADA75A-4A8D-42A3-9657-96BCDC62CAF5}"/>
          </ac:spMkLst>
        </pc:spChg>
        <pc:spChg chg="add mod">
          <ac:chgData name="" userId="4df855aef7cffa4d" providerId="LiveId" clId="{157C0681-8D4A-464C-88A7-9E249EC9373E}" dt="2024-11-29T05:43:44.720" v="1584" actId="207"/>
          <ac:spMkLst>
            <pc:docMk/>
            <pc:sldMk cId="671540571" sldId="953"/>
            <ac:spMk id="7" creationId="{1E3B82D8-2B7B-4CB0-97D6-287996B1B195}"/>
          </ac:spMkLst>
        </pc:spChg>
        <pc:spChg chg="add mod">
          <ac:chgData name="" userId="4df855aef7cffa4d" providerId="LiveId" clId="{157C0681-8D4A-464C-88A7-9E249EC9373E}" dt="2024-11-29T05:47:27.487" v="1726" actId="1076"/>
          <ac:spMkLst>
            <pc:docMk/>
            <pc:sldMk cId="671540571" sldId="953"/>
            <ac:spMk id="8" creationId="{4DCBC853-87ED-44FD-A934-2E7740B263DF}"/>
          </ac:spMkLst>
        </pc:spChg>
        <pc:spChg chg="add mod">
          <ac:chgData name="" userId="4df855aef7cffa4d" providerId="LiveId" clId="{157C0681-8D4A-464C-88A7-9E249EC9373E}" dt="2024-11-29T05:43:59.560" v="1587" actId="13822"/>
          <ac:spMkLst>
            <pc:docMk/>
            <pc:sldMk cId="671540571" sldId="953"/>
            <ac:spMk id="9" creationId="{3A006E00-299C-48F9-9BCD-9598F264B105}"/>
          </ac:spMkLst>
        </pc:spChg>
        <pc:spChg chg="add mod">
          <ac:chgData name="" userId="4df855aef7cffa4d" providerId="LiveId" clId="{157C0681-8D4A-464C-88A7-9E249EC9373E}" dt="2024-11-29T05:44:29.669" v="1593" actId="1076"/>
          <ac:spMkLst>
            <pc:docMk/>
            <pc:sldMk cId="671540571" sldId="953"/>
            <ac:spMk id="10" creationId="{EDBBA0F6-D6A4-4970-9138-29545BAA436D}"/>
          </ac:spMkLst>
        </pc:spChg>
        <pc:spChg chg="add mod">
          <ac:chgData name="" userId="4df855aef7cffa4d" providerId="LiveId" clId="{157C0681-8D4A-464C-88A7-9E249EC9373E}" dt="2024-11-29T05:45:08.118" v="1599" actId="571"/>
          <ac:spMkLst>
            <pc:docMk/>
            <pc:sldMk cId="671540571" sldId="953"/>
            <ac:spMk id="11" creationId="{B1EB6203-48B4-40F1-91EB-3D39BD47243B}"/>
          </ac:spMkLst>
        </pc:spChg>
        <pc:spChg chg="add mod">
          <ac:chgData name="" userId="4df855aef7cffa4d" providerId="LiveId" clId="{157C0681-8D4A-464C-88A7-9E249EC9373E}" dt="2024-11-29T05:45:45.051" v="1644" actId="20577"/>
          <ac:spMkLst>
            <pc:docMk/>
            <pc:sldMk cId="671540571" sldId="953"/>
            <ac:spMk id="12" creationId="{90FC6621-F0D6-4CCF-A859-39D28D720A31}"/>
          </ac:spMkLst>
        </pc:spChg>
        <pc:spChg chg="add del mod">
          <ac:chgData name="" userId="4df855aef7cffa4d" providerId="LiveId" clId="{157C0681-8D4A-464C-88A7-9E249EC9373E}" dt="2024-11-29T05:47:06.728" v="1722" actId="478"/>
          <ac:spMkLst>
            <pc:docMk/>
            <pc:sldMk cId="671540571" sldId="953"/>
            <ac:spMk id="16" creationId="{2760036A-0B27-4D27-94DC-CC628EDC8014}"/>
          </ac:spMkLst>
        </pc:spChg>
        <pc:spChg chg="add mod">
          <ac:chgData name="" userId="4df855aef7cffa4d" providerId="LiveId" clId="{157C0681-8D4A-464C-88A7-9E249EC9373E}" dt="2024-11-29T05:52:53.479" v="1960" actId="1076"/>
          <ac:spMkLst>
            <pc:docMk/>
            <pc:sldMk cId="671540571" sldId="953"/>
            <ac:spMk id="17" creationId="{F9AD226D-DADF-4929-BA12-B93646C344C7}"/>
          </ac:spMkLst>
        </pc:spChg>
        <pc:spChg chg="add mod">
          <ac:chgData name="" userId="4df855aef7cffa4d" providerId="LiveId" clId="{157C0681-8D4A-464C-88A7-9E249EC9373E}" dt="2024-11-29T05:52:18.111" v="1956" actId="20577"/>
          <ac:spMkLst>
            <pc:docMk/>
            <pc:sldMk cId="671540571" sldId="953"/>
            <ac:spMk id="18" creationId="{C71D5A3A-016F-474E-B58B-1E787E2F77FB}"/>
          </ac:spMkLst>
        </pc:spChg>
        <pc:spChg chg="add mod ord">
          <ac:chgData name="" userId="4df855aef7cffa4d" providerId="LiveId" clId="{157C0681-8D4A-464C-88A7-9E249EC9373E}" dt="2024-11-29T05:52:40.894" v="1958" actId="1076"/>
          <ac:spMkLst>
            <pc:docMk/>
            <pc:sldMk cId="671540571" sldId="953"/>
            <ac:spMk id="19" creationId="{2113D77D-5C04-4E2D-992D-F5E59CF1CD32}"/>
          </ac:spMkLst>
        </pc:spChg>
        <pc:spChg chg="add mod">
          <ac:chgData name="" userId="4df855aef7cffa4d" providerId="LiveId" clId="{157C0681-8D4A-464C-88A7-9E249EC9373E}" dt="2024-11-29T05:52:40.894" v="1958" actId="1076"/>
          <ac:spMkLst>
            <pc:docMk/>
            <pc:sldMk cId="671540571" sldId="953"/>
            <ac:spMk id="20" creationId="{58FF5E14-FA03-44B3-9FE0-524E045D3D31}"/>
          </ac:spMkLst>
        </pc:spChg>
        <pc:spChg chg="add mod">
          <ac:chgData name="" userId="4df855aef7cffa4d" providerId="LiveId" clId="{157C0681-8D4A-464C-88A7-9E249EC9373E}" dt="2024-11-29T05:52:40.894" v="1958" actId="1076"/>
          <ac:spMkLst>
            <pc:docMk/>
            <pc:sldMk cId="671540571" sldId="953"/>
            <ac:spMk id="21" creationId="{DF7141F9-978E-4520-904A-338DD53F775B}"/>
          </ac:spMkLst>
        </pc:spChg>
        <pc:spChg chg="add mod">
          <ac:chgData name="" userId="4df855aef7cffa4d" providerId="LiveId" clId="{157C0681-8D4A-464C-88A7-9E249EC9373E}" dt="2024-11-29T05:52:40.894" v="1958" actId="1076"/>
          <ac:spMkLst>
            <pc:docMk/>
            <pc:sldMk cId="671540571" sldId="953"/>
            <ac:spMk id="22" creationId="{BF029DB9-3B51-4C1C-B539-356D57F14174}"/>
          </ac:spMkLst>
        </pc:spChg>
        <pc:spChg chg="add mod">
          <ac:chgData name="" userId="4df855aef7cffa4d" providerId="LiveId" clId="{157C0681-8D4A-464C-88A7-9E249EC9373E}" dt="2024-11-29T05:52:40.894" v="1958" actId="1076"/>
          <ac:spMkLst>
            <pc:docMk/>
            <pc:sldMk cId="671540571" sldId="953"/>
            <ac:spMk id="23" creationId="{AB24405D-503A-448C-AFAA-D4D1F64DD893}"/>
          </ac:spMkLst>
        </pc:spChg>
        <pc:spChg chg="add del mod">
          <ac:chgData name="" userId="4df855aef7cffa4d" providerId="LiveId" clId="{157C0681-8D4A-464C-88A7-9E249EC9373E}" dt="2024-11-29T05:50:34.007" v="1835" actId="478"/>
          <ac:spMkLst>
            <pc:docMk/>
            <pc:sldMk cId="671540571" sldId="953"/>
            <ac:spMk id="24" creationId="{9134BECD-5A84-4F75-B763-C491AE487B9C}"/>
          </ac:spMkLst>
        </pc:spChg>
        <pc:spChg chg="add mod">
          <ac:chgData name="" userId="4df855aef7cffa4d" providerId="LiveId" clId="{157C0681-8D4A-464C-88A7-9E249EC9373E}" dt="2024-11-29T05:52:40.894" v="1958" actId="1076"/>
          <ac:spMkLst>
            <pc:docMk/>
            <pc:sldMk cId="671540571" sldId="953"/>
            <ac:spMk id="25" creationId="{17EA6F0B-2A92-430E-94A8-02014EA44BA7}"/>
          </ac:spMkLst>
        </pc:spChg>
        <pc:spChg chg="add mod">
          <ac:chgData name="" userId="4df855aef7cffa4d" providerId="LiveId" clId="{157C0681-8D4A-464C-88A7-9E249EC9373E}" dt="2024-11-29T05:53:33.517" v="2025" actId="14100"/>
          <ac:spMkLst>
            <pc:docMk/>
            <pc:sldMk cId="671540571" sldId="953"/>
            <ac:spMk id="26" creationId="{DA501C76-D215-41D1-B983-B03F33222D3F}"/>
          </ac:spMkLst>
        </pc:spChg>
        <pc:picChg chg="add mod">
          <ac:chgData name="" userId="4df855aef7cffa4d" providerId="LiveId" clId="{157C0681-8D4A-464C-88A7-9E249EC9373E}" dt="2024-11-29T05:42:19.629" v="1525" actId="1038"/>
          <ac:picMkLst>
            <pc:docMk/>
            <pc:sldMk cId="671540571" sldId="953"/>
            <ac:picMk id="3" creationId="{412F0C35-1F84-491D-B36E-CE2D6E8AE589}"/>
          </ac:picMkLst>
        </pc:picChg>
        <pc:picChg chg="add mod">
          <ac:chgData name="" userId="4df855aef7cffa4d" providerId="LiveId" clId="{157C0681-8D4A-464C-88A7-9E249EC9373E}" dt="2024-11-29T05:46:13.341" v="1651" actId="1076"/>
          <ac:picMkLst>
            <pc:docMk/>
            <pc:sldMk cId="671540571" sldId="953"/>
            <ac:picMk id="13" creationId="{234722B5-D24F-4D2F-9EAE-1CDFA78A8839}"/>
          </ac:picMkLst>
        </pc:picChg>
        <pc:picChg chg="add mod">
          <ac:chgData name="" userId="4df855aef7cffa4d" providerId="LiveId" clId="{157C0681-8D4A-464C-88A7-9E249EC9373E}" dt="2024-11-29T05:46:13.341" v="1651" actId="1076"/>
          <ac:picMkLst>
            <pc:docMk/>
            <pc:sldMk cId="671540571" sldId="953"/>
            <ac:picMk id="14" creationId="{F6FA7D76-5BA6-44F3-AAF7-2BCE36606C22}"/>
          </ac:picMkLst>
        </pc:picChg>
        <pc:picChg chg="add mod">
          <ac:chgData name="" userId="4df855aef7cffa4d" providerId="LiveId" clId="{157C0681-8D4A-464C-88A7-9E249EC9373E}" dt="2024-11-29T05:46:13.341" v="1651" actId="1076"/>
          <ac:picMkLst>
            <pc:docMk/>
            <pc:sldMk cId="671540571" sldId="953"/>
            <ac:picMk id="15" creationId="{BCEB3D5A-0B50-441A-AAE4-829E90FB9BA4}"/>
          </ac:picMkLst>
        </pc:picChg>
      </pc:sldChg>
    </pc:docChg>
  </pc:docChgLst>
  <pc:docChgLst>
    <pc:chgData userId="4df855aef7cffa4d" providerId="LiveId" clId="{C882DF9D-CEA1-4F08-A210-EC1FB21BC492}"/>
    <pc:docChg chg="undo custSel addSld delSld modSld">
      <pc:chgData name="" userId="4df855aef7cffa4d" providerId="LiveId" clId="{C882DF9D-CEA1-4F08-A210-EC1FB21BC492}" dt="2024-11-28T07:58:51.537" v="630" actId="20577"/>
      <pc:docMkLst>
        <pc:docMk/>
      </pc:docMkLst>
      <pc:sldChg chg="modSp">
        <pc:chgData name="" userId="4df855aef7cffa4d" providerId="LiveId" clId="{C882DF9D-CEA1-4F08-A210-EC1FB21BC492}" dt="2024-11-28T07:29:52.233" v="15" actId="1076"/>
        <pc:sldMkLst>
          <pc:docMk/>
          <pc:sldMk cId="849079194" sldId="519"/>
        </pc:sldMkLst>
        <pc:spChg chg="mod">
          <ac:chgData name="" userId="4df855aef7cffa4d" providerId="LiveId" clId="{C882DF9D-CEA1-4F08-A210-EC1FB21BC492}" dt="2024-11-28T07:29:26.312" v="7" actId="1076"/>
          <ac:spMkLst>
            <pc:docMk/>
            <pc:sldMk cId="849079194" sldId="519"/>
            <ac:spMk id="3" creationId="{69A88164-861B-44C5-80D9-C6730456F4BF}"/>
          </ac:spMkLst>
        </pc:spChg>
        <pc:spChg chg="mod">
          <ac:chgData name="" userId="4df855aef7cffa4d" providerId="LiveId" clId="{C882DF9D-CEA1-4F08-A210-EC1FB21BC492}" dt="2024-11-28T07:29:29.991" v="12" actId="20577"/>
          <ac:spMkLst>
            <pc:docMk/>
            <pc:sldMk cId="849079194" sldId="519"/>
            <ac:spMk id="4" creationId="{786C4F06-5C97-A9FD-97A2-6FD685FC7DE3}"/>
          </ac:spMkLst>
        </pc:spChg>
        <pc:spChg chg="mod">
          <ac:chgData name="" userId="4df855aef7cffa4d" providerId="LiveId" clId="{C882DF9D-CEA1-4F08-A210-EC1FB21BC492}" dt="2024-11-28T07:29:52.233" v="15" actId="1076"/>
          <ac:spMkLst>
            <pc:docMk/>
            <pc:sldMk cId="849079194" sldId="519"/>
            <ac:spMk id="6" creationId="{E1CB64D1-48BC-4AED-A444-CDAF33717AEA}"/>
          </ac:spMkLst>
        </pc:spChg>
      </pc:sldChg>
      <pc:sldChg chg="delSp modSp">
        <pc:chgData name="" userId="4df855aef7cffa4d" providerId="LiveId" clId="{C882DF9D-CEA1-4F08-A210-EC1FB21BC492}" dt="2024-11-28T07:30:48.341" v="37" actId="478"/>
        <pc:sldMkLst>
          <pc:docMk/>
          <pc:sldMk cId="980143643" sldId="793"/>
        </pc:sldMkLst>
        <pc:spChg chg="del">
          <ac:chgData name="" userId="4df855aef7cffa4d" providerId="LiveId" clId="{C882DF9D-CEA1-4F08-A210-EC1FB21BC492}" dt="2024-11-28T07:30:48.341" v="37" actId="478"/>
          <ac:spMkLst>
            <pc:docMk/>
            <pc:sldMk cId="980143643" sldId="793"/>
            <ac:spMk id="6" creationId="{30ACFAD2-62A9-4D95-A120-E21F03CFEE6D}"/>
          </ac:spMkLst>
        </pc:spChg>
        <pc:spChg chg="mod">
          <ac:chgData name="" userId="4df855aef7cffa4d" providerId="LiveId" clId="{C882DF9D-CEA1-4F08-A210-EC1FB21BC492}" dt="2024-11-28T07:30:42.064" v="36" actId="20577"/>
          <ac:spMkLst>
            <pc:docMk/>
            <pc:sldMk cId="980143643" sldId="793"/>
            <ac:spMk id="7" creationId="{45ECAC90-9FFE-4B8B-A7C4-85048484E5DD}"/>
          </ac:spMkLst>
        </pc:spChg>
        <pc:spChg chg="del">
          <ac:chgData name="" userId="4df855aef7cffa4d" providerId="LiveId" clId="{C882DF9D-CEA1-4F08-A210-EC1FB21BC492}" dt="2024-11-28T07:30:48.341" v="37" actId="478"/>
          <ac:spMkLst>
            <pc:docMk/>
            <pc:sldMk cId="980143643" sldId="793"/>
            <ac:spMk id="8" creationId="{CA2FCC4E-7177-409B-882D-E225768EF7C7}"/>
          </ac:spMkLst>
        </pc:spChg>
        <pc:spChg chg="del">
          <ac:chgData name="" userId="4df855aef7cffa4d" providerId="LiveId" clId="{C882DF9D-CEA1-4F08-A210-EC1FB21BC492}" dt="2024-11-28T07:30:48.341" v="37" actId="478"/>
          <ac:spMkLst>
            <pc:docMk/>
            <pc:sldMk cId="980143643" sldId="793"/>
            <ac:spMk id="9" creationId="{CE2B8F09-DA4E-4D89-BFD1-7BB87D9A7787}"/>
          </ac:spMkLst>
        </pc:spChg>
        <pc:spChg chg="del">
          <ac:chgData name="" userId="4df855aef7cffa4d" providerId="LiveId" clId="{C882DF9D-CEA1-4F08-A210-EC1FB21BC492}" dt="2024-11-28T07:30:48.341" v="37" actId="478"/>
          <ac:spMkLst>
            <pc:docMk/>
            <pc:sldMk cId="980143643" sldId="793"/>
            <ac:spMk id="10" creationId="{1A3A0921-1E65-4899-ACFA-BF407419BC5B}"/>
          </ac:spMkLst>
        </pc:spChg>
        <pc:spChg chg="mod">
          <ac:chgData name="" userId="4df855aef7cffa4d" providerId="LiveId" clId="{C882DF9D-CEA1-4F08-A210-EC1FB21BC492}" dt="2024-11-28T07:30:39.157" v="35" actId="20577"/>
          <ac:spMkLst>
            <pc:docMk/>
            <pc:sldMk cId="980143643" sldId="793"/>
            <ac:spMk id="12" creationId="{ADAADF98-9D01-8FC8-D6BE-59ECC4E5CCA4}"/>
          </ac:spMkLst>
        </pc:spChg>
        <pc:spChg chg="mod">
          <ac:chgData name="" userId="4df855aef7cffa4d" providerId="LiveId" clId="{C882DF9D-CEA1-4F08-A210-EC1FB21BC492}" dt="2024-11-28T07:30:36.649" v="34" actId="14100"/>
          <ac:spMkLst>
            <pc:docMk/>
            <pc:sldMk cId="980143643" sldId="793"/>
            <ac:spMk id="13" creationId="{046E2186-6126-4D61-B668-0425D3820633}"/>
          </ac:spMkLst>
        </pc:spChg>
        <pc:spChg chg="del">
          <ac:chgData name="" userId="4df855aef7cffa4d" providerId="LiveId" clId="{C882DF9D-CEA1-4F08-A210-EC1FB21BC492}" dt="2024-11-28T07:30:48.341" v="37" actId="478"/>
          <ac:spMkLst>
            <pc:docMk/>
            <pc:sldMk cId="980143643" sldId="793"/>
            <ac:spMk id="14" creationId="{6BBE269C-A22C-4D8F-9CB6-1BEBA062C643}"/>
          </ac:spMkLst>
        </pc:spChg>
        <pc:spChg chg="del">
          <ac:chgData name="" userId="4df855aef7cffa4d" providerId="LiveId" clId="{C882DF9D-CEA1-4F08-A210-EC1FB21BC492}" dt="2024-11-28T07:30:48.341" v="37" actId="478"/>
          <ac:spMkLst>
            <pc:docMk/>
            <pc:sldMk cId="980143643" sldId="793"/>
            <ac:spMk id="16" creationId="{3C50AE9C-E496-4292-9104-FC80EAA56A22}"/>
          </ac:spMkLst>
        </pc:spChg>
        <pc:spChg chg="del">
          <ac:chgData name="" userId="4df855aef7cffa4d" providerId="LiveId" clId="{C882DF9D-CEA1-4F08-A210-EC1FB21BC492}" dt="2024-11-28T07:30:48.341" v="37" actId="478"/>
          <ac:spMkLst>
            <pc:docMk/>
            <pc:sldMk cId="980143643" sldId="793"/>
            <ac:spMk id="17" creationId="{7C4FB538-17FC-4FD4-8702-B56DFB2613B2}"/>
          </ac:spMkLst>
        </pc:spChg>
        <pc:spChg chg="del">
          <ac:chgData name="" userId="4df855aef7cffa4d" providerId="LiveId" clId="{C882DF9D-CEA1-4F08-A210-EC1FB21BC492}" dt="2024-11-28T07:30:48.341" v="37" actId="478"/>
          <ac:spMkLst>
            <pc:docMk/>
            <pc:sldMk cId="980143643" sldId="793"/>
            <ac:spMk id="18" creationId="{722DFBB7-64ED-4635-9C99-6A1D34B34D13}"/>
          </ac:spMkLst>
        </pc:spChg>
      </pc:sldChg>
      <pc:sldChg chg="delSp">
        <pc:chgData name="" userId="4df855aef7cffa4d" providerId="LiveId" clId="{C882DF9D-CEA1-4F08-A210-EC1FB21BC492}" dt="2024-11-28T07:31:08.646" v="39" actId="478"/>
        <pc:sldMkLst>
          <pc:docMk/>
          <pc:sldMk cId="2594331087" sldId="901"/>
        </pc:sldMkLst>
        <pc:spChg chg="del">
          <ac:chgData name="" userId="4df855aef7cffa4d" providerId="LiveId" clId="{C882DF9D-CEA1-4F08-A210-EC1FB21BC492}" dt="2024-11-28T07:31:07.019" v="38" actId="478"/>
          <ac:spMkLst>
            <pc:docMk/>
            <pc:sldMk cId="2594331087" sldId="901"/>
            <ac:spMk id="4" creationId="{159CEDBE-670C-481E-9B44-156077FFC57E}"/>
          </ac:spMkLst>
        </pc:spChg>
        <pc:spChg chg="del">
          <ac:chgData name="" userId="4df855aef7cffa4d" providerId="LiveId" clId="{C882DF9D-CEA1-4F08-A210-EC1FB21BC492}" dt="2024-11-28T07:31:08.646" v="39" actId="478"/>
          <ac:spMkLst>
            <pc:docMk/>
            <pc:sldMk cId="2594331087" sldId="901"/>
            <ac:spMk id="5" creationId="{426CC3F8-0F76-4C6D-BD31-BF250328730E}"/>
          </ac:spMkLst>
        </pc:spChg>
      </pc:sldChg>
      <pc:sldChg chg="del">
        <pc:chgData name="" userId="4df855aef7cffa4d" providerId="LiveId" clId="{C882DF9D-CEA1-4F08-A210-EC1FB21BC492}" dt="2024-11-28T07:29:58.616" v="16" actId="2696"/>
        <pc:sldMkLst>
          <pc:docMk/>
          <pc:sldMk cId="1078108003" sldId="932"/>
        </pc:sldMkLst>
      </pc:sldChg>
      <pc:sldChg chg="del">
        <pc:chgData name="" userId="4df855aef7cffa4d" providerId="LiveId" clId="{C882DF9D-CEA1-4F08-A210-EC1FB21BC492}" dt="2024-11-28T07:29:59.550" v="17" actId="2696"/>
        <pc:sldMkLst>
          <pc:docMk/>
          <pc:sldMk cId="2934125097" sldId="933"/>
        </pc:sldMkLst>
      </pc:sldChg>
      <pc:sldChg chg="del">
        <pc:chgData name="" userId="4df855aef7cffa4d" providerId="LiveId" clId="{C882DF9D-CEA1-4F08-A210-EC1FB21BC492}" dt="2024-11-28T07:30:00.429" v="18" actId="2696"/>
        <pc:sldMkLst>
          <pc:docMk/>
          <pc:sldMk cId="233576623" sldId="934"/>
        </pc:sldMkLst>
      </pc:sldChg>
      <pc:sldChg chg="del">
        <pc:chgData name="" userId="4df855aef7cffa4d" providerId="LiveId" clId="{C882DF9D-CEA1-4F08-A210-EC1FB21BC492}" dt="2024-11-28T07:58:16.808" v="622" actId="2696"/>
        <pc:sldMkLst>
          <pc:docMk/>
          <pc:sldMk cId="2720569385" sldId="935"/>
        </pc:sldMkLst>
      </pc:sldChg>
      <pc:sldChg chg="del">
        <pc:chgData name="" userId="4df855aef7cffa4d" providerId="LiveId" clId="{C882DF9D-CEA1-4F08-A210-EC1FB21BC492}" dt="2024-11-28T07:30:01.582" v="19" actId="2696"/>
        <pc:sldMkLst>
          <pc:docMk/>
          <pc:sldMk cId="2622261930" sldId="936"/>
        </pc:sldMkLst>
      </pc:sldChg>
      <pc:sldChg chg="del">
        <pc:chgData name="" userId="4df855aef7cffa4d" providerId="LiveId" clId="{C882DF9D-CEA1-4F08-A210-EC1FB21BC492}" dt="2024-11-28T07:30:03.700" v="21" actId="2696"/>
        <pc:sldMkLst>
          <pc:docMk/>
          <pc:sldMk cId="2422413706" sldId="937"/>
        </pc:sldMkLst>
      </pc:sldChg>
      <pc:sldChg chg="del">
        <pc:chgData name="" userId="4df855aef7cffa4d" providerId="LiveId" clId="{C882DF9D-CEA1-4F08-A210-EC1FB21BC492}" dt="2024-11-28T07:30:02.211" v="20" actId="2696"/>
        <pc:sldMkLst>
          <pc:docMk/>
          <pc:sldMk cId="628388875" sldId="939"/>
        </pc:sldMkLst>
      </pc:sldChg>
      <pc:sldChg chg="del">
        <pc:chgData name="" userId="4df855aef7cffa4d" providerId="LiveId" clId="{C882DF9D-CEA1-4F08-A210-EC1FB21BC492}" dt="2024-11-28T07:30:05.875" v="22" actId="2696"/>
        <pc:sldMkLst>
          <pc:docMk/>
          <pc:sldMk cId="2779432330" sldId="940"/>
        </pc:sldMkLst>
      </pc:sldChg>
      <pc:sldChg chg="del">
        <pc:chgData name="" userId="4df855aef7cffa4d" providerId="LiveId" clId="{C882DF9D-CEA1-4F08-A210-EC1FB21BC492}" dt="2024-11-28T07:30:07.406" v="23" actId="2696"/>
        <pc:sldMkLst>
          <pc:docMk/>
          <pc:sldMk cId="2104165495" sldId="941"/>
        </pc:sldMkLst>
      </pc:sldChg>
      <pc:sldChg chg="del">
        <pc:chgData name="" userId="4df855aef7cffa4d" providerId="LiveId" clId="{C882DF9D-CEA1-4F08-A210-EC1FB21BC492}" dt="2024-11-28T07:30:09.888" v="26" actId="2696"/>
        <pc:sldMkLst>
          <pc:docMk/>
          <pc:sldMk cId="2920576019" sldId="942"/>
        </pc:sldMkLst>
      </pc:sldChg>
      <pc:sldChg chg="del">
        <pc:chgData name="" userId="4df855aef7cffa4d" providerId="LiveId" clId="{C882DF9D-CEA1-4F08-A210-EC1FB21BC492}" dt="2024-11-28T07:30:08.169" v="24" actId="2696"/>
        <pc:sldMkLst>
          <pc:docMk/>
          <pc:sldMk cId="1946276872" sldId="943"/>
        </pc:sldMkLst>
      </pc:sldChg>
      <pc:sldChg chg="del">
        <pc:chgData name="" userId="4df855aef7cffa4d" providerId="LiveId" clId="{C882DF9D-CEA1-4F08-A210-EC1FB21BC492}" dt="2024-11-28T07:30:09.120" v="25" actId="2696"/>
        <pc:sldMkLst>
          <pc:docMk/>
          <pc:sldMk cId="2770448179" sldId="944"/>
        </pc:sldMkLst>
      </pc:sldChg>
      <pc:sldChg chg="del">
        <pc:chgData name="" userId="4df855aef7cffa4d" providerId="LiveId" clId="{C882DF9D-CEA1-4F08-A210-EC1FB21BC492}" dt="2024-11-28T07:30:10.546" v="27" actId="2696"/>
        <pc:sldMkLst>
          <pc:docMk/>
          <pc:sldMk cId="2218003799" sldId="945"/>
        </pc:sldMkLst>
      </pc:sldChg>
      <pc:sldChg chg="del">
        <pc:chgData name="" userId="4df855aef7cffa4d" providerId="LiveId" clId="{C882DF9D-CEA1-4F08-A210-EC1FB21BC492}" dt="2024-11-28T07:30:11.169" v="28" actId="2696"/>
        <pc:sldMkLst>
          <pc:docMk/>
          <pc:sldMk cId="2146886615" sldId="946"/>
        </pc:sldMkLst>
      </pc:sldChg>
      <pc:sldChg chg="del">
        <pc:chgData name="" userId="4df855aef7cffa4d" providerId="LiveId" clId="{C882DF9D-CEA1-4F08-A210-EC1FB21BC492}" dt="2024-11-28T07:30:12" v="29" actId="2696"/>
        <pc:sldMkLst>
          <pc:docMk/>
          <pc:sldMk cId="4016709058" sldId="947"/>
        </pc:sldMkLst>
      </pc:sldChg>
      <pc:sldChg chg="addSp delSp modSp add">
        <pc:chgData name="" userId="4df855aef7cffa4d" providerId="LiveId" clId="{C882DF9D-CEA1-4F08-A210-EC1FB21BC492}" dt="2024-11-28T07:58:51.537" v="630" actId="20577"/>
        <pc:sldMkLst>
          <pc:docMk/>
          <pc:sldMk cId="2014115089" sldId="949"/>
        </pc:sldMkLst>
        <pc:spChg chg="add mod">
          <ac:chgData name="" userId="4df855aef7cffa4d" providerId="LiveId" clId="{C882DF9D-CEA1-4F08-A210-EC1FB21BC492}" dt="2024-11-28T07:34:55.141" v="135" actId="122"/>
          <ac:spMkLst>
            <pc:docMk/>
            <pc:sldMk cId="2014115089" sldId="949"/>
            <ac:spMk id="2" creationId="{72628F90-36D1-489D-BEA0-3AC1245206E4}"/>
          </ac:spMkLst>
        </pc:spChg>
        <pc:spChg chg="add mod">
          <ac:chgData name="" userId="4df855aef7cffa4d" providerId="LiveId" clId="{C882DF9D-CEA1-4F08-A210-EC1FB21BC492}" dt="2024-11-28T07:35:12.121" v="139" actId="1076"/>
          <ac:spMkLst>
            <pc:docMk/>
            <pc:sldMk cId="2014115089" sldId="949"/>
            <ac:spMk id="3" creationId="{25DBD304-BD45-4E16-97B6-6394B6DF23A6}"/>
          </ac:spMkLst>
        </pc:spChg>
        <pc:spChg chg="add mod">
          <ac:chgData name="" userId="4df855aef7cffa4d" providerId="LiveId" clId="{C882DF9D-CEA1-4F08-A210-EC1FB21BC492}" dt="2024-11-28T07:35:17.033" v="140" actId="1076"/>
          <ac:spMkLst>
            <pc:docMk/>
            <pc:sldMk cId="2014115089" sldId="949"/>
            <ac:spMk id="4" creationId="{02C548BD-2C62-4392-ABAD-3B2BFADA52A7}"/>
          </ac:spMkLst>
        </pc:spChg>
        <pc:spChg chg="add mod">
          <ac:chgData name="" userId="4df855aef7cffa4d" providerId="LiveId" clId="{C882DF9D-CEA1-4F08-A210-EC1FB21BC492}" dt="2024-11-28T07:35:30.049" v="152" actId="1076"/>
          <ac:spMkLst>
            <pc:docMk/>
            <pc:sldMk cId="2014115089" sldId="949"/>
            <ac:spMk id="5" creationId="{98BFEED1-DBEE-4F53-AE9F-98B47226DEAF}"/>
          </ac:spMkLst>
        </pc:spChg>
        <pc:spChg chg="add mod">
          <ac:chgData name="" userId="4df855aef7cffa4d" providerId="LiveId" clId="{C882DF9D-CEA1-4F08-A210-EC1FB21BC492}" dt="2024-11-28T07:35:44.209" v="155" actId="1076"/>
          <ac:spMkLst>
            <pc:docMk/>
            <pc:sldMk cId="2014115089" sldId="949"/>
            <ac:spMk id="6" creationId="{2F83E4B7-8BEE-43D9-8998-827EAEAFA28E}"/>
          </ac:spMkLst>
        </pc:spChg>
        <pc:spChg chg="add mod">
          <ac:chgData name="" userId="4df855aef7cffa4d" providerId="LiveId" clId="{C882DF9D-CEA1-4F08-A210-EC1FB21BC492}" dt="2024-11-28T07:41:03.809" v="238" actId="1076"/>
          <ac:spMkLst>
            <pc:docMk/>
            <pc:sldMk cId="2014115089" sldId="949"/>
            <ac:spMk id="7" creationId="{FA08F3AA-FE63-455A-A36C-A0CD1B66B40E}"/>
          </ac:spMkLst>
        </pc:spChg>
        <pc:spChg chg="add mod">
          <ac:chgData name="" userId="4df855aef7cffa4d" providerId="LiveId" clId="{C882DF9D-CEA1-4F08-A210-EC1FB21BC492}" dt="2024-11-28T07:41:03.809" v="238" actId="1076"/>
          <ac:spMkLst>
            <pc:docMk/>
            <pc:sldMk cId="2014115089" sldId="949"/>
            <ac:spMk id="8" creationId="{6DEAAEE5-AE08-4637-B425-95CFE967BF40}"/>
          </ac:spMkLst>
        </pc:spChg>
        <pc:spChg chg="add mod">
          <ac:chgData name="" userId="4df855aef7cffa4d" providerId="LiveId" clId="{C882DF9D-CEA1-4F08-A210-EC1FB21BC492}" dt="2024-11-28T07:41:12.171" v="239" actId="1076"/>
          <ac:spMkLst>
            <pc:docMk/>
            <pc:sldMk cId="2014115089" sldId="949"/>
            <ac:spMk id="10" creationId="{92A2B6E7-269E-4D40-8174-CBDA038022D1}"/>
          </ac:spMkLst>
        </pc:spChg>
        <pc:spChg chg="add mod">
          <ac:chgData name="" userId="4df855aef7cffa4d" providerId="LiveId" clId="{C882DF9D-CEA1-4F08-A210-EC1FB21BC492}" dt="2024-11-28T07:57:55.870" v="618" actId="207"/>
          <ac:spMkLst>
            <pc:docMk/>
            <pc:sldMk cId="2014115089" sldId="949"/>
            <ac:spMk id="11" creationId="{337CA1F0-76C2-427B-8E14-814ADD1E22EB}"/>
          </ac:spMkLst>
        </pc:spChg>
        <pc:spChg chg="add mod">
          <ac:chgData name="" userId="4df855aef7cffa4d" providerId="LiveId" clId="{C882DF9D-CEA1-4F08-A210-EC1FB21BC492}" dt="2024-11-28T07:46:23.817" v="292" actId="1076"/>
          <ac:spMkLst>
            <pc:docMk/>
            <pc:sldMk cId="2014115089" sldId="949"/>
            <ac:spMk id="13" creationId="{0B8DF4B8-A7C8-4EB7-9876-B17727F68F86}"/>
          </ac:spMkLst>
        </pc:spChg>
        <pc:spChg chg="add mod">
          <ac:chgData name="" userId="4df855aef7cffa4d" providerId="LiveId" clId="{C882DF9D-CEA1-4F08-A210-EC1FB21BC492}" dt="2024-11-28T07:46:23.817" v="292" actId="1076"/>
          <ac:spMkLst>
            <pc:docMk/>
            <pc:sldMk cId="2014115089" sldId="949"/>
            <ac:spMk id="14" creationId="{C691F065-F77A-473B-AEE6-CAC0AACFE820}"/>
          </ac:spMkLst>
        </pc:spChg>
        <pc:spChg chg="add mod">
          <ac:chgData name="" userId="4df855aef7cffa4d" providerId="LiveId" clId="{C882DF9D-CEA1-4F08-A210-EC1FB21BC492}" dt="2024-11-28T07:46:46.252" v="328" actId="122"/>
          <ac:spMkLst>
            <pc:docMk/>
            <pc:sldMk cId="2014115089" sldId="949"/>
            <ac:spMk id="15" creationId="{972FAAF7-9899-4D24-93E5-9B915C8BA285}"/>
          </ac:spMkLst>
        </pc:spChg>
        <pc:spChg chg="add mod">
          <ac:chgData name="" userId="4df855aef7cffa4d" providerId="LiveId" clId="{C882DF9D-CEA1-4F08-A210-EC1FB21BC492}" dt="2024-11-28T07:47:30.504" v="356" actId="14100"/>
          <ac:spMkLst>
            <pc:docMk/>
            <pc:sldMk cId="2014115089" sldId="949"/>
            <ac:spMk id="16" creationId="{52FD437A-1250-423D-8CB0-E7E9F5B47C05}"/>
          </ac:spMkLst>
        </pc:spChg>
        <pc:spChg chg="add mod">
          <ac:chgData name="" userId="4df855aef7cffa4d" providerId="LiveId" clId="{C882DF9D-CEA1-4F08-A210-EC1FB21BC492}" dt="2024-11-28T07:51:36.474" v="426" actId="1076"/>
          <ac:spMkLst>
            <pc:docMk/>
            <pc:sldMk cId="2014115089" sldId="949"/>
            <ac:spMk id="17" creationId="{5C250F7F-93E7-4D79-A1B9-6B6DF557B7F0}"/>
          </ac:spMkLst>
        </pc:spChg>
        <pc:spChg chg="add mod">
          <ac:chgData name="" userId="4df855aef7cffa4d" providerId="LiveId" clId="{C882DF9D-CEA1-4F08-A210-EC1FB21BC492}" dt="2024-11-28T07:51:07.771" v="420" actId="1036"/>
          <ac:spMkLst>
            <pc:docMk/>
            <pc:sldMk cId="2014115089" sldId="949"/>
            <ac:spMk id="18" creationId="{DB06D43B-56AF-48DC-9F10-464644F42228}"/>
          </ac:spMkLst>
        </pc:spChg>
        <pc:spChg chg="add mod">
          <ac:chgData name="" userId="4df855aef7cffa4d" providerId="LiveId" clId="{C882DF9D-CEA1-4F08-A210-EC1FB21BC492}" dt="2024-11-28T07:51:07.771" v="420" actId="1036"/>
          <ac:spMkLst>
            <pc:docMk/>
            <pc:sldMk cId="2014115089" sldId="949"/>
            <ac:spMk id="19" creationId="{F3AE9B60-EFD5-49C4-ABC5-2CC8656735E9}"/>
          </ac:spMkLst>
        </pc:spChg>
        <pc:spChg chg="add mod">
          <ac:chgData name="" userId="4df855aef7cffa4d" providerId="LiveId" clId="{C882DF9D-CEA1-4F08-A210-EC1FB21BC492}" dt="2024-11-28T07:51:07.771" v="420" actId="1036"/>
          <ac:spMkLst>
            <pc:docMk/>
            <pc:sldMk cId="2014115089" sldId="949"/>
            <ac:spMk id="22" creationId="{AC9AA49C-9D1B-4E57-AAD8-355A40151939}"/>
          </ac:spMkLst>
        </pc:spChg>
        <pc:spChg chg="add mod">
          <ac:chgData name="" userId="4df855aef7cffa4d" providerId="LiveId" clId="{C882DF9D-CEA1-4F08-A210-EC1FB21BC492}" dt="2024-11-28T07:51:07.771" v="420" actId="1036"/>
          <ac:spMkLst>
            <pc:docMk/>
            <pc:sldMk cId="2014115089" sldId="949"/>
            <ac:spMk id="23" creationId="{92EE81B3-4017-4D06-9796-9980EEFF0FF0}"/>
          </ac:spMkLst>
        </pc:spChg>
        <pc:spChg chg="add mod">
          <ac:chgData name="" userId="4df855aef7cffa4d" providerId="LiveId" clId="{C882DF9D-CEA1-4F08-A210-EC1FB21BC492}" dt="2024-11-28T07:51:25.505" v="423" actId="1076"/>
          <ac:spMkLst>
            <pc:docMk/>
            <pc:sldMk cId="2014115089" sldId="949"/>
            <ac:spMk id="24" creationId="{2E2022C7-59EE-411C-9F52-F1F9E9FC18B5}"/>
          </ac:spMkLst>
        </pc:spChg>
        <pc:spChg chg="add mod">
          <ac:chgData name="" userId="4df855aef7cffa4d" providerId="LiveId" clId="{C882DF9D-CEA1-4F08-A210-EC1FB21BC492}" dt="2024-11-28T07:57:54.090" v="617" actId="207"/>
          <ac:spMkLst>
            <pc:docMk/>
            <pc:sldMk cId="2014115089" sldId="949"/>
            <ac:spMk id="25" creationId="{F6C304F5-17C3-4824-A93D-A0D3781F4819}"/>
          </ac:spMkLst>
        </pc:spChg>
        <pc:spChg chg="add del mod">
          <ac:chgData name="" userId="4df855aef7cffa4d" providerId="LiveId" clId="{C882DF9D-CEA1-4F08-A210-EC1FB21BC492}" dt="2024-11-28T07:52:35.482" v="433" actId="478"/>
          <ac:spMkLst>
            <pc:docMk/>
            <pc:sldMk cId="2014115089" sldId="949"/>
            <ac:spMk id="27" creationId="{9A3F4C3A-33AC-41E1-BB2E-D10AD5721D6F}"/>
          </ac:spMkLst>
        </pc:spChg>
        <pc:spChg chg="add mod">
          <ac:chgData name="" userId="4df855aef7cffa4d" providerId="LiveId" clId="{C882DF9D-CEA1-4F08-A210-EC1FB21BC492}" dt="2024-11-28T07:58:51.537" v="630" actId="20577"/>
          <ac:spMkLst>
            <pc:docMk/>
            <pc:sldMk cId="2014115089" sldId="949"/>
            <ac:spMk id="28" creationId="{B274D11B-7A05-43A7-802C-0FEBF2BACC9D}"/>
          </ac:spMkLst>
        </pc:spChg>
        <pc:spChg chg="add mod">
          <ac:chgData name="" userId="4df855aef7cffa4d" providerId="LiveId" clId="{C882DF9D-CEA1-4F08-A210-EC1FB21BC492}" dt="2024-11-28T07:54:22.653" v="521" actId="207"/>
          <ac:spMkLst>
            <pc:docMk/>
            <pc:sldMk cId="2014115089" sldId="949"/>
            <ac:spMk id="29" creationId="{ACCE35DB-6C7E-4907-AC55-6DFF896C0FA0}"/>
          </ac:spMkLst>
        </pc:spChg>
        <pc:spChg chg="add mod ord">
          <ac:chgData name="" userId="4df855aef7cffa4d" providerId="LiveId" clId="{C882DF9D-CEA1-4F08-A210-EC1FB21BC492}" dt="2024-11-28T07:58:32.903" v="623" actId="1076"/>
          <ac:spMkLst>
            <pc:docMk/>
            <pc:sldMk cId="2014115089" sldId="949"/>
            <ac:spMk id="30" creationId="{9C7BDEA3-6B65-4290-A80B-77CFD3EE2EE1}"/>
          </ac:spMkLst>
        </pc:spChg>
        <pc:spChg chg="add mod ord">
          <ac:chgData name="" userId="4df855aef7cffa4d" providerId="LiveId" clId="{C882DF9D-CEA1-4F08-A210-EC1FB21BC492}" dt="2024-11-28T07:56:24.351" v="550" actId="1076"/>
          <ac:spMkLst>
            <pc:docMk/>
            <pc:sldMk cId="2014115089" sldId="949"/>
            <ac:spMk id="31" creationId="{83E117E1-FCE0-49E2-84D2-D1C4A0530482}"/>
          </ac:spMkLst>
        </pc:spChg>
        <pc:spChg chg="add mod">
          <ac:chgData name="" userId="4df855aef7cffa4d" providerId="LiveId" clId="{C882DF9D-CEA1-4F08-A210-EC1FB21BC492}" dt="2024-11-28T07:57:39.384" v="614" actId="1076"/>
          <ac:spMkLst>
            <pc:docMk/>
            <pc:sldMk cId="2014115089" sldId="949"/>
            <ac:spMk id="33" creationId="{CFA12374-FCA2-4823-B710-C5EE561D2424}"/>
          </ac:spMkLst>
        </pc:spChg>
        <pc:spChg chg="add mod">
          <ac:chgData name="" userId="4df855aef7cffa4d" providerId="LiveId" clId="{C882DF9D-CEA1-4F08-A210-EC1FB21BC492}" dt="2024-11-28T07:57:08.063" v="575" actId="1076"/>
          <ac:spMkLst>
            <pc:docMk/>
            <pc:sldMk cId="2014115089" sldId="949"/>
            <ac:spMk id="34" creationId="{281CB26F-0E0D-4B30-B4C6-D18D37838BAE}"/>
          </ac:spMkLst>
        </pc:spChg>
        <pc:spChg chg="add mod">
          <ac:chgData name="" userId="4df855aef7cffa4d" providerId="LiveId" clId="{C882DF9D-CEA1-4F08-A210-EC1FB21BC492}" dt="2024-11-28T07:57:43.303" v="616" actId="14100"/>
          <ac:spMkLst>
            <pc:docMk/>
            <pc:sldMk cId="2014115089" sldId="949"/>
            <ac:spMk id="35" creationId="{3E3D8EB7-0788-485E-8745-72A6807D441F}"/>
          </ac:spMkLst>
        </pc:spChg>
        <pc:picChg chg="add mod">
          <ac:chgData name="" userId="4df855aef7cffa4d" providerId="LiveId" clId="{C882DF9D-CEA1-4F08-A210-EC1FB21BC492}" dt="2024-11-28T07:56:48.512" v="568" actId="1076"/>
          <ac:picMkLst>
            <pc:docMk/>
            <pc:sldMk cId="2014115089" sldId="949"/>
            <ac:picMk id="9" creationId="{CCB6FB4F-AAEF-404B-9935-86D327113A66}"/>
          </ac:picMkLst>
        </pc:picChg>
        <pc:picChg chg="add mod">
          <ac:chgData name="" userId="4df855aef7cffa4d" providerId="LiveId" clId="{C882DF9D-CEA1-4F08-A210-EC1FB21BC492}" dt="2024-11-28T07:46:50.401" v="329" actId="1076"/>
          <ac:picMkLst>
            <pc:docMk/>
            <pc:sldMk cId="2014115089" sldId="949"/>
            <ac:picMk id="12" creationId="{3F3544B8-3479-42E4-92BE-859C22771196}"/>
          </ac:picMkLst>
        </pc:picChg>
        <pc:picChg chg="add del mod">
          <ac:chgData name="" userId="4df855aef7cffa4d" providerId="LiveId" clId="{C882DF9D-CEA1-4F08-A210-EC1FB21BC492}" dt="2024-11-28T07:49:52.142" v="390" actId="478"/>
          <ac:picMkLst>
            <pc:docMk/>
            <pc:sldMk cId="2014115089" sldId="949"/>
            <ac:picMk id="20" creationId="{C5E8ED25-A998-44C5-8002-040B39721821}"/>
          </ac:picMkLst>
        </pc:picChg>
        <pc:picChg chg="add mod">
          <ac:chgData name="" userId="4df855aef7cffa4d" providerId="LiveId" clId="{C882DF9D-CEA1-4F08-A210-EC1FB21BC492}" dt="2024-11-28T07:51:07.771" v="420" actId="1036"/>
          <ac:picMkLst>
            <pc:docMk/>
            <pc:sldMk cId="2014115089" sldId="949"/>
            <ac:picMk id="21" creationId="{F8DA1FE5-F690-4918-8511-BABD3E1CB138}"/>
          </ac:picMkLst>
        </pc:picChg>
        <pc:picChg chg="add mod">
          <ac:chgData name="" userId="4df855aef7cffa4d" providerId="LiveId" clId="{C882DF9D-CEA1-4F08-A210-EC1FB21BC492}" dt="2024-11-28T07:57:02.271" v="572" actId="1076"/>
          <ac:picMkLst>
            <pc:docMk/>
            <pc:sldMk cId="2014115089" sldId="949"/>
            <ac:picMk id="26" creationId="{96B3B6FD-5D53-4E32-B41C-294C05A88D3B}"/>
          </ac:picMkLst>
        </pc:picChg>
        <pc:picChg chg="add mod ord">
          <ac:chgData name="" userId="4df855aef7cffa4d" providerId="LiveId" clId="{C882DF9D-CEA1-4F08-A210-EC1FB21BC492}" dt="2024-11-28T07:56:29.111" v="551" actId="1076"/>
          <ac:picMkLst>
            <pc:docMk/>
            <pc:sldMk cId="2014115089" sldId="949"/>
            <ac:picMk id="32" creationId="{855F7186-9556-4450-BC27-6D650EB24A2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413EB-2A0A-4433-BCDF-7141E090F69A}" type="datetimeFigureOut">
              <a:rPr kumimoji="1" lang="ja-JP" altLang="en-US" smtClean="0"/>
              <a:t>2024/11/29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4ABBE0-C73F-4512-A465-66645E7D8E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4878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ABBE0-C73F-4512-A465-66645E7D8E74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42870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646A4A-EA60-49CF-8206-7E8B644568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88839E6-A475-4CF6-A9B7-A88F0C828E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53684F2-79E3-4F1D-B4E3-99EBEB85C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11/29/2024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F28DC60-CECA-49A2-BB3A-DDCCA285E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B954CD7-8A77-45AB-9D20-8CFA3BBB6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4204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656BB5-F310-473B-9B2C-4E20C788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0DAEA47-9A36-4A9B-9857-B19329265D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EC3A902-6FB4-44A5-8B65-D373FCF9E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11/29/2024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26730A9-319B-431A-8688-81A55F35A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D881AC2-1A16-4C78-8405-DAB188694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472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6A5275F-1F76-4E1B-BFE9-F08DE69567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79B048A-259C-42DB-BF56-D5A9C9DF9F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F6C627B-BB56-4ECA-BFA8-529ECA95C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11/29/2024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4BCE285-B3C6-43AE-9D82-1A0E0E042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89DB613-2836-4C82-9B0C-2BD7491BC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9389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DF7438-F587-4B7F-A265-ED56F46EF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6F91A7D-3679-4EA2-A73C-9CCD27721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4EA972A-1779-4072-BB94-D71DBCF70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11/29/2024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64D711E-92D0-45B0-9F09-10AC6BAB5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06E0969-16C3-4ABA-B48B-10FBB1F73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0126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222AA8-AD20-45F7-8D1C-58949B9A9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8C670FF-85D7-45EE-91CB-553C158EB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FE12B5-0A3E-4D87-9706-DCAF37246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11/29/2024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C3B4566-5828-4349-A9F5-88CE4CC30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F7D8DA5-8052-4519-A23E-EFDF42C63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8563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F48BF9-C1F3-416D-ABFD-01A4CDC8A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5E93771-F7D0-43C8-8208-D95EF4D367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A37D357-1EFF-40D7-8D39-B2C1E1114E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872A467-76CF-4EE9-9848-141C2249F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11/29/2024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1DA1E76-EB1F-4CA5-BF00-46F17F4FA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E4311B5-903D-4F73-9668-E1880C05B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4194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59B92B-F3F5-421E-9451-F19CDFEED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3E1B7C0-CB09-4529-994E-7647C7FBA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19CD62E-3967-48DB-86E4-950E6F5F5E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F566275-1DD5-4023-88B9-4EEE1B2BC0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25CA031-362B-4BD3-9874-3E3B4E16EE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1C73746-A991-49EC-A1AB-D3788AAB5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11/29/2024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A7C6E36-A6C2-45E8-B9FC-8E263DAAF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9A3C27D-DC03-4EDD-9648-2F589C0EB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4085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592318-029B-4001-A589-FF4A09E4E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6350880-9AEB-48DE-8EC2-A06D57920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11/29/2024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0FCEC89-D104-4847-98BA-8AE6D3C7E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6A56B45-19A7-4992-8DDB-4DE78B4AF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7277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6545514-5791-4221-8EBC-50A364866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11/29/2024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972913C-4D54-4DB0-AFAD-1A02F7684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BA69A3D-9E75-4679-B073-9F4BB04A9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4601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238F06-1B49-4B45-849F-0453C365D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E4383B3-4EFB-49BC-94B4-0A9BABEA2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EB91E51-153F-48BF-8FA6-45C33455E3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8D7ED5D-ABDF-4C52-A254-75CD6DFF0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11/29/2024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3D50F03-53C6-414D-8AC0-FC70B1399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C9B7B58-F779-4FEA-B4CC-F85A5109A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170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DC946B-C09A-4C4C-BB5D-8E6B14244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4BFC9E0-1AA9-4C7F-8A94-EC4AEB6D9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1979B9B-AFB3-439A-ABA4-770D9A9DCB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9837B72-18CD-4FEC-9BD2-B34AF6D8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11/29/2024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79CE84C-C093-454F-AB96-5565F9D12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C30C4A3-4DAD-4AB3-A7CB-A0D28627A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4765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7ECF54D-977F-42CE-AE42-C082BE7D2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5B1350E-CC79-4860-B1F0-1059268998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B09CEB8-1531-4685-B137-C3C53FCC02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DE7A5-555C-B842-82E9-F47A00B76E37}" type="datetimeFigureOut">
              <a:rPr kumimoji="1" lang="en-US" altLang="ja-JP" smtClean="0"/>
              <a:t>11/29/2024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0F9CDE1-FAE5-4A03-9D80-99E7E32BA2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3BCDD20-110C-4879-A12F-274852C3F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42458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DE2E433B-D99B-FC72-551E-62AC8242D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5544" cy="6858000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9A88164-861B-44C5-80D9-C6730456F4BF}"/>
              </a:ext>
            </a:extLst>
          </p:cNvPr>
          <p:cNvSpPr/>
          <p:nvPr/>
        </p:nvSpPr>
        <p:spPr>
          <a:xfrm>
            <a:off x="133587" y="2047620"/>
            <a:ext cx="1192482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80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ヨーロッパの封建社会①</a:t>
            </a:r>
            <a:endParaRPr lang="en-US" altLang="ja-JP" sz="8000" dirty="0">
              <a:latin typeface="UD Digi Kyokasho N-B" panose="02020700000000000000" pitchFamily="49" charset="-128"/>
              <a:ea typeface="UD Digi Kyokasho N-B" panose="02020700000000000000" pitchFamily="49" charset="-128"/>
            </a:endParaRPr>
          </a:p>
          <a:p>
            <a:pPr algn="ctr"/>
            <a:r>
              <a:rPr lang="ja-JP" altLang="en-US" sz="80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（封建的主従関係）</a:t>
            </a:r>
            <a:endParaRPr lang="en-US" altLang="ja-JP" sz="8000" dirty="0">
              <a:latin typeface="UD Digi Kyokasho N-B" panose="02020700000000000000" pitchFamily="49" charset="-128"/>
              <a:ea typeface="UD Digi Kyokasho N-B" panose="02020700000000000000" pitchFamily="49" charset="-128"/>
            </a:endParaRPr>
          </a:p>
        </p:txBody>
      </p:sp>
      <p:sp>
        <p:nvSpPr>
          <p:cNvPr id="4" name="正方形/長方形 2">
            <a:extLst>
              <a:ext uri="{FF2B5EF4-FFF2-40B4-BE49-F238E27FC236}">
                <a16:creationId xmlns:a16="http://schemas.microsoft.com/office/drawing/2014/main" id="{786C4F06-5C97-A9FD-97A2-6FD685FC7DE3}"/>
              </a:ext>
            </a:extLst>
          </p:cNvPr>
          <p:cNvSpPr/>
          <p:nvPr/>
        </p:nvSpPr>
        <p:spPr>
          <a:xfrm>
            <a:off x="-1" y="114806"/>
            <a:ext cx="109823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グシャの世界史探究授業　ヨーロッパ⑪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1CB64D1-48BC-4AED-A444-CDAF33717AEA}"/>
              </a:ext>
            </a:extLst>
          </p:cNvPr>
          <p:cNvSpPr txBox="1"/>
          <p:nvPr/>
        </p:nvSpPr>
        <p:spPr>
          <a:xfrm>
            <a:off x="1143118" y="5303873"/>
            <a:ext cx="99057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u="sng" dirty="0">
                <a:uFill>
                  <a:solidFill>
                    <a:srgbClr val="FFFF00"/>
                  </a:solidFill>
                </a:uFill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ヨーロッパの封建的主従関係の特徴とは？</a:t>
            </a:r>
          </a:p>
        </p:txBody>
      </p:sp>
    </p:spTree>
    <p:extLst>
      <p:ext uri="{BB962C8B-B14F-4D97-AF65-F5344CB8AC3E}">
        <p14:creationId xmlns:p14="http://schemas.microsoft.com/office/powerpoint/2010/main" val="849079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07BAFEDF-591E-4099-BFE4-061661786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2052"/>
            <a:ext cx="12192000" cy="5233895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A59C831-778F-4DF6-A5CE-6E3A1961DE19}"/>
              </a:ext>
            </a:extLst>
          </p:cNvPr>
          <p:cNvSpPr txBox="1"/>
          <p:nvPr/>
        </p:nvSpPr>
        <p:spPr>
          <a:xfrm>
            <a:off x="8948736" y="6045947"/>
            <a:ext cx="3243264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資料：</a:t>
            </a:r>
            <a:r>
              <a:rPr kumimoji="1" lang="en-US" altLang="ja-JP" sz="14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『</a:t>
            </a:r>
            <a:r>
              <a:rPr kumimoji="1" lang="ja-JP" altLang="en-US" sz="14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詳説世界史研究</a:t>
            </a:r>
            <a:r>
              <a:rPr kumimoji="1" lang="en-US" altLang="ja-JP" sz="14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』</a:t>
            </a:r>
            <a:r>
              <a:rPr kumimoji="1" lang="ja-JP" altLang="en-US" sz="14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山川出版社</a:t>
            </a:r>
          </a:p>
        </p:txBody>
      </p:sp>
    </p:spTree>
    <p:extLst>
      <p:ext uri="{BB962C8B-B14F-4D97-AF65-F5344CB8AC3E}">
        <p14:creationId xmlns:p14="http://schemas.microsoft.com/office/powerpoint/2010/main" val="2594331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72628F90-36D1-489D-BEA0-3AC1245206E4}"/>
              </a:ext>
            </a:extLst>
          </p:cNvPr>
          <p:cNvSpPr/>
          <p:nvPr/>
        </p:nvSpPr>
        <p:spPr>
          <a:xfrm>
            <a:off x="109427" y="115413"/>
            <a:ext cx="2309924" cy="6942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000" dirty="0">
                <a:solidFill>
                  <a:srgbClr val="FF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封建社会</a:t>
            </a:r>
            <a:endParaRPr lang="en-US" altLang="ja-JP" sz="4000" dirty="0">
              <a:solidFill>
                <a:srgbClr val="FF000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5DBD304-BD45-4E16-97B6-6394B6DF23A6}"/>
              </a:ext>
            </a:extLst>
          </p:cNvPr>
          <p:cNvSpPr/>
          <p:nvPr/>
        </p:nvSpPr>
        <p:spPr>
          <a:xfrm>
            <a:off x="3186003" y="115413"/>
            <a:ext cx="3757722" cy="6942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000" dirty="0">
                <a:solidFill>
                  <a:srgbClr val="FF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封建的主従関係</a:t>
            </a:r>
            <a:endParaRPr lang="en-US" altLang="ja-JP" sz="4000" dirty="0">
              <a:solidFill>
                <a:srgbClr val="FF000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4" name="加算記号 3">
            <a:extLst>
              <a:ext uri="{FF2B5EF4-FFF2-40B4-BE49-F238E27FC236}">
                <a16:creationId xmlns:a16="http://schemas.microsoft.com/office/drawing/2014/main" id="{02C548BD-2C62-4392-ABAD-3B2BFADA52A7}"/>
              </a:ext>
            </a:extLst>
          </p:cNvPr>
          <p:cNvSpPr/>
          <p:nvPr/>
        </p:nvSpPr>
        <p:spPr>
          <a:xfrm>
            <a:off x="6967427" y="115413"/>
            <a:ext cx="742950" cy="694212"/>
          </a:xfrm>
          <a:prstGeom prst="mathPl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8BFEED1-DBEE-4F53-AE9F-98B47226DEAF}"/>
              </a:ext>
            </a:extLst>
          </p:cNvPr>
          <p:cNvSpPr/>
          <p:nvPr/>
        </p:nvSpPr>
        <p:spPr>
          <a:xfrm>
            <a:off x="7734079" y="115413"/>
            <a:ext cx="1264609" cy="6942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000" dirty="0">
                <a:solidFill>
                  <a:srgbClr val="FF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荘園</a:t>
            </a:r>
            <a:endParaRPr lang="en-US" altLang="ja-JP" sz="4000" dirty="0">
              <a:solidFill>
                <a:srgbClr val="FF000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6" name="次の値と等しい 5">
            <a:extLst>
              <a:ext uri="{FF2B5EF4-FFF2-40B4-BE49-F238E27FC236}">
                <a16:creationId xmlns:a16="http://schemas.microsoft.com/office/drawing/2014/main" id="{2F83E4B7-8BEE-43D9-8998-827EAEAFA28E}"/>
              </a:ext>
            </a:extLst>
          </p:cNvPr>
          <p:cNvSpPr/>
          <p:nvPr/>
        </p:nvSpPr>
        <p:spPr>
          <a:xfrm>
            <a:off x="2464539" y="71994"/>
            <a:ext cx="676275" cy="781050"/>
          </a:xfrm>
          <a:prstGeom prst="mathEqua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A08F3AA-FE63-455A-A36C-A0CD1B66B40E}"/>
              </a:ext>
            </a:extLst>
          </p:cNvPr>
          <p:cNvSpPr/>
          <p:nvPr/>
        </p:nvSpPr>
        <p:spPr>
          <a:xfrm>
            <a:off x="123715" y="1115590"/>
            <a:ext cx="54150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そもそも「封建」とは？</a:t>
            </a:r>
            <a:endParaRPr lang="en-US" altLang="ja-JP" sz="36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6DEAAEE5-AE08-4637-B425-95CFE967BF40}"/>
              </a:ext>
            </a:extLst>
          </p:cNvPr>
          <p:cNvSpPr/>
          <p:nvPr/>
        </p:nvSpPr>
        <p:spPr>
          <a:xfrm>
            <a:off x="168902" y="1761921"/>
            <a:ext cx="10467312" cy="12727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封建：主君が家臣に土地を与える代わりに</a:t>
            </a:r>
            <a:endParaRPr lang="en-US" altLang="ja-JP" sz="36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　　　家臣が主君に忠誠を誓うこと</a:t>
            </a:r>
            <a:endParaRPr lang="en-US" altLang="ja-JP" sz="36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CCB6FB4F-AAEF-404B-9935-86D327113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0945" y="1730022"/>
            <a:ext cx="1366341" cy="1366341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2A2B6E7-269E-4D40-8174-CBDA038022D1}"/>
              </a:ext>
            </a:extLst>
          </p:cNvPr>
          <p:cNvSpPr/>
          <p:nvPr/>
        </p:nvSpPr>
        <p:spPr>
          <a:xfrm>
            <a:off x="109427" y="3176961"/>
            <a:ext cx="90515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なぜヨーロッパで封建制が出現したのか？</a:t>
            </a:r>
            <a:endParaRPr lang="en-US" altLang="ja-JP" sz="36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337CA1F0-76C2-427B-8E14-814ADD1E22EB}"/>
              </a:ext>
            </a:extLst>
          </p:cNvPr>
          <p:cNvSpPr/>
          <p:nvPr/>
        </p:nvSpPr>
        <p:spPr>
          <a:xfrm>
            <a:off x="168902" y="3811836"/>
            <a:ext cx="5083582" cy="3034708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kumimoji="1" lang="ja-JP" altLang="en-US" sz="36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3F3544B8-3479-42E4-92BE-859C22771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857" y="4881907"/>
            <a:ext cx="1467156" cy="1721005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0B8DF4B8-A7C8-4EB7-9876-B17727F68F86}"/>
              </a:ext>
            </a:extLst>
          </p:cNvPr>
          <p:cNvSpPr/>
          <p:nvPr/>
        </p:nvSpPr>
        <p:spPr>
          <a:xfrm>
            <a:off x="212331" y="5662298"/>
            <a:ext cx="2252208" cy="5497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ゲルマン人</a:t>
            </a:r>
            <a:endParaRPr lang="en-US" altLang="ja-JP" sz="32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C691F065-F77A-473B-AEE6-CAC0AACFE820}"/>
              </a:ext>
            </a:extLst>
          </p:cNvPr>
          <p:cNvSpPr/>
          <p:nvPr/>
        </p:nvSpPr>
        <p:spPr>
          <a:xfrm>
            <a:off x="212331" y="6212089"/>
            <a:ext cx="2252208" cy="5497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ノルマン人</a:t>
            </a:r>
            <a:endParaRPr lang="en-US" altLang="ja-JP" sz="32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972FAAF7-9899-4D24-93E5-9B915C8BA285}"/>
              </a:ext>
            </a:extLst>
          </p:cNvPr>
          <p:cNvSpPr/>
          <p:nvPr/>
        </p:nvSpPr>
        <p:spPr>
          <a:xfrm>
            <a:off x="212331" y="3865072"/>
            <a:ext cx="20843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外部勢力の侵入</a:t>
            </a:r>
            <a:endParaRPr lang="en-US" altLang="ja-JP" sz="36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16" name="矢印: 右 15">
            <a:extLst>
              <a:ext uri="{FF2B5EF4-FFF2-40B4-BE49-F238E27FC236}">
                <a16:creationId xmlns:a16="http://schemas.microsoft.com/office/drawing/2014/main" id="{52FD437A-1250-423D-8CB0-E7E9F5B47C05}"/>
              </a:ext>
            </a:extLst>
          </p:cNvPr>
          <p:cNvSpPr/>
          <p:nvPr/>
        </p:nvSpPr>
        <p:spPr>
          <a:xfrm>
            <a:off x="2233389" y="4230557"/>
            <a:ext cx="722462" cy="61825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5C250F7F-93E7-4D79-A1B9-6B6DF557B7F0}"/>
              </a:ext>
            </a:extLst>
          </p:cNvPr>
          <p:cNvSpPr/>
          <p:nvPr/>
        </p:nvSpPr>
        <p:spPr>
          <a:xfrm>
            <a:off x="2790519" y="4235576"/>
            <a:ext cx="25742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都市衰退</a:t>
            </a:r>
            <a:endParaRPr lang="en-US" altLang="ja-JP" sz="36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DB06D43B-56AF-48DC-9F10-464644F42228}"/>
              </a:ext>
            </a:extLst>
          </p:cNvPr>
          <p:cNvSpPr/>
          <p:nvPr/>
        </p:nvSpPr>
        <p:spPr>
          <a:xfrm>
            <a:off x="3039669" y="5059134"/>
            <a:ext cx="1180374" cy="5497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商業</a:t>
            </a:r>
            <a:endParaRPr lang="en-US" altLang="ja-JP" sz="32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F3AE9B60-EFD5-49C4-ABC5-2CC8656735E9}"/>
              </a:ext>
            </a:extLst>
          </p:cNvPr>
          <p:cNvSpPr/>
          <p:nvPr/>
        </p:nvSpPr>
        <p:spPr>
          <a:xfrm>
            <a:off x="3039669" y="6102230"/>
            <a:ext cx="1180374" cy="549791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農業</a:t>
            </a:r>
            <a:endParaRPr lang="en-US" altLang="ja-JP" sz="32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F8DA1FE5-F690-4918-8511-BABD3E1CB1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9518" y="4972499"/>
            <a:ext cx="972966" cy="723060"/>
          </a:xfrm>
          <a:prstGeom prst="rect">
            <a:avLst/>
          </a:prstGeom>
        </p:spPr>
      </p:pic>
      <p:sp>
        <p:nvSpPr>
          <p:cNvPr id="22" name="矢印: 下 21">
            <a:extLst>
              <a:ext uri="{FF2B5EF4-FFF2-40B4-BE49-F238E27FC236}">
                <a16:creationId xmlns:a16="http://schemas.microsoft.com/office/drawing/2014/main" id="{AC9AA49C-9D1B-4E57-AAD8-355A40151939}"/>
              </a:ext>
            </a:extLst>
          </p:cNvPr>
          <p:cNvSpPr/>
          <p:nvPr/>
        </p:nvSpPr>
        <p:spPr>
          <a:xfrm>
            <a:off x="3228801" y="5678265"/>
            <a:ext cx="797442" cy="35462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92EE81B3-4017-4D06-9796-9980EEFF0FF0}"/>
              </a:ext>
            </a:extLst>
          </p:cNvPr>
          <p:cNvSpPr/>
          <p:nvPr/>
        </p:nvSpPr>
        <p:spPr>
          <a:xfrm>
            <a:off x="4224653" y="6084994"/>
            <a:ext cx="10278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32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依存</a:t>
            </a:r>
            <a:endParaRPr lang="en-US" altLang="ja-JP" sz="32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24" name="矢印: 右 23">
            <a:extLst>
              <a:ext uri="{FF2B5EF4-FFF2-40B4-BE49-F238E27FC236}">
                <a16:creationId xmlns:a16="http://schemas.microsoft.com/office/drawing/2014/main" id="{2E2022C7-59EE-411C-9F52-F1F9E9FC18B5}"/>
              </a:ext>
            </a:extLst>
          </p:cNvPr>
          <p:cNvSpPr/>
          <p:nvPr/>
        </p:nvSpPr>
        <p:spPr>
          <a:xfrm>
            <a:off x="5331889" y="4834957"/>
            <a:ext cx="476428" cy="988466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F6C304F5-17C3-4824-A93D-A0D3781F4819}"/>
              </a:ext>
            </a:extLst>
          </p:cNvPr>
          <p:cNvSpPr/>
          <p:nvPr/>
        </p:nvSpPr>
        <p:spPr>
          <a:xfrm>
            <a:off x="5858680" y="3808617"/>
            <a:ext cx="6164418" cy="3034708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kumimoji="1" lang="ja-JP" altLang="en-US" sz="36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96B3B6FD-5D53-4E32-B41C-294C05A88D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7317" y="4874577"/>
            <a:ext cx="1466172" cy="1699910"/>
          </a:xfrm>
          <a:prstGeom prst="rect">
            <a:avLst/>
          </a:prstGeom>
        </p:spPr>
      </p:pic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B274D11B-7A05-43A7-802C-0FEBF2BACC9D}"/>
              </a:ext>
            </a:extLst>
          </p:cNvPr>
          <p:cNvSpPr/>
          <p:nvPr/>
        </p:nvSpPr>
        <p:spPr>
          <a:xfrm>
            <a:off x="5909043" y="3837767"/>
            <a:ext cx="61644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外部勢力から身を守るために</a:t>
            </a:r>
            <a:endParaRPr lang="en-US" altLang="ja-JP" sz="36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ACCE35DB-6C7E-4907-AC55-6DFF896C0FA0}"/>
              </a:ext>
            </a:extLst>
          </p:cNvPr>
          <p:cNvSpPr/>
          <p:nvPr/>
        </p:nvSpPr>
        <p:spPr>
          <a:xfrm>
            <a:off x="5980552" y="6160570"/>
            <a:ext cx="2252208" cy="5497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社会的弱者</a:t>
            </a:r>
            <a:endParaRPr lang="en-US" altLang="ja-JP" sz="32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CFA12374-FCA2-4823-B710-C5EE561D2424}"/>
              </a:ext>
            </a:extLst>
          </p:cNvPr>
          <p:cNvSpPr/>
          <p:nvPr/>
        </p:nvSpPr>
        <p:spPr>
          <a:xfrm>
            <a:off x="8832611" y="4511402"/>
            <a:ext cx="3024410" cy="2265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kumimoji="1" lang="ja-JP" altLang="en-US" sz="36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pic>
        <p:nvPicPr>
          <p:cNvPr id="32" name="図 31">
            <a:extLst>
              <a:ext uri="{FF2B5EF4-FFF2-40B4-BE49-F238E27FC236}">
                <a16:creationId xmlns:a16="http://schemas.microsoft.com/office/drawing/2014/main" id="{855F7186-9556-4450-BC27-6D650EB24A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83189" y="5174880"/>
            <a:ext cx="1261627" cy="1524625"/>
          </a:xfrm>
          <a:prstGeom prst="rect">
            <a:avLst/>
          </a:prstGeom>
        </p:spPr>
      </p:pic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83E117E1-FCE0-49E2-84D2-D1C4A0530482}"/>
              </a:ext>
            </a:extLst>
          </p:cNvPr>
          <p:cNvSpPr/>
          <p:nvPr/>
        </p:nvSpPr>
        <p:spPr>
          <a:xfrm>
            <a:off x="8883701" y="6187605"/>
            <a:ext cx="2252208" cy="5497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社会的強者</a:t>
            </a:r>
            <a:endParaRPr lang="en-US" altLang="ja-JP" sz="32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30" name="矢印: 右 29">
            <a:extLst>
              <a:ext uri="{FF2B5EF4-FFF2-40B4-BE49-F238E27FC236}">
                <a16:creationId xmlns:a16="http://schemas.microsoft.com/office/drawing/2014/main" id="{9C7BDEA3-6B65-4290-A80B-77CFD3EE2EE1}"/>
              </a:ext>
            </a:extLst>
          </p:cNvPr>
          <p:cNvSpPr/>
          <p:nvPr/>
        </p:nvSpPr>
        <p:spPr>
          <a:xfrm>
            <a:off x="7459989" y="5299799"/>
            <a:ext cx="1271458" cy="61825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吹き出し: 四角形 33">
            <a:extLst>
              <a:ext uri="{FF2B5EF4-FFF2-40B4-BE49-F238E27FC236}">
                <a16:creationId xmlns:a16="http://schemas.microsoft.com/office/drawing/2014/main" id="{281CB26F-0E0D-4B30-B4C6-D18D37838BAE}"/>
              </a:ext>
            </a:extLst>
          </p:cNvPr>
          <p:cNvSpPr/>
          <p:nvPr/>
        </p:nvSpPr>
        <p:spPr>
          <a:xfrm>
            <a:off x="6936341" y="4531462"/>
            <a:ext cx="1848761" cy="606989"/>
          </a:xfrm>
          <a:prstGeom prst="wedgeRectCallout">
            <a:avLst>
              <a:gd name="adj1" fmla="val -40839"/>
              <a:gd name="adj2" fmla="val 7916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保護して</a:t>
            </a:r>
          </a:p>
        </p:txBody>
      </p:sp>
      <p:sp>
        <p:nvSpPr>
          <p:cNvPr id="35" name="吹き出し: 四角形 34">
            <a:extLst>
              <a:ext uri="{FF2B5EF4-FFF2-40B4-BE49-F238E27FC236}">
                <a16:creationId xmlns:a16="http://schemas.microsoft.com/office/drawing/2014/main" id="{3E3D8EB7-0788-485E-8745-72A6807D441F}"/>
              </a:ext>
            </a:extLst>
          </p:cNvPr>
          <p:cNvSpPr/>
          <p:nvPr/>
        </p:nvSpPr>
        <p:spPr>
          <a:xfrm>
            <a:off x="9550048" y="4596429"/>
            <a:ext cx="2240220" cy="606989"/>
          </a:xfrm>
          <a:prstGeom prst="wedgeRectCallout">
            <a:avLst>
              <a:gd name="adj1" fmla="val -36093"/>
              <a:gd name="adj2" fmla="val 8967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兵隊ほしい</a:t>
            </a:r>
          </a:p>
        </p:txBody>
      </p:sp>
    </p:spTree>
    <p:extLst>
      <p:ext uri="{BB962C8B-B14F-4D97-AF65-F5344CB8AC3E}">
        <p14:creationId xmlns:p14="http://schemas.microsoft.com/office/powerpoint/2010/main" val="2014115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0D33487-FD5F-40A5-8AE3-D02885632A92}"/>
              </a:ext>
            </a:extLst>
          </p:cNvPr>
          <p:cNvSpPr/>
          <p:nvPr/>
        </p:nvSpPr>
        <p:spPr>
          <a:xfrm>
            <a:off x="114300" y="86890"/>
            <a:ext cx="104203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有力者たちも身の安全や地位を守るために・・・</a:t>
            </a:r>
            <a:endParaRPr lang="en-US" altLang="ja-JP" sz="36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D65E084-F625-4A52-BB7E-3B9719DFF4BB}"/>
              </a:ext>
            </a:extLst>
          </p:cNvPr>
          <p:cNvSpPr/>
          <p:nvPr/>
        </p:nvSpPr>
        <p:spPr>
          <a:xfrm>
            <a:off x="1" y="2726590"/>
            <a:ext cx="12191999" cy="413141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kumimoji="1" lang="ja-JP" altLang="en-US" sz="36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5313B6D-A45A-42C1-A8D2-2FACA63034D8}"/>
              </a:ext>
            </a:extLst>
          </p:cNvPr>
          <p:cNvSpPr/>
          <p:nvPr/>
        </p:nvSpPr>
        <p:spPr>
          <a:xfrm>
            <a:off x="0" y="2032377"/>
            <a:ext cx="3757722" cy="6942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000" dirty="0">
                <a:solidFill>
                  <a:srgbClr val="FF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封建的主従関係</a:t>
            </a:r>
            <a:endParaRPr lang="en-US" altLang="ja-JP" sz="4000" dirty="0">
              <a:solidFill>
                <a:srgbClr val="FF000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5" name="吹き出し: 四角形 4">
            <a:extLst>
              <a:ext uri="{FF2B5EF4-FFF2-40B4-BE49-F238E27FC236}">
                <a16:creationId xmlns:a16="http://schemas.microsoft.com/office/drawing/2014/main" id="{4EBDD01A-89C9-46A8-9343-127D4A8A8104}"/>
              </a:ext>
            </a:extLst>
          </p:cNvPr>
          <p:cNvSpPr/>
          <p:nvPr/>
        </p:nvSpPr>
        <p:spPr>
          <a:xfrm>
            <a:off x="1514475" y="733221"/>
            <a:ext cx="10563225" cy="606989"/>
          </a:xfrm>
          <a:prstGeom prst="wedgeRectCallout">
            <a:avLst>
              <a:gd name="adj1" fmla="val -53113"/>
              <a:gd name="adj2" fmla="val -4951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皇帝・国王、諸侯（大貴族）、</a:t>
            </a:r>
            <a:r>
              <a:rPr kumimoji="1" lang="ja-JP" altLang="en-US" sz="4000" u="sng" dirty="0">
                <a:solidFill>
                  <a:srgbClr val="FF0000"/>
                </a:solidFill>
                <a:uFill>
                  <a:solidFill>
                    <a:schemeClr val="bg1"/>
                  </a:solidFill>
                </a:u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騎士</a:t>
            </a:r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（小貴族）、聖職者</a:t>
            </a:r>
          </a:p>
        </p:txBody>
      </p:sp>
      <p:sp>
        <p:nvSpPr>
          <p:cNvPr id="6" name="吹き出し: 上矢印 5">
            <a:extLst>
              <a:ext uri="{FF2B5EF4-FFF2-40B4-BE49-F238E27FC236}">
                <a16:creationId xmlns:a16="http://schemas.microsoft.com/office/drawing/2014/main" id="{6E2943C3-38E6-48CC-9E3D-CDD08C8AADBB}"/>
              </a:ext>
            </a:extLst>
          </p:cNvPr>
          <p:cNvSpPr/>
          <p:nvPr/>
        </p:nvSpPr>
        <p:spPr>
          <a:xfrm>
            <a:off x="4000500" y="1312899"/>
            <a:ext cx="7781925" cy="903672"/>
          </a:xfrm>
          <a:prstGeom prst="up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諸侯（領主）から土地を与えられた戦士</a:t>
            </a:r>
            <a:endParaRPr kumimoji="1" lang="ja-JP" altLang="en-US" sz="32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47119E53-AF2A-4780-9691-FB8F149DAB55}"/>
              </a:ext>
            </a:extLst>
          </p:cNvPr>
          <p:cNvSpPr/>
          <p:nvPr/>
        </p:nvSpPr>
        <p:spPr>
          <a:xfrm>
            <a:off x="114301" y="2844142"/>
            <a:ext cx="5501137" cy="4013857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kumimoji="1" lang="ja-JP" altLang="en-US" sz="36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8A2F76D-D653-4D93-BB2F-A1DFE06D417A}"/>
              </a:ext>
            </a:extLst>
          </p:cNvPr>
          <p:cNvSpPr/>
          <p:nvPr/>
        </p:nvSpPr>
        <p:spPr>
          <a:xfrm>
            <a:off x="114300" y="2844142"/>
            <a:ext cx="1000125" cy="5675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国王</a:t>
            </a:r>
            <a:endParaRPr lang="en-US" altLang="ja-JP" sz="32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8A94516-8680-4C9C-962E-6C5C7753B787}"/>
              </a:ext>
            </a:extLst>
          </p:cNvPr>
          <p:cNvSpPr/>
          <p:nvPr/>
        </p:nvSpPr>
        <p:spPr>
          <a:xfrm>
            <a:off x="1114426" y="3420802"/>
            <a:ext cx="4324350" cy="3318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kumimoji="1" lang="ja-JP" altLang="en-US" sz="36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327B10C2-5615-4DEB-A2E7-1F4AAAD3D5BD}"/>
              </a:ext>
            </a:extLst>
          </p:cNvPr>
          <p:cNvSpPr/>
          <p:nvPr/>
        </p:nvSpPr>
        <p:spPr>
          <a:xfrm>
            <a:off x="1114425" y="3420801"/>
            <a:ext cx="1000125" cy="5675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諸侯</a:t>
            </a:r>
            <a:endParaRPr lang="en-US" altLang="ja-JP" sz="32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222FEC02-AE7A-4719-9D87-679BE51C635D}"/>
              </a:ext>
            </a:extLst>
          </p:cNvPr>
          <p:cNvSpPr/>
          <p:nvPr/>
        </p:nvSpPr>
        <p:spPr>
          <a:xfrm>
            <a:off x="2114550" y="3997460"/>
            <a:ext cx="3121390" cy="25415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kumimoji="1" lang="ja-JP" altLang="en-US" sz="36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4CBBAEEE-94A7-4AA4-83F6-4DB9B9A48F58}"/>
              </a:ext>
            </a:extLst>
          </p:cNvPr>
          <p:cNvSpPr/>
          <p:nvPr/>
        </p:nvSpPr>
        <p:spPr>
          <a:xfrm>
            <a:off x="2114549" y="3988319"/>
            <a:ext cx="1000125" cy="5675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騎士</a:t>
            </a:r>
            <a:endParaRPr lang="en-US" altLang="ja-JP" sz="32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13" name="矢印: 右カーブ 12">
            <a:extLst>
              <a:ext uri="{FF2B5EF4-FFF2-40B4-BE49-F238E27FC236}">
                <a16:creationId xmlns:a16="http://schemas.microsoft.com/office/drawing/2014/main" id="{FEB6A7BD-53E2-4678-A8DE-E8227D61400D}"/>
              </a:ext>
            </a:extLst>
          </p:cNvPr>
          <p:cNvSpPr/>
          <p:nvPr/>
        </p:nvSpPr>
        <p:spPr>
          <a:xfrm rot="18001566">
            <a:off x="562499" y="3306737"/>
            <a:ext cx="456021" cy="1120970"/>
          </a:xfrm>
          <a:prstGeom prst="curvedRightArrow">
            <a:avLst/>
          </a:prstGeom>
          <a:solidFill>
            <a:schemeClr val="accent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B908AB87-704D-4FDB-A1F7-84B413349C12}"/>
              </a:ext>
            </a:extLst>
          </p:cNvPr>
          <p:cNvSpPr/>
          <p:nvPr/>
        </p:nvSpPr>
        <p:spPr>
          <a:xfrm>
            <a:off x="67322" y="4096458"/>
            <a:ext cx="11136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土地</a:t>
            </a:r>
            <a:endParaRPr lang="en-US" altLang="ja-JP" sz="36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15" name="矢印: 右カーブ 14">
            <a:extLst>
              <a:ext uri="{FF2B5EF4-FFF2-40B4-BE49-F238E27FC236}">
                <a16:creationId xmlns:a16="http://schemas.microsoft.com/office/drawing/2014/main" id="{DF96FECA-168A-4495-B6C4-56DD2FBF2675}"/>
              </a:ext>
            </a:extLst>
          </p:cNvPr>
          <p:cNvSpPr/>
          <p:nvPr/>
        </p:nvSpPr>
        <p:spPr>
          <a:xfrm rot="18001566" flipH="1" flipV="1">
            <a:off x="1277608" y="2521329"/>
            <a:ext cx="427364" cy="1041826"/>
          </a:xfrm>
          <a:prstGeom prst="curvedRightArrow">
            <a:avLst/>
          </a:prstGeom>
          <a:solidFill>
            <a:schemeClr val="accent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5B2281ED-BDFB-4CED-8E80-67F7F5963075}"/>
              </a:ext>
            </a:extLst>
          </p:cNvPr>
          <p:cNvSpPr/>
          <p:nvPr/>
        </p:nvSpPr>
        <p:spPr>
          <a:xfrm>
            <a:off x="1802865" y="2791760"/>
            <a:ext cx="11136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忠誠</a:t>
            </a:r>
            <a:endParaRPr lang="en-US" altLang="ja-JP" sz="36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17" name="吹き出し: 四角形 16">
            <a:extLst>
              <a:ext uri="{FF2B5EF4-FFF2-40B4-BE49-F238E27FC236}">
                <a16:creationId xmlns:a16="http://schemas.microsoft.com/office/drawing/2014/main" id="{BC1D48F7-7149-48FF-88CE-42757A9F7755}"/>
              </a:ext>
            </a:extLst>
          </p:cNvPr>
          <p:cNvSpPr/>
          <p:nvPr/>
        </p:nvSpPr>
        <p:spPr>
          <a:xfrm>
            <a:off x="3078956" y="3012353"/>
            <a:ext cx="1843087" cy="554919"/>
          </a:xfrm>
          <a:prstGeom prst="wedgeRectCallout">
            <a:avLst>
              <a:gd name="adj1" fmla="val -63449"/>
              <a:gd name="adj2" fmla="val -3284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軍事奉公</a:t>
            </a:r>
          </a:p>
        </p:txBody>
      </p:sp>
      <p:sp>
        <p:nvSpPr>
          <p:cNvPr id="19" name="矢印: 右カーブ 18">
            <a:extLst>
              <a:ext uri="{FF2B5EF4-FFF2-40B4-BE49-F238E27FC236}">
                <a16:creationId xmlns:a16="http://schemas.microsoft.com/office/drawing/2014/main" id="{EF9707E4-833D-4BAF-AA07-B7B237F33CB8}"/>
              </a:ext>
            </a:extLst>
          </p:cNvPr>
          <p:cNvSpPr/>
          <p:nvPr/>
        </p:nvSpPr>
        <p:spPr>
          <a:xfrm rot="18001566">
            <a:off x="1675947" y="3933013"/>
            <a:ext cx="456021" cy="1120970"/>
          </a:xfrm>
          <a:prstGeom prst="curvedRightArrow">
            <a:avLst/>
          </a:prstGeom>
          <a:solidFill>
            <a:schemeClr val="accent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0" name="矢印: 右カーブ 19">
            <a:extLst>
              <a:ext uri="{FF2B5EF4-FFF2-40B4-BE49-F238E27FC236}">
                <a16:creationId xmlns:a16="http://schemas.microsoft.com/office/drawing/2014/main" id="{2FD9C41B-A197-41D7-BA3C-E47A6CD0B117}"/>
              </a:ext>
            </a:extLst>
          </p:cNvPr>
          <p:cNvSpPr/>
          <p:nvPr/>
        </p:nvSpPr>
        <p:spPr>
          <a:xfrm rot="18001566" flipH="1" flipV="1">
            <a:off x="2391056" y="3147605"/>
            <a:ext cx="427364" cy="1041826"/>
          </a:xfrm>
          <a:prstGeom prst="curvedRightArrow">
            <a:avLst/>
          </a:prstGeom>
          <a:solidFill>
            <a:schemeClr val="accent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B4C1EDF-E18D-40B1-9A7E-992B6F0DDB65}"/>
              </a:ext>
            </a:extLst>
          </p:cNvPr>
          <p:cNvSpPr/>
          <p:nvPr/>
        </p:nvSpPr>
        <p:spPr>
          <a:xfrm>
            <a:off x="3114674" y="4564978"/>
            <a:ext cx="1847841" cy="17507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kumimoji="1" lang="ja-JP" altLang="en-US" sz="36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B9FB2495-7ACB-46FC-AFCE-CD05DEB55516}"/>
              </a:ext>
            </a:extLst>
          </p:cNvPr>
          <p:cNvSpPr/>
          <p:nvPr/>
        </p:nvSpPr>
        <p:spPr>
          <a:xfrm>
            <a:off x="3114674" y="4564977"/>
            <a:ext cx="1000125" cy="5675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32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…</a:t>
            </a:r>
          </a:p>
        </p:txBody>
      </p:sp>
      <p:sp>
        <p:nvSpPr>
          <p:cNvPr id="23" name="矢印: 右カーブ 22">
            <a:extLst>
              <a:ext uri="{FF2B5EF4-FFF2-40B4-BE49-F238E27FC236}">
                <a16:creationId xmlns:a16="http://schemas.microsoft.com/office/drawing/2014/main" id="{3775AD92-AA3C-4100-8A5E-1A69F9D2F8E8}"/>
              </a:ext>
            </a:extLst>
          </p:cNvPr>
          <p:cNvSpPr/>
          <p:nvPr/>
        </p:nvSpPr>
        <p:spPr>
          <a:xfrm rot="18001566">
            <a:off x="2753905" y="4508696"/>
            <a:ext cx="456021" cy="1120970"/>
          </a:xfrm>
          <a:prstGeom prst="curvedRightArrow">
            <a:avLst/>
          </a:prstGeom>
          <a:solidFill>
            <a:schemeClr val="accent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4" name="矢印: 右カーブ 23">
            <a:extLst>
              <a:ext uri="{FF2B5EF4-FFF2-40B4-BE49-F238E27FC236}">
                <a16:creationId xmlns:a16="http://schemas.microsoft.com/office/drawing/2014/main" id="{F716F499-F9DA-4FCD-AB7F-D8505A07CB50}"/>
              </a:ext>
            </a:extLst>
          </p:cNvPr>
          <p:cNvSpPr/>
          <p:nvPr/>
        </p:nvSpPr>
        <p:spPr>
          <a:xfrm rot="18001566" flipH="1" flipV="1">
            <a:off x="3469014" y="3723288"/>
            <a:ext cx="427364" cy="1041826"/>
          </a:xfrm>
          <a:prstGeom prst="curvedRightArrow">
            <a:avLst/>
          </a:prstGeom>
          <a:solidFill>
            <a:schemeClr val="accent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6E32B354-3878-4D66-BF34-157A57E52795}"/>
              </a:ext>
            </a:extLst>
          </p:cNvPr>
          <p:cNvSpPr/>
          <p:nvPr/>
        </p:nvSpPr>
        <p:spPr>
          <a:xfrm>
            <a:off x="5502574" y="2841579"/>
            <a:ext cx="66633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・主君と家臣の関係は個人契約</a:t>
            </a:r>
            <a:endParaRPr lang="en-US" altLang="ja-JP" sz="36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C3B6E800-611D-42DE-AB1B-06751987122D}"/>
              </a:ext>
            </a:extLst>
          </p:cNvPr>
          <p:cNvSpPr/>
          <p:nvPr/>
        </p:nvSpPr>
        <p:spPr>
          <a:xfrm>
            <a:off x="5502574" y="3429000"/>
            <a:ext cx="66633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・叙任式の儀式で契約</a:t>
            </a:r>
            <a:endParaRPr lang="en-US" altLang="ja-JP" sz="36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27" name="矢印: 下 26">
            <a:extLst>
              <a:ext uri="{FF2B5EF4-FFF2-40B4-BE49-F238E27FC236}">
                <a16:creationId xmlns:a16="http://schemas.microsoft.com/office/drawing/2014/main" id="{A14C7C75-148A-4FBB-8137-B2704BD07460}"/>
              </a:ext>
            </a:extLst>
          </p:cNvPr>
          <p:cNvSpPr/>
          <p:nvPr/>
        </p:nvSpPr>
        <p:spPr>
          <a:xfrm>
            <a:off x="8169701" y="4051252"/>
            <a:ext cx="1329070" cy="441651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20A6FA4F-44E6-4239-89A6-044EFC8DE728}"/>
              </a:ext>
            </a:extLst>
          </p:cNvPr>
          <p:cNvSpPr/>
          <p:nvPr/>
        </p:nvSpPr>
        <p:spPr>
          <a:xfrm>
            <a:off x="5502574" y="4525570"/>
            <a:ext cx="62769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・個人契約から次第に世襲化</a:t>
            </a:r>
            <a:endParaRPr lang="en-US" altLang="ja-JP" sz="36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03AA0174-107D-464B-B9C0-8CC1BD50D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2842" y="3389347"/>
            <a:ext cx="1425423" cy="1009591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BF6DA6CA-CEE7-4D4A-8072-E5DA5040BF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3245" y="5090608"/>
            <a:ext cx="2179717" cy="1648411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67B6B6B9-D4D6-46AE-8C06-113013DCAB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847" y="2403516"/>
            <a:ext cx="1057290" cy="131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877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8754CF5-D352-45A5-A07D-ABE7523D100E}"/>
              </a:ext>
            </a:extLst>
          </p:cNvPr>
          <p:cNvSpPr/>
          <p:nvPr/>
        </p:nvSpPr>
        <p:spPr>
          <a:xfrm>
            <a:off x="0" y="0"/>
            <a:ext cx="3757722" cy="6942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0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封建的主従関係</a:t>
            </a:r>
            <a:endParaRPr lang="en-US" altLang="ja-JP" sz="40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F3A1159-00EC-4654-8CFD-4FCD1F3688DF}"/>
              </a:ext>
            </a:extLst>
          </p:cNvPr>
          <p:cNvSpPr/>
          <p:nvPr/>
        </p:nvSpPr>
        <p:spPr>
          <a:xfrm>
            <a:off x="3757722" y="47881"/>
            <a:ext cx="16731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の特徴</a:t>
            </a:r>
            <a:endParaRPr lang="en-US" altLang="ja-JP" sz="36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CABE68A-7D38-47CF-85BC-0B6EBCDBA3BE}"/>
              </a:ext>
            </a:extLst>
          </p:cNvPr>
          <p:cNvSpPr/>
          <p:nvPr/>
        </p:nvSpPr>
        <p:spPr>
          <a:xfrm>
            <a:off x="0" y="1907138"/>
            <a:ext cx="112279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主君と家臣の両方が契約を守らなければいけないこと</a:t>
            </a:r>
            <a:endParaRPr lang="en-US" altLang="ja-JP" sz="36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8B15A93-639D-440B-8D57-E2BCD603E0E6}"/>
              </a:ext>
            </a:extLst>
          </p:cNvPr>
          <p:cNvSpPr/>
          <p:nvPr/>
        </p:nvSpPr>
        <p:spPr>
          <a:xfrm>
            <a:off x="0" y="1115152"/>
            <a:ext cx="2923953" cy="6942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000" dirty="0">
                <a:solidFill>
                  <a:srgbClr val="FF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双務的契約</a:t>
            </a:r>
            <a:endParaRPr lang="en-US" altLang="ja-JP" sz="4000" dirty="0">
              <a:solidFill>
                <a:srgbClr val="FF000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A8BA1A4-073E-4823-8AA8-4864CC9D4E6F}"/>
              </a:ext>
            </a:extLst>
          </p:cNvPr>
          <p:cNvSpPr/>
          <p:nvPr/>
        </p:nvSpPr>
        <p:spPr>
          <a:xfrm>
            <a:off x="146861" y="2553469"/>
            <a:ext cx="5284047" cy="41556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契約違反　</a:t>
            </a:r>
            <a:endParaRPr lang="en-US" altLang="ja-JP" sz="36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r>
              <a:rPr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→　家臣から服従を拒否</a:t>
            </a:r>
            <a:endParaRPr lang="en-US" altLang="ja-JP" sz="36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r>
              <a:rPr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　　することも可</a:t>
            </a:r>
            <a:endParaRPr kumimoji="1" lang="ja-JP" altLang="en-US" sz="36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8482D629-24FB-43F3-B1D6-3BC0FF68D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361" y="4577273"/>
            <a:ext cx="1812716" cy="1868806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E0FF4C5F-29E4-43AA-87D4-5E3C617EA4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752" y="4436313"/>
            <a:ext cx="2201933" cy="215072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CF102F09-8A58-41BD-BD58-60757D47D9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2576" y="4585381"/>
            <a:ext cx="1530424" cy="1860698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CE82388-EF66-4915-A93D-7170C7E55952}"/>
              </a:ext>
            </a:extLst>
          </p:cNvPr>
          <p:cNvSpPr/>
          <p:nvPr/>
        </p:nvSpPr>
        <p:spPr>
          <a:xfrm>
            <a:off x="5943934" y="2553469"/>
            <a:ext cx="5284047" cy="41556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kumimoji="1"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家臣の主従関係は複数と契約可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F91CAB27-FD16-4017-896E-5C9D115D7A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9188" y="4319278"/>
            <a:ext cx="1485014" cy="1844029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1FADB036-C020-4BD6-A2B7-A0C082B8F781}"/>
              </a:ext>
            </a:extLst>
          </p:cNvPr>
          <p:cNvSpPr/>
          <p:nvPr/>
        </p:nvSpPr>
        <p:spPr>
          <a:xfrm>
            <a:off x="6512684" y="5880535"/>
            <a:ext cx="1161278" cy="5655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家臣</a:t>
            </a:r>
            <a:endParaRPr lang="en-US" altLang="ja-JP" sz="36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528EADF6-779A-43EB-9C28-829934658171}"/>
              </a:ext>
            </a:extLst>
          </p:cNvPr>
          <p:cNvCxnSpPr>
            <a:cxnSpLocks/>
            <a:stCxn id="12" idx="3"/>
          </p:cNvCxnSpPr>
          <p:nvPr/>
        </p:nvCxnSpPr>
        <p:spPr>
          <a:xfrm flipV="1">
            <a:off x="7994202" y="4514270"/>
            <a:ext cx="1082470" cy="7270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08AAE728-ED06-481F-84BD-75D68E5266F7}"/>
              </a:ext>
            </a:extLst>
          </p:cNvPr>
          <p:cNvCxnSpPr>
            <a:cxnSpLocks/>
          </p:cNvCxnSpPr>
          <p:nvPr/>
        </p:nvCxnSpPr>
        <p:spPr>
          <a:xfrm>
            <a:off x="7994202" y="5241292"/>
            <a:ext cx="124668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280EA490-433C-4586-99F6-FC357EA1C436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7994202" y="5241293"/>
            <a:ext cx="1082470" cy="67540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11D242FF-D14A-493C-9288-A7E700285BA5}"/>
              </a:ext>
            </a:extLst>
          </p:cNvPr>
          <p:cNvSpPr/>
          <p:nvPr/>
        </p:nvSpPr>
        <p:spPr>
          <a:xfrm>
            <a:off x="9076672" y="4213069"/>
            <a:ext cx="1394916" cy="5655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主君</a:t>
            </a:r>
            <a:r>
              <a:rPr lang="en-US" altLang="ja-JP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A</a:t>
            </a: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05B8EED2-679F-48F8-BE98-B55B2066080E}"/>
              </a:ext>
            </a:extLst>
          </p:cNvPr>
          <p:cNvSpPr/>
          <p:nvPr/>
        </p:nvSpPr>
        <p:spPr>
          <a:xfrm>
            <a:off x="9240883" y="4958520"/>
            <a:ext cx="1394916" cy="56554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主君</a:t>
            </a:r>
            <a:r>
              <a:rPr lang="en-US" altLang="ja-JP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B</a:t>
            </a: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16157394-44CE-4787-A816-E6D3EDD06A78}"/>
              </a:ext>
            </a:extLst>
          </p:cNvPr>
          <p:cNvSpPr/>
          <p:nvPr/>
        </p:nvSpPr>
        <p:spPr>
          <a:xfrm>
            <a:off x="9084660" y="5629139"/>
            <a:ext cx="1394916" cy="5655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主君</a:t>
            </a:r>
            <a:r>
              <a:rPr lang="en-US" altLang="ja-JP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365027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F1663A2-DD95-4193-95F8-05629C2111B4}"/>
              </a:ext>
            </a:extLst>
          </p:cNvPr>
          <p:cNvSpPr/>
          <p:nvPr/>
        </p:nvSpPr>
        <p:spPr>
          <a:xfrm>
            <a:off x="114281" y="134059"/>
            <a:ext cx="3392901" cy="6052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封建的主従関係</a:t>
            </a:r>
            <a:endParaRPr lang="en-US" altLang="ja-JP" sz="36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4B68CB37-AD39-4AB7-B52E-9D041E604D73}"/>
              </a:ext>
            </a:extLst>
          </p:cNvPr>
          <p:cNvSpPr/>
          <p:nvPr/>
        </p:nvSpPr>
        <p:spPr>
          <a:xfrm>
            <a:off x="1153152" y="857193"/>
            <a:ext cx="2800597" cy="6755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000" dirty="0">
                <a:solidFill>
                  <a:srgbClr val="FF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恩貸地制度</a:t>
            </a:r>
            <a:endParaRPr lang="en-US" altLang="ja-JP" sz="4000" dirty="0">
              <a:solidFill>
                <a:srgbClr val="FF000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E1B7FB4B-3FDD-4853-AE6E-90412698EB75}"/>
              </a:ext>
            </a:extLst>
          </p:cNvPr>
          <p:cNvSpPr/>
          <p:nvPr/>
        </p:nvSpPr>
        <p:spPr>
          <a:xfrm>
            <a:off x="327837" y="867014"/>
            <a:ext cx="113662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→　　　　　　　と　　　　　が基になっている　</a:t>
            </a:r>
            <a:endParaRPr lang="en-US" altLang="ja-JP" sz="36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EBB0080-69E7-471C-9562-B8E32029BF99}"/>
              </a:ext>
            </a:extLst>
          </p:cNvPr>
          <p:cNvSpPr/>
          <p:nvPr/>
        </p:nvSpPr>
        <p:spPr>
          <a:xfrm>
            <a:off x="4800120" y="857193"/>
            <a:ext cx="1738904" cy="6755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000" dirty="0">
                <a:solidFill>
                  <a:srgbClr val="FF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従士制</a:t>
            </a:r>
            <a:endParaRPr lang="en-US" altLang="ja-JP" sz="4000" dirty="0">
              <a:solidFill>
                <a:srgbClr val="FF000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95172D2-2A0A-43F4-829D-50208A86578E}"/>
              </a:ext>
            </a:extLst>
          </p:cNvPr>
          <p:cNvSpPr/>
          <p:nvPr/>
        </p:nvSpPr>
        <p:spPr>
          <a:xfrm>
            <a:off x="82381" y="1815020"/>
            <a:ext cx="2800597" cy="6755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000" dirty="0">
                <a:solidFill>
                  <a:srgbClr val="FF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恩貸地制度</a:t>
            </a:r>
            <a:endParaRPr lang="en-US" altLang="ja-JP" sz="4000" dirty="0">
              <a:solidFill>
                <a:srgbClr val="FF000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637CEC2-C8EC-4573-860C-8C6AED481789}"/>
              </a:ext>
            </a:extLst>
          </p:cNvPr>
          <p:cNvSpPr/>
          <p:nvPr/>
        </p:nvSpPr>
        <p:spPr>
          <a:xfrm>
            <a:off x="6127899" y="1795621"/>
            <a:ext cx="1738904" cy="6755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000" dirty="0">
                <a:solidFill>
                  <a:srgbClr val="FF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従士制</a:t>
            </a:r>
            <a:endParaRPr lang="en-US" altLang="ja-JP" sz="4000" dirty="0">
              <a:solidFill>
                <a:srgbClr val="FF000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0782A42F-484E-418E-BA6C-7A8205BBF081}"/>
              </a:ext>
            </a:extLst>
          </p:cNvPr>
          <p:cNvSpPr/>
          <p:nvPr/>
        </p:nvSpPr>
        <p:spPr>
          <a:xfrm>
            <a:off x="82381" y="2471172"/>
            <a:ext cx="5981720" cy="425276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kumimoji="1" lang="ja-JP" altLang="en-US" sz="36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195832D-9103-44C6-B5AD-C939721C2EC8}"/>
              </a:ext>
            </a:extLst>
          </p:cNvPr>
          <p:cNvSpPr/>
          <p:nvPr/>
        </p:nvSpPr>
        <p:spPr>
          <a:xfrm>
            <a:off x="114281" y="2510153"/>
            <a:ext cx="4319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・ローマ時代の制度</a:t>
            </a:r>
            <a:endParaRPr lang="en-US" altLang="ja-JP" sz="36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11C0605-9920-4374-AA15-9C6164721F12}"/>
              </a:ext>
            </a:extLst>
          </p:cNvPr>
          <p:cNvSpPr/>
          <p:nvPr/>
        </p:nvSpPr>
        <p:spPr>
          <a:xfrm>
            <a:off x="6127899" y="2471172"/>
            <a:ext cx="5981719" cy="425276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kumimoji="1" lang="ja-JP" altLang="en-US" sz="36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AEE4A238-A7F8-41AD-8AF2-95DA534C82A5}"/>
              </a:ext>
            </a:extLst>
          </p:cNvPr>
          <p:cNvSpPr/>
          <p:nvPr/>
        </p:nvSpPr>
        <p:spPr>
          <a:xfrm>
            <a:off x="234433" y="4000248"/>
            <a:ext cx="1586931" cy="11616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土地</a:t>
            </a:r>
            <a:endParaRPr lang="en-US" altLang="ja-JP" sz="36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ctr"/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所有者</a:t>
            </a:r>
            <a:endParaRPr lang="en-US" altLang="ja-JP" sz="36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921C380D-00CF-4D1A-BCC8-DD5A3836CB93}"/>
              </a:ext>
            </a:extLst>
          </p:cNvPr>
          <p:cNvSpPr/>
          <p:nvPr/>
        </p:nvSpPr>
        <p:spPr>
          <a:xfrm>
            <a:off x="4331428" y="4000248"/>
            <a:ext cx="1586931" cy="11616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有力者</a:t>
            </a:r>
            <a:endParaRPr lang="en-US" altLang="ja-JP" sz="36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14" name="矢印: 下カーブ 13">
            <a:extLst>
              <a:ext uri="{FF2B5EF4-FFF2-40B4-BE49-F238E27FC236}">
                <a16:creationId xmlns:a16="http://schemas.microsoft.com/office/drawing/2014/main" id="{CB138F03-AA4D-4C83-B3F9-E4005FF7ED60}"/>
              </a:ext>
            </a:extLst>
          </p:cNvPr>
          <p:cNvSpPr/>
          <p:nvPr/>
        </p:nvSpPr>
        <p:spPr>
          <a:xfrm>
            <a:off x="1592590" y="3338315"/>
            <a:ext cx="2973920" cy="646514"/>
          </a:xfrm>
          <a:prstGeom prst="curvedDownArrow">
            <a:avLst/>
          </a:prstGeom>
          <a:solidFill>
            <a:schemeClr val="accent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5" name="矢印: 下カーブ 14">
            <a:extLst>
              <a:ext uri="{FF2B5EF4-FFF2-40B4-BE49-F238E27FC236}">
                <a16:creationId xmlns:a16="http://schemas.microsoft.com/office/drawing/2014/main" id="{B41CAE06-067D-4ACA-A973-770F3C8CA488}"/>
              </a:ext>
            </a:extLst>
          </p:cNvPr>
          <p:cNvSpPr/>
          <p:nvPr/>
        </p:nvSpPr>
        <p:spPr>
          <a:xfrm flipH="1" flipV="1">
            <a:off x="1577092" y="5171584"/>
            <a:ext cx="2989418" cy="646513"/>
          </a:xfrm>
          <a:prstGeom prst="curved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D6BD29C1-DF73-4937-98DF-C98B712AE5AA}"/>
              </a:ext>
            </a:extLst>
          </p:cNvPr>
          <p:cNvSpPr/>
          <p:nvPr/>
        </p:nvSpPr>
        <p:spPr>
          <a:xfrm>
            <a:off x="2516572" y="3338498"/>
            <a:ext cx="11104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土地</a:t>
            </a:r>
            <a:endParaRPr lang="en-US" altLang="ja-JP" sz="36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FD2FAB71-1FC7-43BA-8DBB-6CD7FA24D3F7}"/>
              </a:ext>
            </a:extLst>
          </p:cNvPr>
          <p:cNvSpPr/>
          <p:nvPr/>
        </p:nvSpPr>
        <p:spPr>
          <a:xfrm>
            <a:off x="2516572" y="5229866"/>
            <a:ext cx="11104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保護</a:t>
            </a:r>
            <a:endParaRPr lang="en-US" altLang="ja-JP" sz="36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20" name="吹き出し: 上矢印 19">
            <a:extLst>
              <a:ext uri="{FF2B5EF4-FFF2-40B4-BE49-F238E27FC236}">
                <a16:creationId xmlns:a16="http://schemas.microsoft.com/office/drawing/2014/main" id="{44155463-37A2-457C-9DCD-992F1EFA4AD1}"/>
              </a:ext>
            </a:extLst>
          </p:cNvPr>
          <p:cNvSpPr/>
          <p:nvPr/>
        </p:nvSpPr>
        <p:spPr>
          <a:xfrm>
            <a:off x="686351" y="5820269"/>
            <a:ext cx="4770900" cy="903672"/>
          </a:xfrm>
          <a:prstGeom prst="up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異民族侵入が頻発が原因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9B9D396D-1500-4A44-8CDD-C2A41D6232CC}"/>
              </a:ext>
            </a:extLst>
          </p:cNvPr>
          <p:cNvSpPr/>
          <p:nvPr/>
        </p:nvSpPr>
        <p:spPr>
          <a:xfrm>
            <a:off x="6127899" y="2505255"/>
            <a:ext cx="5333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・ゲルマン人社会の制度</a:t>
            </a:r>
            <a:endParaRPr lang="en-US" altLang="ja-JP" sz="36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63E4592D-17A8-498E-904A-F2FF7DA558CF}"/>
              </a:ext>
            </a:extLst>
          </p:cNvPr>
          <p:cNvSpPr/>
          <p:nvPr/>
        </p:nvSpPr>
        <p:spPr>
          <a:xfrm>
            <a:off x="6279872" y="3984829"/>
            <a:ext cx="1586931" cy="116169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貴族の</a:t>
            </a:r>
            <a:endParaRPr lang="en-US" altLang="ja-JP" sz="36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ctr"/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子弟</a:t>
            </a:r>
            <a:endParaRPr lang="en-US" altLang="ja-JP" sz="36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11E69982-07CA-4170-A075-952C4E25A8F4}"/>
              </a:ext>
            </a:extLst>
          </p:cNvPr>
          <p:cNvSpPr/>
          <p:nvPr/>
        </p:nvSpPr>
        <p:spPr>
          <a:xfrm>
            <a:off x="10370636" y="3984828"/>
            <a:ext cx="1586931" cy="11616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有力者</a:t>
            </a:r>
            <a:endParaRPr lang="en-US" altLang="ja-JP" sz="36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24" name="矢印: 下カーブ 23">
            <a:extLst>
              <a:ext uri="{FF2B5EF4-FFF2-40B4-BE49-F238E27FC236}">
                <a16:creationId xmlns:a16="http://schemas.microsoft.com/office/drawing/2014/main" id="{4AB4C8C2-E725-484B-B6AD-866DC4F9FF42}"/>
              </a:ext>
            </a:extLst>
          </p:cNvPr>
          <p:cNvSpPr/>
          <p:nvPr/>
        </p:nvSpPr>
        <p:spPr>
          <a:xfrm>
            <a:off x="7717015" y="3313256"/>
            <a:ext cx="2973920" cy="646514"/>
          </a:xfrm>
          <a:prstGeom prst="curvedDownArrow">
            <a:avLst/>
          </a:prstGeom>
          <a:solidFill>
            <a:schemeClr val="accent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5" name="矢印: 下カーブ 24">
            <a:extLst>
              <a:ext uri="{FF2B5EF4-FFF2-40B4-BE49-F238E27FC236}">
                <a16:creationId xmlns:a16="http://schemas.microsoft.com/office/drawing/2014/main" id="{7AA0E4EA-E643-47F2-A4C2-021BBAD33F6A}"/>
              </a:ext>
            </a:extLst>
          </p:cNvPr>
          <p:cNvSpPr/>
          <p:nvPr/>
        </p:nvSpPr>
        <p:spPr>
          <a:xfrm flipH="1" flipV="1">
            <a:off x="7701517" y="5146525"/>
            <a:ext cx="2989418" cy="646513"/>
          </a:xfrm>
          <a:prstGeom prst="curved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CC00EFEF-B9FA-456C-9297-D010D7B0E201}"/>
              </a:ext>
            </a:extLst>
          </p:cNvPr>
          <p:cNvSpPr/>
          <p:nvPr/>
        </p:nvSpPr>
        <p:spPr>
          <a:xfrm>
            <a:off x="8640997" y="3313439"/>
            <a:ext cx="11104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従者</a:t>
            </a:r>
            <a:endParaRPr lang="en-US" altLang="ja-JP" sz="36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29333768-C5F7-44AF-97D7-430D52114B38}"/>
              </a:ext>
            </a:extLst>
          </p:cNvPr>
          <p:cNvSpPr/>
          <p:nvPr/>
        </p:nvSpPr>
        <p:spPr>
          <a:xfrm>
            <a:off x="8640997" y="5204807"/>
            <a:ext cx="11104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保護</a:t>
            </a:r>
            <a:endParaRPr lang="en-US" altLang="ja-JP" sz="36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935E4F2E-DD5C-48BA-9B4C-AC71657D8472}"/>
              </a:ext>
            </a:extLst>
          </p:cNvPr>
          <p:cNvSpPr/>
          <p:nvPr/>
        </p:nvSpPr>
        <p:spPr>
          <a:xfrm>
            <a:off x="7866803" y="6151695"/>
            <a:ext cx="43664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※</a:t>
            </a:r>
            <a:r>
              <a:rPr lang="ja-JP" altLang="en-US" sz="32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従者</a:t>
            </a:r>
            <a:r>
              <a:rPr lang="en-US" altLang="ja-JP" sz="32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…</a:t>
            </a:r>
            <a:r>
              <a:rPr lang="ja-JP" altLang="en-US" sz="32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忠実な補佐役</a:t>
            </a:r>
            <a:endParaRPr lang="en-US" altLang="ja-JP" sz="32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6065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21F9033-D0E7-463B-8588-26600EF2F9E6}"/>
              </a:ext>
            </a:extLst>
          </p:cNvPr>
          <p:cNvSpPr/>
          <p:nvPr/>
        </p:nvSpPr>
        <p:spPr>
          <a:xfrm>
            <a:off x="104554" y="250326"/>
            <a:ext cx="88374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フランク王国分裂後、王権が弱体化</a:t>
            </a:r>
            <a:endParaRPr lang="en-US" altLang="ja-JP" sz="36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12F0C35-1F84-491D-B36E-CE2D6E8AE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0255" y="71948"/>
            <a:ext cx="1200330" cy="892026"/>
          </a:xfrm>
          <a:prstGeom prst="rect">
            <a:avLst/>
          </a:prstGeom>
        </p:spPr>
      </p:pic>
      <p:sp>
        <p:nvSpPr>
          <p:cNvPr id="4" name="矢印: 下 3">
            <a:extLst>
              <a:ext uri="{FF2B5EF4-FFF2-40B4-BE49-F238E27FC236}">
                <a16:creationId xmlns:a16="http://schemas.microsoft.com/office/drawing/2014/main" id="{B6B04F94-F023-4040-B33A-3EF1CA3EE955}"/>
              </a:ext>
            </a:extLst>
          </p:cNvPr>
          <p:cNvSpPr/>
          <p:nvPr/>
        </p:nvSpPr>
        <p:spPr>
          <a:xfrm>
            <a:off x="1105786" y="963973"/>
            <a:ext cx="1104899" cy="646331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E7326FA-4F64-42FB-9EE7-D4E5169D93AC}"/>
              </a:ext>
            </a:extLst>
          </p:cNvPr>
          <p:cNvSpPr/>
          <p:nvPr/>
        </p:nvSpPr>
        <p:spPr>
          <a:xfrm>
            <a:off x="2293089" y="994750"/>
            <a:ext cx="57344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自分たちで身を守るために</a:t>
            </a:r>
            <a:r>
              <a:rPr lang="en-US" altLang="ja-JP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…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1ADA75A-4A8D-42A3-9657-96BCDC62CAF5}"/>
              </a:ext>
            </a:extLst>
          </p:cNvPr>
          <p:cNvSpPr/>
          <p:nvPr/>
        </p:nvSpPr>
        <p:spPr>
          <a:xfrm>
            <a:off x="6298936" y="1795617"/>
            <a:ext cx="3822968" cy="6755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000" dirty="0">
                <a:solidFill>
                  <a:srgbClr val="FF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封建的主従関係</a:t>
            </a:r>
            <a:endParaRPr lang="en-US" altLang="ja-JP" sz="4000" dirty="0">
              <a:solidFill>
                <a:srgbClr val="FF000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E3B82D8-2B7B-4CB0-97D6-287996B1B195}"/>
              </a:ext>
            </a:extLst>
          </p:cNvPr>
          <p:cNvSpPr/>
          <p:nvPr/>
        </p:nvSpPr>
        <p:spPr>
          <a:xfrm>
            <a:off x="104554" y="1798173"/>
            <a:ext cx="2800597" cy="6755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0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恩貸地制度</a:t>
            </a:r>
            <a:endParaRPr lang="en-US" altLang="ja-JP" sz="40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4DCBC853-87ED-44FD-A934-2E7740B263DF}"/>
              </a:ext>
            </a:extLst>
          </p:cNvPr>
          <p:cNvSpPr/>
          <p:nvPr/>
        </p:nvSpPr>
        <p:spPr>
          <a:xfrm>
            <a:off x="3777021" y="1795619"/>
            <a:ext cx="1738904" cy="6755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0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従士制</a:t>
            </a:r>
            <a:endParaRPr lang="en-US" altLang="ja-JP" sz="40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9" name="加算記号 8">
            <a:extLst>
              <a:ext uri="{FF2B5EF4-FFF2-40B4-BE49-F238E27FC236}">
                <a16:creationId xmlns:a16="http://schemas.microsoft.com/office/drawing/2014/main" id="{3A006E00-299C-48F9-9BCD-9598F264B105}"/>
              </a:ext>
            </a:extLst>
          </p:cNvPr>
          <p:cNvSpPr/>
          <p:nvPr/>
        </p:nvSpPr>
        <p:spPr>
          <a:xfrm>
            <a:off x="2905151" y="1734034"/>
            <a:ext cx="871870" cy="798723"/>
          </a:xfrm>
          <a:prstGeom prst="mathPl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次の値と等しい 9">
            <a:extLst>
              <a:ext uri="{FF2B5EF4-FFF2-40B4-BE49-F238E27FC236}">
                <a16:creationId xmlns:a16="http://schemas.microsoft.com/office/drawing/2014/main" id="{EDBBA0F6-D6A4-4970-9138-29545BAA436D}"/>
              </a:ext>
            </a:extLst>
          </p:cNvPr>
          <p:cNvSpPr/>
          <p:nvPr/>
        </p:nvSpPr>
        <p:spPr>
          <a:xfrm>
            <a:off x="5539548" y="1734032"/>
            <a:ext cx="699376" cy="798723"/>
          </a:xfrm>
          <a:prstGeom prst="mathEqua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矢印: 下 10">
            <a:extLst>
              <a:ext uri="{FF2B5EF4-FFF2-40B4-BE49-F238E27FC236}">
                <a16:creationId xmlns:a16="http://schemas.microsoft.com/office/drawing/2014/main" id="{B1EB6203-48B4-40F1-91EB-3D39BD47243B}"/>
              </a:ext>
            </a:extLst>
          </p:cNvPr>
          <p:cNvSpPr/>
          <p:nvPr/>
        </p:nvSpPr>
        <p:spPr>
          <a:xfrm>
            <a:off x="1105785" y="2661593"/>
            <a:ext cx="1104899" cy="646331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0FC6621-F0D6-4CCF-A859-39D28D720A31}"/>
              </a:ext>
            </a:extLst>
          </p:cNvPr>
          <p:cNvSpPr/>
          <p:nvPr/>
        </p:nvSpPr>
        <p:spPr>
          <a:xfrm>
            <a:off x="82381" y="3429000"/>
            <a:ext cx="5648568" cy="329494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kumimoji="1" lang="ja-JP" altLang="en-US" sz="40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各地で諸侯が出現</a:t>
            </a:r>
            <a:endParaRPr kumimoji="1" lang="en-US" altLang="ja-JP" sz="40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234722B5-D24F-4D2F-9EAE-1CDFA78A88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279" y="4441507"/>
            <a:ext cx="1485014" cy="1844029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F6FA7D76-5BA6-44F3-AAF7-2BCE36606C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728" y="4441506"/>
            <a:ext cx="1485014" cy="1844029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BCEB3D5A-0B50-441A-AAE4-829E90FB9B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8177" y="4440105"/>
            <a:ext cx="1485014" cy="1844029"/>
          </a:xfrm>
          <a:prstGeom prst="rect">
            <a:avLst/>
          </a:prstGeom>
        </p:spPr>
      </p:pic>
      <p:sp>
        <p:nvSpPr>
          <p:cNvPr id="17" name="吹き出し: 四角形 16">
            <a:extLst>
              <a:ext uri="{FF2B5EF4-FFF2-40B4-BE49-F238E27FC236}">
                <a16:creationId xmlns:a16="http://schemas.microsoft.com/office/drawing/2014/main" id="{F9AD226D-DADF-4929-BA12-B93646C344C7}"/>
              </a:ext>
            </a:extLst>
          </p:cNvPr>
          <p:cNvSpPr/>
          <p:nvPr/>
        </p:nvSpPr>
        <p:spPr>
          <a:xfrm>
            <a:off x="2831336" y="4662921"/>
            <a:ext cx="2597241" cy="1200329"/>
          </a:xfrm>
          <a:prstGeom prst="wedgeRectCallout">
            <a:avLst>
              <a:gd name="adj1" fmla="val -63441"/>
              <a:gd name="adj2" fmla="val -1916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多くの家臣を抱える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C71D5A3A-016F-474E-B58B-1E787E2F77FB}"/>
              </a:ext>
            </a:extLst>
          </p:cNvPr>
          <p:cNvSpPr/>
          <p:nvPr/>
        </p:nvSpPr>
        <p:spPr>
          <a:xfrm>
            <a:off x="5986301" y="3428999"/>
            <a:ext cx="5648568" cy="329494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kumimoji="1" lang="ja-JP" altLang="en-US" sz="40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地方分権的な支配体制</a:t>
            </a:r>
            <a:endParaRPr kumimoji="1" lang="en-US" altLang="ja-JP" sz="40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58FF5E14-FA03-44B3-9FE0-524E045D3D31}"/>
              </a:ext>
            </a:extLst>
          </p:cNvPr>
          <p:cNvSpPr/>
          <p:nvPr/>
        </p:nvSpPr>
        <p:spPr>
          <a:xfrm>
            <a:off x="6162093" y="4222686"/>
            <a:ext cx="2110037" cy="139746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直接統治</a:t>
            </a:r>
            <a:endParaRPr lang="en-US" altLang="ja-JP" sz="36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2113D77D-5C04-4E2D-992D-F5E59CF1CD32}"/>
              </a:ext>
            </a:extLst>
          </p:cNvPr>
          <p:cNvSpPr/>
          <p:nvPr/>
        </p:nvSpPr>
        <p:spPr>
          <a:xfrm>
            <a:off x="6161543" y="4222686"/>
            <a:ext cx="869452" cy="6755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0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王</a:t>
            </a:r>
            <a:endParaRPr lang="en-US" altLang="ja-JP" sz="40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DF7141F9-978E-4520-904A-338DD53F775B}"/>
              </a:ext>
            </a:extLst>
          </p:cNvPr>
          <p:cNvSpPr/>
          <p:nvPr/>
        </p:nvSpPr>
        <p:spPr>
          <a:xfrm>
            <a:off x="9266800" y="4216825"/>
            <a:ext cx="2110037" cy="140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直接統治</a:t>
            </a:r>
            <a:endParaRPr lang="en-US" altLang="ja-JP" sz="36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BF029DB9-3B51-4C1C-B539-356D57F14174}"/>
              </a:ext>
            </a:extLst>
          </p:cNvPr>
          <p:cNvSpPr/>
          <p:nvPr/>
        </p:nvSpPr>
        <p:spPr>
          <a:xfrm>
            <a:off x="9266249" y="4216825"/>
            <a:ext cx="1728365" cy="6755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0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大諸侯</a:t>
            </a:r>
            <a:endParaRPr lang="en-US" altLang="ja-JP" sz="40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23" name="次の値と等しい 22">
            <a:extLst>
              <a:ext uri="{FF2B5EF4-FFF2-40B4-BE49-F238E27FC236}">
                <a16:creationId xmlns:a16="http://schemas.microsoft.com/office/drawing/2014/main" id="{AB24405D-503A-448C-AFAA-D4D1F64DD893}"/>
              </a:ext>
            </a:extLst>
          </p:cNvPr>
          <p:cNvSpPr/>
          <p:nvPr/>
        </p:nvSpPr>
        <p:spPr>
          <a:xfrm>
            <a:off x="8419226" y="4821432"/>
            <a:ext cx="699376" cy="798723"/>
          </a:xfrm>
          <a:prstGeom prst="mathEqual">
            <a:avLst>
              <a:gd name="adj1" fmla="val 23520"/>
              <a:gd name="adj2" fmla="val 22409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17EA6F0B-2A92-430E-94A8-02014EA44BA7}"/>
              </a:ext>
            </a:extLst>
          </p:cNvPr>
          <p:cNvSpPr/>
          <p:nvPr/>
        </p:nvSpPr>
        <p:spPr>
          <a:xfrm>
            <a:off x="8256315" y="4349138"/>
            <a:ext cx="11048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同等</a:t>
            </a:r>
            <a:endParaRPr lang="en-US" altLang="ja-JP" sz="32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26" name="吹き出し: 四角形 25">
            <a:extLst>
              <a:ext uri="{FF2B5EF4-FFF2-40B4-BE49-F238E27FC236}">
                <a16:creationId xmlns:a16="http://schemas.microsoft.com/office/drawing/2014/main" id="{DA501C76-D215-41D1-B983-B03F33222D3F}"/>
              </a:ext>
            </a:extLst>
          </p:cNvPr>
          <p:cNvSpPr/>
          <p:nvPr/>
        </p:nvSpPr>
        <p:spPr>
          <a:xfrm>
            <a:off x="7217111" y="5746607"/>
            <a:ext cx="3159148" cy="959200"/>
          </a:xfrm>
          <a:prstGeom prst="wedgeRectCallout">
            <a:avLst>
              <a:gd name="adj1" fmla="val -34833"/>
              <a:gd name="adj2" fmla="val -7253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大諸侯の１人に過ぎなかった</a:t>
            </a:r>
          </a:p>
        </p:txBody>
      </p:sp>
    </p:spTree>
    <p:extLst>
      <p:ext uri="{BB962C8B-B14F-4D97-AF65-F5344CB8AC3E}">
        <p14:creationId xmlns:p14="http://schemas.microsoft.com/office/powerpoint/2010/main" val="671540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7">
            <a:extLst>
              <a:ext uri="{FF2B5EF4-FFF2-40B4-BE49-F238E27FC236}">
                <a16:creationId xmlns:a16="http://schemas.microsoft.com/office/drawing/2014/main" id="{4CC56505-077E-4FFB-EB72-F9E488F9EFF2}"/>
              </a:ext>
            </a:extLst>
          </p:cNvPr>
          <p:cNvSpPr/>
          <p:nvPr/>
        </p:nvSpPr>
        <p:spPr>
          <a:xfrm>
            <a:off x="81517" y="58819"/>
            <a:ext cx="12028967" cy="67385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46E2186-6126-4D61-B668-0425D3820633}"/>
              </a:ext>
            </a:extLst>
          </p:cNvPr>
          <p:cNvSpPr txBox="1"/>
          <p:nvPr/>
        </p:nvSpPr>
        <p:spPr>
          <a:xfrm>
            <a:off x="81517" y="58819"/>
            <a:ext cx="932918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ヨーロッパの封建社会①（封建的主従関係）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5ECAC90-9FFE-4B8B-A7C4-85048484E5DD}"/>
              </a:ext>
            </a:extLst>
          </p:cNvPr>
          <p:cNvSpPr txBox="1"/>
          <p:nvPr/>
        </p:nvSpPr>
        <p:spPr>
          <a:xfrm>
            <a:off x="81516" y="749950"/>
            <a:ext cx="9329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・</a:t>
            </a:r>
            <a:r>
              <a:rPr lang="ja-JP" altLang="en-US" sz="3200" dirty="0">
                <a:solidFill>
                  <a:srgbClr val="FFFF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封建社会　</a:t>
            </a:r>
            <a:r>
              <a:rPr lang="en-US" altLang="ja-JP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…</a:t>
            </a:r>
            <a:r>
              <a:rPr lang="ja-JP" altLang="en-US" sz="3200" dirty="0">
                <a:solidFill>
                  <a:srgbClr val="FFFF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　封建的主従関係　</a:t>
            </a:r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＋</a:t>
            </a:r>
            <a:r>
              <a:rPr lang="ja-JP" altLang="en-US" sz="3200" dirty="0">
                <a:solidFill>
                  <a:srgbClr val="FFFF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　荘園</a:t>
            </a:r>
            <a:endParaRPr lang="en-US" altLang="ja-JP" sz="3200" dirty="0">
              <a:solidFill>
                <a:srgbClr val="FFFF0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EC3CE94-4421-4D16-A3B7-A4FAF735D83F}"/>
              </a:ext>
            </a:extLst>
          </p:cNvPr>
          <p:cNvSpPr txBox="1"/>
          <p:nvPr/>
        </p:nvSpPr>
        <p:spPr>
          <a:xfrm>
            <a:off x="166579" y="1297834"/>
            <a:ext cx="3055086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封建的主従関係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328616C-576A-4B0A-B372-780B6B687098}"/>
              </a:ext>
            </a:extLst>
          </p:cNvPr>
          <p:cNvSpPr txBox="1"/>
          <p:nvPr/>
        </p:nvSpPr>
        <p:spPr>
          <a:xfrm>
            <a:off x="81516" y="2978377"/>
            <a:ext cx="109550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・</a:t>
            </a:r>
            <a:r>
              <a:rPr lang="ja-JP" altLang="en-US" sz="3200" dirty="0">
                <a:solidFill>
                  <a:srgbClr val="FFFF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双務的契約</a:t>
            </a:r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　</a:t>
            </a:r>
            <a:r>
              <a:rPr lang="en-US" altLang="ja-JP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…</a:t>
            </a:r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　主君、家臣の双方に契約の義務を負う</a:t>
            </a:r>
            <a:endParaRPr lang="en-US" altLang="ja-JP" sz="3200" dirty="0">
              <a:solidFill>
                <a:srgbClr val="FFFF0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B7ABA0B-0160-4AFE-8D83-A0D981A0E841}"/>
              </a:ext>
            </a:extLst>
          </p:cNvPr>
          <p:cNvSpPr txBox="1"/>
          <p:nvPr/>
        </p:nvSpPr>
        <p:spPr>
          <a:xfrm>
            <a:off x="6259034" y="3501232"/>
            <a:ext cx="6014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→　家臣は複数の主君と契約可　　</a:t>
            </a:r>
            <a:endParaRPr lang="en-US" altLang="ja-JP" sz="32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C8B83D4-BFF9-435A-863F-408D61C9193E}"/>
              </a:ext>
            </a:extLst>
          </p:cNvPr>
          <p:cNvSpPr txBox="1"/>
          <p:nvPr/>
        </p:nvSpPr>
        <p:spPr>
          <a:xfrm>
            <a:off x="166579" y="3536272"/>
            <a:ext cx="3873793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恩貸地制度と従士制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227A3DA-94F1-4D87-80AC-D83551F88F9C}"/>
              </a:ext>
            </a:extLst>
          </p:cNvPr>
          <p:cNvSpPr txBox="1"/>
          <p:nvPr/>
        </p:nvSpPr>
        <p:spPr>
          <a:xfrm>
            <a:off x="81515" y="1936402"/>
            <a:ext cx="120289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・</a:t>
            </a:r>
            <a:r>
              <a:rPr lang="ja-JP" altLang="en-US" sz="3200" dirty="0">
                <a:solidFill>
                  <a:srgbClr val="FFFF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封建的主従関係　</a:t>
            </a:r>
            <a:r>
              <a:rPr lang="en-US" altLang="ja-JP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…</a:t>
            </a:r>
            <a:r>
              <a:rPr lang="ja-JP" altLang="en-US" sz="3200" dirty="0">
                <a:solidFill>
                  <a:srgbClr val="FFFF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　</a:t>
            </a:r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主君が家臣に土地を与え、家臣は主君に</a:t>
            </a:r>
            <a:endParaRPr lang="en-US" altLang="ja-JP" sz="32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r"/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軍事的奉公などの忠誠</a:t>
            </a:r>
            <a:endParaRPr lang="en-US" altLang="ja-JP" sz="3200" dirty="0">
              <a:solidFill>
                <a:srgbClr val="FFFF0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05F8453-4539-420B-8F4D-FA2E0CEF5A47}"/>
              </a:ext>
            </a:extLst>
          </p:cNvPr>
          <p:cNvSpPr txBox="1"/>
          <p:nvPr/>
        </p:nvSpPr>
        <p:spPr>
          <a:xfrm>
            <a:off x="106767" y="4130784"/>
            <a:ext cx="12003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・</a:t>
            </a:r>
            <a:r>
              <a:rPr lang="ja-JP" altLang="en-US" sz="3200" dirty="0">
                <a:solidFill>
                  <a:srgbClr val="FFFF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恩貸地制度</a:t>
            </a:r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　</a:t>
            </a:r>
            <a:r>
              <a:rPr lang="en-US" altLang="ja-JP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…</a:t>
            </a:r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　ローマの土地を献上して保護下に入る制度　</a:t>
            </a:r>
            <a:endParaRPr lang="en-US" altLang="ja-JP" sz="3200" dirty="0">
              <a:solidFill>
                <a:srgbClr val="FFFF0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AC88505-4130-4B55-9D09-57489D02D089}"/>
              </a:ext>
            </a:extLst>
          </p:cNvPr>
          <p:cNvSpPr txBox="1"/>
          <p:nvPr/>
        </p:nvSpPr>
        <p:spPr>
          <a:xfrm>
            <a:off x="81515" y="4648771"/>
            <a:ext cx="12003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・</a:t>
            </a:r>
            <a:r>
              <a:rPr lang="ja-JP" altLang="en-US" sz="3200" dirty="0">
                <a:solidFill>
                  <a:srgbClr val="FFFF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従士制</a:t>
            </a:r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　</a:t>
            </a:r>
            <a:r>
              <a:rPr lang="en-US" altLang="ja-JP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…</a:t>
            </a:r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　ゲルマン社会の従士になって保護下に入る制度　</a:t>
            </a:r>
            <a:endParaRPr lang="en-US" altLang="ja-JP" sz="3200" dirty="0">
              <a:solidFill>
                <a:srgbClr val="FFFF0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5284A0B-606C-4EE9-AA03-1B6F253CDF3B}"/>
              </a:ext>
            </a:extLst>
          </p:cNvPr>
          <p:cNvSpPr txBox="1"/>
          <p:nvPr/>
        </p:nvSpPr>
        <p:spPr>
          <a:xfrm>
            <a:off x="4306186" y="5221475"/>
            <a:ext cx="78042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→　フランク王国分裂後に２つの制度が</a:t>
            </a:r>
            <a:endParaRPr lang="en-US" altLang="ja-JP" sz="32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r"/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組み合わさって封建的主従関係に　</a:t>
            </a:r>
            <a:endParaRPr lang="en-US" altLang="ja-JP" sz="3200" dirty="0">
              <a:solidFill>
                <a:srgbClr val="FFFF0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46646F8-3CF0-44BE-8727-F9356D24DABF}"/>
              </a:ext>
            </a:extLst>
          </p:cNvPr>
          <p:cNvSpPr txBox="1"/>
          <p:nvPr/>
        </p:nvSpPr>
        <p:spPr>
          <a:xfrm>
            <a:off x="81515" y="6175059"/>
            <a:ext cx="12003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・地方分権的支配　</a:t>
            </a:r>
            <a:r>
              <a:rPr lang="en-US" altLang="ja-JP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…</a:t>
            </a:r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　</a:t>
            </a:r>
            <a:r>
              <a:rPr lang="ja-JP" altLang="en-US" sz="3200" dirty="0">
                <a:solidFill>
                  <a:srgbClr val="FFFF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騎士</a:t>
            </a:r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を多く抱える大諸侯は国王と対等</a:t>
            </a:r>
            <a:endParaRPr lang="en-US" altLang="ja-JP" sz="3200" dirty="0">
              <a:solidFill>
                <a:srgbClr val="FFFF0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01436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ユーザー定義 3">
      <a:dk1>
        <a:sysClr val="windowText" lastClr="000000"/>
      </a:dk1>
      <a:lt1>
        <a:srgbClr val="FFFFFF"/>
      </a:lt1>
      <a:dk2>
        <a:srgbClr val="29401A"/>
      </a:dk2>
      <a:lt2>
        <a:srgbClr val="29401A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39149</TotalTime>
  <Words>494</Words>
  <Application>Microsoft Office PowerPoint</Application>
  <PresentationFormat>ワイド画面</PresentationFormat>
  <Paragraphs>98</Paragraphs>
  <Slides>8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3" baseType="lpstr">
      <vt:lpstr>UD Digi Kyokasho N-B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桑田 康一郎</dc:creator>
  <cp:lastModifiedBy>user</cp:lastModifiedBy>
  <cp:revision>723</cp:revision>
  <dcterms:created xsi:type="dcterms:W3CDTF">2019-06-25T21:59:19Z</dcterms:created>
  <dcterms:modified xsi:type="dcterms:W3CDTF">2024-11-29T08:24:03Z</dcterms:modified>
</cp:coreProperties>
</file>