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12"/>
  </p:notesMasterIdLst>
  <p:sldIdLst>
    <p:sldId id="519" r:id="rId2"/>
    <p:sldId id="901" r:id="rId3"/>
    <p:sldId id="914" r:id="rId4"/>
    <p:sldId id="916" r:id="rId5"/>
    <p:sldId id="917" r:id="rId6"/>
    <p:sldId id="918" r:id="rId7"/>
    <p:sldId id="919" r:id="rId8"/>
    <p:sldId id="920" r:id="rId9"/>
    <p:sldId id="921" r:id="rId10"/>
    <p:sldId id="793" r:id="rId11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CCFF"/>
    <a:srgbClr val="FBCEFD"/>
    <a:srgbClr val="E91FE9"/>
    <a:srgbClr val="000000"/>
    <a:srgbClr val="FF0066"/>
    <a:srgbClr val="ED49E1"/>
    <a:srgbClr val="ED49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93D81CF-94F2-401A-BA57-92F5A7B2D0C5}" styleName="スタイル (中間)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06" autoAdjust="0"/>
    <p:restoredTop sz="93784" autoAdjust="0"/>
  </p:normalViewPr>
  <p:slideViewPr>
    <p:cSldViewPr snapToGrid="0" showGuides="1">
      <p:cViewPr>
        <p:scale>
          <a:sx n="60" d="100"/>
          <a:sy n="60" d="100"/>
        </p:scale>
        <p:origin x="720" y="192"/>
      </p:cViewPr>
      <p:guideLst>
        <p:guide orient="horz" pos="2160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userId="4df855aef7cffa4d" providerId="LiveId" clId="{4C5B2716-DBB8-43D4-B268-D172A9371A5A}"/>
    <pc:docChg chg="undo custSel delSld modSld">
      <pc:chgData name="" userId="4df855aef7cffa4d" providerId="LiveId" clId="{4C5B2716-DBB8-43D4-B268-D172A9371A5A}" dt="2024-10-31T09:39:40.497" v="53" actId="1076"/>
      <pc:docMkLst>
        <pc:docMk/>
      </pc:docMkLst>
      <pc:sldChg chg="modSp">
        <pc:chgData name="" userId="4df855aef7cffa4d" providerId="LiveId" clId="{4C5B2716-DBB8-43D4-B268-D172A9371A5A}" dt="2024-10-31T09:38:45.664" v="43" actId="1076"/>
        <pc:sldMkLst>
          <pc:docMk/>
          <pc:sldMk cId="849079194" sldId="519"/>
        </pc:sldMkLst>
        <pc:spChg chg="mod">
          <ac:chgData name="" userId="4df855aef7cffa4d" providerId="LiveId" clId="{4C5B2716-DBB8-43D4-B268-D172A9371A5A}" dt="2024-10-31T09:38:45.664" v="43" actId="1076"/>
          <ac:spMkLst>
            <pc:docMk/>
            <pc:sldMk cId="849079194" sldId="519"/>
            <ac:spMk id="3" creationId="{69A88164-861B-44C5-80D9-C6730456F4BF}"/>
          </ac:spMkLst>
        </pc:spChg>
        <pc:spChg chg="mod">
          <ac:chgData name="" userId="4df855aef7cffa4d" providerId="LiveId" clId="{4C5B2716-DBB8-43D4-B268-D172A9371A5A}" dt="2024-10-31T09:36:34.584" v="3" actId="20577"/>
          <ac:spMkLst>
            <pc:docMk/>
            <pc:sldMk cId="849079194" sldId="519"/>
            <ac:spMk id="4" creationId="{786C4F06-5C97-A9FD-97A2-6FD685FC7DE3}"/>
          </ac:spMkLst>
        </pc:spChg>
        <pc:spChg chg="mod">
          <ac:chgData name="" userId="4df855aef7cffa4d" providerId="LiveId" clId="{4C5B2716-DBB8-43D4-B268-D172A9371A5A}" dt="2024-10-31T09:37:45.513" v="28" actId="1076"/>
          <ac:spMkLst>
            <pc:docMk/>
            <pc:sldMk cId="849079194" sldId="519"/>
            <ac:spMk id="6" creationId="{E1CB64D1-48BC-4AED-A444-CDAF33717AEA}"/>
          </ac:spMkLst>
        </pc:spChg>
      </pc:sldChg>
      <pc:sldChg chg="delSp modSp">
        <pc:chgData name="" userId="4df855aef7cffa4d" providerId="LiveId" clId="{4C5B2716-DBB8-43D4-B268-D172A9371A5A}" dt="2024-10-31T09:38:37.362" v="42" actId="478"/>
        <pc:sldMkLst>
          <pc:docMk/>
          <pc:sldMk cId="980143643" sldId="793"/>
        </pc:sldMkLst>
        <pc:spChg chg="mod">
          <ac:chgData name="" userId="4df855aef7cffa4d" providerId="LiveId" clId="{4C5B2716-DBB8-43D4-B268-D172A9371A5A}" dt="2024-10-31T09:38:26.913" v="40" actId="20577"/>
          <ac:spMkLst>
            <pc:docMk/>
            <pc:sldMk cId="980143643" sldId="793"/>
            <ac:spMk id="7" creationId="{45ECAC90-9FFE-4B8B-A7C4-85048484E5DD}"/>
          </ac:spMkLst>
        </pc:spChg>
        <pc:spChg chg="mod">
          <ac:chgData name="" userId="4df855aef7cffa4d" providerId="LiveId" clId="{4C5B2716-DBB8-43D4-B268-D172A9371A5A}" dt="2024-10-31T09:38:23.914" v="39" actId="20577"/>
          <ac:spMkLst>
            <pc:docMk/>
            <pc:sldMk cId="980143643" sldId="793"/>
            <ac:spMk id="12" creationId="{ADAADF98-9D01-8FC8-D6BE-59ECC4E5CCA4}"/>
          </ac:spMkLst>
        </pc:spChg>
        <pc:spChg chg="mod">
          <ac:chgData name="" userId="4df855aef7cffa4d" providerId="LiveId" clId="{4C5B2716-DBB8-43D4-B268-D172A9371A5A}" dt="2024-10-31T09:38:21.410" v="38" actId="14100"/>
          <ac:spMkLst>
            <pc:docMk/>
            <pc:sldMk cId="980143643" sldId="793"/>
            <ac:spMk id="13" creationId="{046E2186-6126-4D61-B668-0425D3820633}"/>
          </ac:spMkLst>
        </pc:spChg>
        <pc:spChg chg="del">
          <ac:chgData name="" userId="4df855aef7cffa4d" providerId="LiveId" clId="{4C5B2716-DBB8-43D4-B268-D172A9371A5A}" dt="2024-10-31T09:38:34.093" v="41" actId="478"/>
          <ac:spMkLst>
            <pc:docMk/>
            <pc:sldMk cId="980143643" sldId="793"/>
            <ac:spMk id="15" creationId="{67371C11-AE37-4CFC-A8FF-A512B7B57B25}"/>
          </ac:spMkLst>
        </pc:spChg>
        <pc:spChg chg="del">
          <ac:chgData name="" userId="4df855aef7cffa4d" providerId="LiveId" clId="{4C5B2716-DBB8-43D4-B268-D172A9371A5A}" dt="2024-10-31T09:38:34.093" v="41" actId="478"/>
          <ac:spMkLst>
            <pc:docMk/>
            <pc:sldMk cId="980143643" sldId="793"/>
            <ac:spMk id="17" creationId="{5AF7BA39-B35B-40E5-BA2F-5EE194C49065}"/>
          </ac:spMkLst>
        </pc:spChg>
        <pc:spChg chg="del">
          <ac:chgData name="" userId="4df855aef7cffa4d" providerId="LiveId" clId="{4C5B2716-DBB8-43D4-B268-D172A9371A5A}" dt="2024-10-31T09:38:34.093" v="41" actId="478"/>
          <ac:spMkLst>
            <pc:docMk/>
            <pc:sldMk cId="980143643" sldId="793"/>
            <ac:spMk id="18" creationId="{AFAE870B-7D03-426D-8771-3F61437046A3}"/>
          </ac:spMkLst>
        </pc:spChg>
        <pc:spChg chg="del">
          <ac:chgData name="" userId="4df855aef7cffa4d" providerId="LiveId" clId="{4C5B2716-DBB8-43D4-B268-D172A9371A5A}" dt="2024-10-31T09:38:37.362" v="42" actId="478"/>
          <ac:spMkLst>
            <pc:docMk/>
            <pc:sldMk cId="980143643" sldId="793"/>
            <ac:spMk id="19" creationId="{D2C7734C-5D2F-4B6F-817E-BFE49E5021BB}"/>
          </ac:spMkLst>
        </pc:spChg>
        <pc:spChg chg="del">
          <ac:chgData name="" userId="4df855aef7cffa4d" providerId="LiveId" clId="{4C5B2716-DBB8-43D4-B268-D172A9371A5A}" dt="2024-10-31T09:38:34.093" v="41" actId="478"/>
          <ac:spMkLst>
            <pc:docMk/>
            <pc:sldMk cId="980143643" sldId="793"/>
            <ac:spMk id="20" creationId="{DD958DC5-5644-418B-B9D0-09D650BC4FF9}"/>
          </ac:spMkLst>
        </pc:spChg>
        <pc:spChg chg="del">
          <ac:chgData name="" userId="4df855aef7cffa4d" providerId="LiveId" clId="{4C5B2716-DBB8-43D4-B268-D172A9371A5A}" dt="2024-10-31T09:38:34.093" v="41" actId="478"/>
          <ac:spMkLst>
            <pc:docMk/>
            <pc:sldMk cId="980143643" sldId="793"/>
            <ac:spMk id="21" creationId="{A6B1E0DB-7D63-4AE9-AB9B-D06C9C22E2F7}"/>
          </ac:spMkLst>
        </pc:spChg>
        <pc:spChg chg="del">
          <ac:chgData name="" userId="4df855aef7cffa4d" providerId="LiveId" clId="{4C5B2716-DBB8-43D4-B268-D172A9371A5A}" dt="2024-10-31T09:38:34.093" v="41" actId="478"/>
          <ac:spMkLst>
            <pc:docMk/>
            <pc:sldMk cId="980143643" sldId="793"/>
            <ac:spMk id="22" creationId="{BEBF591B-CD0F-4578-B91D-92EF06A98BCE}"/>
          </ac:spMkLst>
        </pc:spChg>
        <pc:spChg chg="del">
          <ac:chgData name="" userId="4df855aef7cffa4d" providerId="LiveId" clId="{4C5B2716-DBB8-43D4-B268-D172A9371A5A}" dt="2024-10-31T09:38:34.093" v="41" actId="478"/>
          <ac:spMkLst>
            <pc:docMk/>
            <pc:sldMk cId="980143643" sldId="793"/>
            <ac:spMk id="23" creationId="{82438081-A89D-41BB-8B40-5925B63B433C}"/>
          </ac:spMkLst>
        </pc:spChg>
      </pc:sldChg>
      <pc:sldChg chg="modSp">
        <pc:chgData name="" userId="4df855aef7cffa4d" providerId="LiveId" clId="{4C5B2716-DBB8-43D4-B268-D172A9371A5A}" dt="2024-10-31T09:39:40.497" v="53" actId="1076"/>
        <pc:sldMkLst>
          <pc:docMk/>
          <pc:sldMk cId="2594331087" sldId="901"/>
        </pc:sldMkLst>
        <pc:spChg chg="mod">
          <ac:chgData name="" userId="4df855aef7cffa4d" providerId="LiveId" clId="{4C5B2716-DBB8-43D4-B268-D172A9371A5A}" dt="2024-10-31T09:39:22.720" v="51" actId="14100"/>
          <ac:spMkLst>
            <pc:docMk/>
            <pc:sldMk cId="2594331087" sldId="901"/>
            <ac:spMk id="4" creationId="{159CEDBE-670C-481E-9B44-156077FFC57E}"/>
          </ac:spMkLst>
        </pc:spChg>
        <pc:spChg chg="mod">
          <ac:chgData name="" userId="4df855aef7cffa4d" providerId="LiveId" clId="{4C5B2716-DBB8-43D4-B268-D172A9371A5A}" dt="2024-10-31T09:39:40.497" v="53" actId="1076"/>
          <ac:spMkLst>
            <pc:docMk/>
            <pc:sldMk cId="2594331087" sldId="901"/>
            <ac:spMk id="5" creationId="{426CC3F8-0F76-4C6D-BD31-BF250328730E}"/>
          </ac:spMkLst>
        </pc:spChg>
      </pc:sldChg>
      <pc:sldChg chg="del">
        <pc:chgData name="" userId="4df855aef7cffa4d" providerId="LiveId" clId="{4C5B2716-DBB8-43D4-B268-D172A9371A5A}" dt="2024-10-31T09:37:52.526" v="29" actId="2696"/>
        <pc:sldMkLst>
          <pc:docMk/>
          <pc:sldMk cId="635878699" sldId="914"/>
        </pc:sldMkLst>
      </pc:sldChg>
      <pc:sldChg chg="del">
        <pc:chgData name="" userId="4df855aef7cffa4d" providerId="LiveId" clId="{4C5B2716-DBB8-43D4-B268-D172A9371A5A}" dt="2024-10-31T09:37:52.990" v="30" actId="2696"/>
        <pc:sldMkLst>
          <pc:docMk/>
          <pc:sldMk cId="2964982180" sldId="915"/>
        </pc:sldMkLst>
      </pc:sldChg>
      <pc:sldChg chg="del">
        <pc:chgData name="" userId="4df855aef7cffa4d" providerId="LiveId" clId="{4C5B2716-DBB8-43D4-B268-D172A9371A5A}" dt="2024-10-31T09:37:53.566" v="31" actId="2696"/>
        <pc:sldMkLst>
          <pc:docMk/>
          <pc:sldMk cId="2818903070" sldId="916"/>
        </pc:sldMkLst>
      </pc:sldChg>
      <pc:sldChg chg="del">
        <pc:chgData name="" userId="4df855aef7cffa4d" providerId="LiveId" clId="{4C5B2716-DBB8-43D4-B268-D172A9371A5A}" dt="2024-10-31T09:37:54.076" v="32" actId="2696"/>
        <pc:sldMkLst>
          <pc:docMk/>
          <pc:sldMk cId="240584065" sldId="917"/>
        </pc:sldMkLst>
      </pc:sldChg>
      <pc:sldChg chg="del">
        <pc:chgData name="" userId="4df855aef7cffa4d" providerId="LiveId" clId="{4C5B2716-DBB8-43D4-B268-D172A9371A5A}" dt="2024-10-31T09:37:54.773" v="33" actId="2696"/>
        <pc:sldMkLst>
          <pc:docMk/>
          <pc:sldMk cId="2191771078" sldId="918"/>
        </pc:sldMkLst>
      </pc:sldChg>
      <pc:sldChg chg="del">
        <pc:chgData name="" userId="4df855aef7cffa4d" providerId="LiveId" clId="{4C5B2716-DBB8-43D4-B268-D172A9371A5A}" dt="2024-10-31T09:37:55.325" v="34" actId="2696"/>
        <pc:sldMkLst>
          <pc:docMk/>
          <pc:sldMk cId="1790702045" sldId="919"/>
        </pc:sldMkLst>
      </pc:sldChg>
      <pc:sldChg chg="del">
        <pc:chgData name="" userId="4df855aef7cffa4d" providerId="LiveId" clId="{4C5B2716-DBB8-43D4-B268-D172A9371A5A}" dt="2024-10-31T09:37:55.979" v="35" actId="2696"/>
        <pc:sldMkLst>
          <pc:docMk/>
          <pc:sldMk cId="2439200126" sldId="920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C413EB-2A0A-4433-BCDF-7141E090F69A}" type="datetimeFigureOut">
              <a:rPr kumimoji="1" lang="ja-JP" altLang="en-US" smtClean="0"/>
              <a:t>2024/11/1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4ABBE0-C73F-4512-A465-66645E7D8E7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148785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4ABBE0-C73F-4512-A465-66645E7D8E74}" type="slidenum">
              <a:rPr kumimoji="1" lang="ja-JP" altLang="en-US" smtClean="0"/>
              <a:t>10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428707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0646A4A-EA60-49CF-8206-7E8B644568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688839E6-A475-4CF6-A9B7-A88F0C828E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53684F2-79E3-4F1D-B4E3-99EBEB85CD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DE7A5-555C-B842-82E9-F47A00B76E37}" type="datetimeFigureOut">
              <a:rPr kumimoji="1" lang="en-US" altLang="ja-JP" smtClean="0"/>
              <a:t>11/1/2024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F28DC60-CECA-49A2-BB3A-DDCCA285ED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B954CD7-8A77-45AB-9D20-8CFA3BBB64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9F39C-55EF-154D-9D3C-032DBF532624}" type="slidenum">
              <a:rPr kumimoji="1" lang="en-US" altLang="ja-JP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942045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4656BB5-F310-473B-9B2C-4E20C788BC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B0DAEA47-9A36-4A9B-9857-B19329265D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EC3A902-6FB4-44A5-8B65-D373FCF9E7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DE7A5-555C-B842-82E9-F47A00B76E37}" type="datetimeFigureOut">
              <a:rPr kumimoji="1" lang="en-US" altLang="ja-JP" smtClean="0"/>
              <a:t>11/1/2024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26730A9-319B-431A-8688-81A55F35A7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D881AC2-1A16-4C78-8405-DAB1886942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9F39C-55EF-154D-9D3C-032DBF532624}" type="slidenum">
              <a:rPr kumimoji="1" lang="en-US" altLang="ja-JP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54724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46A5275F-1F76-4E1B-BFE9-F08DE695671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979B048A-259C-42DB-BF56-D5A9C9DF9F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F6C627B-BB56-4ECA-BFA8-529ECA95C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DE7A5-555C-B842-82E9-F47A00B76E37}" type="datetimeFigureOut">
              <a:rPr kumimoji="1" lang="en-US" altLang="ja-JP" smtClean="0"/>
              <a:t>11/1/2024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4BCE285-B3C6-43AE-9D82-1A0E0E0428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89DB613-2836-4C82-9B0C-2BD7491BCD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9F39C-55EF-154D-9D3C-032DBF532624}" type="slidenum">
              <a:rPr kumimoji="1" lang="en-US" altLang="ja-JP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193899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1DF7438-F587-4B7F-A265-ED56F46EF1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6F91A7D-3679-4EA2-A73C-9CCD27721C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4EA972A-1779-4072-BB94-D71DBCF705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DE7A5-555C-B842-82E9-F47A00B76E37}" type="datetimeFigureOut">
              <a:rPr kumimoji="1" lang="en-US" altLang="ja-JP" smtClean="0"/>
              <a:t>11/1/2024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64D711E-92D0-45B0-9F09-10AC6BAB52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06E0969-16C3-4ABA-B48B-10FBB1F73A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9F39C-55EF-154D-9D3C-032DBF532624}" type="slidenum">
              <a:rPr kumimoji="1" lang="en-US" altLang="ja-JP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20126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C222AA8-AD20-45F7-8D1C-58949B9A92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C8C670FF-85D7-45EE-91CB-553C158EB8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EFE12B5-0A3E-4D87-9706-DCAF37246E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DE7A5-555C-B842-82E9-F47A00B76E37}" type="datetimeFigureOut">
              <a:rPr kumimoji="1" lang="en-US" altLang="ja-JP" smtClean="0"/>
              <a:t>11/1/2024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C3B4566-5828-4349-A9F5-88CE4CC305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F7D8DA5-8052-4519-A23E-EFDF42C63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9F39C-55EF-154D-9D3C-032DBF532624}" type="slidenum">
              <a:rPr kumimoji="1" lang="en-US" altLang="ja-JP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785637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4F48BF9-C1F3-416D-ABFD-01A4CDC8A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5E93771-F7D0-43C8-8208-D95EF4D367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EA37D357-1EFF-40D7-8D39-B2C1E1114E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2872A467-76CF-4EE9-9848-141C2249F6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DE7A5-555C-B842-82E9-F47A00B76E37}" type="datetimeFigureOut">
              <a:rPr kumimoji="1" lang="en-US" altLang="ja-JP" smtClean="0"/>
              <a:t>11/1/2024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61DA1E76-EB1F-4CA5-BF00-46F17F4FA4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5E4311B5-903D-4F73-9668-E1880C05B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9F39C-55EF-154D-9D3C-032DBF532624}" type="slidenum">
              <a:rPr kumimoji="1" lang="en-US" altLang="ja-JP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941945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D59B92B-F3F5-421E-9451-F19CDFEEDA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F3E1B7C0-CB09-4529-994E-7647C7FBAD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119CD62E-3967-48DB-86E4-950E6F5F5E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8F566275-1DD5-4023-88B9-4EEE1B2BC0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325CA031-362B-4BD3-9874-3E3B4E16EE8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11C73746-A991-49EC-A1AB-D3788AAB5B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DE7A5-555C-B842-82E9-F47A00B76E37}" type="datetimeFigureOut">
              <a:rPr kumimoji="1" lang="en-US" altLang="ja-JP" smtClean="0"/>
              <a:t>11/1/2024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0A7C6E36-A6C2-45E8-B9FC-8E263DAAF8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B9A3C27D-DC03-4EDD-9648-2F589C0EB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9F39C-55EF-154D-9D3C-032DBF532624}" type="slidenum">
              <a:rPr kumimoji="1" lang="en-US" altLang="ja-JP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840853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C592318-029B-4001-A589-FF4A09E4E0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06350880-9AEB-48DE-8EC2-A06D57920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DE7A5-555C-B842-82E9-F47A00B76E37}" type="datetimeFigureOut">
              <a:rPr kumimoji="1" lang="en-US" altLang="ja-JP" smtClean="0"/>
              <a:t>11/1/2024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30FCEC89-D104-4847-98BA-8AE6D3C7E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36A56B45-19A7-4992-8DDB-4DE78B4AF3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9F39C-55EF-154D-9D3C-032DBF532624}" type="slidenum">
              <a:rPr kumimoji="1" lang="en-US" altLang="ja-JP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07277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66545514-5791-4221-8EBC-50A3648667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DE7A5-555C-B842-82E9-F47A00B76E37}" type="datetimeFigureOut">
              <a:rPr kumimoji="1" lang="en-US" altLang="ja-JP" smtClean="0"/>
              <a:t>11/1/2024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8972913C-4D54-4DB0-AFAD-1A02F7684C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BA69A3D-9E75-4679-B073-9F4BB04A9E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9F39C-55EF-154D-9D3C-032DBF532624}" type="slidenum">
              <a:rPr kumimoji="1" lang="en-US" altLang="ja-JP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446013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3238F06-1B49-4B45-849F-0453C365D0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E4383B3-4EFB-49BC-94B4-0A9BABEA2F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8EB91E51-153F-48BF-8FA6-45C33455E3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88D7ED5D-ABDF-4C52-A254-75CD6DFF03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DE7A5-555C-B842-82E9-F47A00B76E37}" type="datetimeFigureOut">
              <a:rPr kumimoji="1" lang="en-US" altLang="ja-JP" smtClean="0"/>
              <a:t>11/1/2024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83D50F03-53C6-414D-8AC0-FC70B1399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AC9B7B58-F779-4FEA-B4CC-F85A5109A5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9F39C-55EF-154D-9D3C-032DBF532624}" type="slidenum">
              <a:rPr kumimoji="1" lang="en-US" altLang="ja-JP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71706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7DC946B-C09A-4C4C-BB5D-8E6B142443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24BFC9E0-1AA9-4C7F-8A94-EC4AEB6D95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51979B9B-AFB3-439A-ABA4-770D9A9DCB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29837B72-18CD-4FEC-9BD2-B34AF6D899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DE7A5-555C-B842-82E9-F47A00B76E37}" type="datetimeFigureOut">
              <a:rPr kumimoji="1" lang="en-US" altLang="ja-JP" smtClean="0"/>
              <a:t>11/1/2024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F79CE84C-C093-454F-AB96-5565F9D12C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C30C4A3-4DAD-4AB3-A7CB-A0D28627AA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9F39C-55EF-154D-9D3C-032DBF532624}" type="slidenum">
              <a:rPr kumimoji="1" lang="en-US" altLang="ja-JP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247656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57ECF54D-977F-42CE-AE42-C082BE7D2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E5B1350E-CC79-4860-B1F0-1059268998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B09CEB8-1531-4685-B137-C3C53FCC02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FDE7A5-555C-B842-82E9-F47A00B76E37}" type="datetimeFigureOut">
              <a:rPr kumimoji="1" lang="en-US" altLang="ja-JP" smtClean="0"/>
              <a:t>11/1/2024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0F9CDE1-FAE5-4A03-9D80-99E7E32BA2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3BCDD20-110C-4879-A12F-274852C3FF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D9F39C-55EF-154D-9D3C-032DBF532624}" type="slidenum">
              <a:rPr kumimoji="1" lang="en-US" altLang="ja-JP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5424584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>
            <a:extLst>
              <a:ext uri="{FF2B5EF4-FFF2-40B4-BE49-F238E27FC236}">
                <a16:creationId xmlns:a16="http://schemas.microsoft.com/office/drawing/2014/main" id="{DE2E433B-D99B-FC72-551E-62AC8242DB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5544" cy="6858000"/>
          </a:xfrm>
          <a:prstGeom prst="rect">
            <a:avLst/>
          </a:prstGeom>
        </p:spPr>
      </p:pic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69A88164-861B-44C5-80D9-C6730456F4BF}"/>
              </a:ext>
            </a:extLst>
          </p:cNvPr>
          <p:cNvSpPr/>
          <p:nvPr/>
        </p:nvSpPr>
        <p:spPr>
          <a:xfrm>
            <a:off x="133587" y="2062155"/>
            <a:ext cx="11924825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7200" dirty="0">
                <a:latin typeface="UD Digi Kyokasho N-B" panose="02020700000000000000" pitchFamily="49" charset="-128"/>
                <a:ea typeface="UD Digi Kyokasho N-B" panose="02020700000000000000" pitchFamily="49" charset="-128"/>
              </a:rPr>
              <a:t>ローマ＝カトリック教会①</a:t>
            </a:r>
            <a:endParaRPr lang="en-US" altLang="ja-JP" sz="7200" dirty="0">
              <a:latin typeface="UD Digi Kyokasho N-B" panose="02020700000000000000" pitchFamily="49" charset="-128"/>
              <a:ea typeface="UD Digi Kyokasho N-B" panose="02020700000000000000" pitchFamily="49" charset="-128"/>
            </a:endParaRPr>
          </a:p>
          <a:p>
            <a:pPr algn="r"/>
            <a:r>
              <a:rPr lang="ja-JP" altLang="en-US" sz="6600" dirty="0">
                <a:latin typeface="UD Digi Kyokasho N-B" panose="02020700000000000000" pitchFamily="49" charset="-128"/>
                <a:ea typeface="UD Digi Kyokasho N-B" panose="02020700000000000000" pitchFamily="49" charset="-128"/>
              </a:rPr>
              <a:t>（ゲルマン人布教と修道院）</a:t>
            </a:r>
            <a:endParaRPr lang="en-US" altLang="ja-JP" sz="4400" dirty="0">
              <a:latin typeface="UD Digi Kyokasho N-B" panose="02020700000000000000" pitchFamily="49" charset="-128"/>
              <a:ea typeface="UD Digi Kyokasho N-B" panose="02020700000000000000" pitchFamily="49" charset="-128"/>
            </a:endParaRPr>
          </a:p>
        </p:txBody>
      </p:sp>
      <p:sp>
        <p:nvSpPr>
          <p:cNvPr id="4" name="正方形/長方形 2">
            <a:extLst>
              <a:ext uri="{FF2B5EF4-FFF2-40B4-BE49-F238E27FC236}">
                <a16:creationId xmlns:a16="http://schemas.microsoft.com/office/drawing/2014/main" id="{786C4F06-5C97-A9FD-97A2-6FD685FC7DE3}"/>
              </a:ext>
            </a:extLst>
          </p:cNvPr>
          <p:cNvSpPr/>
          <p:nvPr/>
        </p:nvSpPr>
        <p:spPr>
          <a:xfrm>
            <a:off x="-1" y="114806"/>
            <a:ext cx="109823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800" dirty="0">
                <a:latin typeface="UD Digi Kyokasho N-B" panose="02020700000000000000" pitchFamily="49" charset="-128"/>
                <a:ea typeface="UD Digi Kyokasho N-B" panose="02020700000000000000" pitchFamily="49" charset="-128"/>
              </a:rPr>
              <a:t>グシャの世界史探究授業　ヨーロッパ⑥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E1CB64D1-48BC-4AED-A444-CDAF33717AEA}"/>
              </a:ext>
            </a:extLst>
          </p:cNvPr>
          <p:cNvSpPr txBox="1"/>
          <p:nvPr/>
        </p:nvSpPr>
        <p:spPr>
          <a:xfrm>
            <a:off x="133587" y="5235550"/>
            <a:ext cx="119248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u="sng" dirty="0">
                <a:uFill>
                  <a:solidFill>
                    <a:srgbClr val="FFFF00"/>
                  </a:solidFill>
                </a:uFill>
                <a:latin typeface="UD Digi Kyokasho N-B" panose="02020700000000000000" pitchFamily="49" charset="-128"/>
                <a:ea typeface="UD Digi Kyokasho N-B" panose="02020700000000000000" pitchFamily="49" charset="-128"/>
              </a:rPr>
              <a:t>ローマ＝カトリック教会で修道院は</a:t>
            </a:r>
            <a:endParaRPr lang="en-US" altLang="ja-JP" sz="4000" u="sng" dirty="0">
              <a:uFill>
                <a:solidFill>
                  <a:srgbClr val="FFFF00"/>
                </a:solidFill>
              </a:uFill>
              <a:latin typeface="UD Digi Kyokasho N-B" panose="02020700000000000000" pitchFamily="49" charset="-128"/>
              <a:ea typeface="UD Digi Kyokasho N-B" panose="02020700000000000000" pitchFamily="49" charset="-128"/>
            </a:endParaRPr>
          </a:p>
          <a:p>
            <a:pPr algn="r"/>
            <a:r>
              <a:rPr lang="ja-JP" altLang="en-US" sz="4000" u="sng" dirty="0">
                <a:uFill>
                  <a:solidFill>
                    <a:srgbClr val="FFFF00"/>
                  </a:solidFill>
                </a:uFill>
                <a:latin typeface="UD Digi Kyokasho N-B" panose="02020700000000000000" pitchFamily="49" charset="-128"/>
                <a:ea typeface="UD Digi Kyokasho N-B" panose="02020700000000000000" pitchFamily="49" charset="-128"/>
              </a:rPr>
              <a:t>どのような役割を担ったのか？</a:t>
            </a:r>
          </a:p>
        </p:txBody>
      </p:sp>
    </p:spTree>
    <p:extLst>
      <p:ext uri="{BB962C8B-B14F-4D97-AF65-F5344CB8AC3E}">
        <p14:creationId xmlns:p14="http://schemas.microsoft.com/office/powerpoint/2010/main" val="8490791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7">
            <a:extLst>
              <a:ext uri="{FF2B5EF4-FFF2-40B4-BE49-F238E27FC236}">
                <a16:creationId xmlns:a16="http://schemas.microsoft.com/office/drawing/2014/main" id="{4CC56505-077E-4FFB-EB72-F9E488F9EFF2}"/>
              </a:ext>
            </a:extLst>
          </p:cNvPr>
          <p:cNvSpPr/>
          <p:nvPr/>
        </p:nvSpPr>
        <p:spPr>
          <a:xfrm>
            <a:off x="235090" y="58819"/>
            <a:ext cx="11875394" cy="673851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 dirty="0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046E2186-6126-4D61-B668-0425D3820633}"/>
              </a:ext>
            </a:extLst>
          </p:cNvPr>
          <p:cNvSpPr txBox="1"/>
          <p:nvPr/>
        </p:nvSpPr>
        <p:spPr>
          <a:xfrm>
            <a:off x="245362" y="60661"/>
            <a:ext cx="11711548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ja-JP" altLang="en-US" sz="36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ローマ＝カトリック教会①（ゲルマン人布教と修道院）</a:t>
            </a: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ADAADF98-9D01-8FC8-D6BE-59ECC4E5CCA4}"/>
              </a:ext>
            </a:extLst>
          </p:cNvPr>
          <p:cNvSpPr/>
          <p:nvPr/>
        </p:nvSpPr>
        <p:spPr>
          <a:xfrm>
            <a:off x="331218" y="776588"/>
            <a:ext cx="4772410" cy="575227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kumimoji="1" lang="ja-JP" altLang="en-US" sz="3200" dirty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ローマ＝カトリック教会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45ECAC90-9FFE-4B8B-A7C4-85048484E5DD}"/>
              </a:ext>
            </a:extLst>
          </p:cNvPr>
          <p:cNvSpPr txBox="1"/>
          <p:nvPr/>
        </p:nvSpPr>
        <p:spPr>
          <a:xfrm>
            <a:off x="235089" y="1391532"/>
            <a:ext cx="118753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・五本山の一角であるローマ教会（「カトリック」＝普遍的）</a:t>
            </a:r>
            <a:endParaRPr kumimoji="1" lang="en-US" altLang="ja-JP" sz="3200" dirty="0"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34FAB618-4B13-4AFD-8E71-92552B8D0C96}"/>
              </a:ext>
            </a:extLst>
          </p:cNvPr>
          <p:cNvSpPr txBox="1"/>
          <p:nvPr/>
        </p:nvSpPr>
        <p:spPr>
          <a:xfrm>
            <a:off x="235090" y="1869998"/>
            <a:ext cx="92066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・コンスタンティノープル教会と並ぶ最有力教会</a:t>
            </a:r>
            <a:endParaRPr kumimoji="1" lang="en-US" altLang="ja-JP" sz="3200" dirty="0"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3FF73C38-E5E7-41C1-8AA4-A96D191D30BB}"/>
              </a:ext>
            </a:extLst>
          </p:cNvPr>
          <p:cNvSpPr/>
          <p:nvPr/>
        </p:nvSpPr>
        <p:spPr>
          <a:xfrm>
            <a:off x="364083" y="2465801"/>
            <a:ext cx="3867675" cy="575227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kumimoji="1" lang="ja-JP" altLang="en-US" sz="3200" dirty="0">
                <a:solidFill>
                  <a:schemeClr val="bg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ゲルマン人への布教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AB90F7B1-3B23-49E6-ACA1-F3CEB05AB4C5}"/>
              </a:ext>
            </a:extLst>
          </p:cNvPr>
          <p:cNvSpPr txBox="1"/>
          <p:nvPr/>
        </p:nvSpPr>
        <p:spPr>
          <a:xfrm>
            <a:off x="235089" y="3556913"/>
            <a:ext cx="99827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・</a:t>
            </a:r>
            <a:r>
              <a:rPr kumimoji="1" lang="ja-JP" altLang="en-US" sz="3200" dirty="0">
                <a:solidFill>
                  <a:srgbClr val="00B0F0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グレゴリウス１世</a:t>
            </a:r>
            <a:r>
              <a:rPr kumimoji="1" lang="ja-JP" altLang="en-US" sz="32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　</a:t>
            </a:r>
            <a:r>
              <a:rPr kumimoji="1" lang="en-US" altLang="ja-JP" sz="32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…</a:t>
            </a:r>
            <a:r>
              <a:rPr kumimoji="1" lang="ja-JP" altLang="en-US" sz="32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　実質上初の</a:t>
            </a:r>
            <a:r>
              <a:rPr kumimoji="1" lang="ja-JP" altLang="en-US" sz="3200" dirty="0">
                <a:solidFill>
                  <a:srgbClr val="FFFF00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教皇</a:t>
            </a:r>
            <a:r>
              <a:rPr kumimoji="1" lang="ja-JP" altLang="en-US" sz="32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（法王）</a:t>
            </a:r>
            <a:endParaRPr kumimoji="1" lang="en-US" altLang="ja-JP" sz="3200" dirty="0"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E3769820-48E3-4D87-B054-18E009EF889A}"/>
              </a:ext>
            </a:extLst>
          </p:cNvPr>
          <p:cNvSpPr txBox="1"/>
          <p:nvPr/>
        </p:nvSpPr>
        <p:spPr>
          <a:xfrm>
            <a:off x="5647059" y="4047181"/>
            <a:ext cx="59636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→　ゲルマン人に積極的に布教</a:t>
            </a:r>
            <a:endParaRPr kumimoji="1" lang="en-US" altLang="ja-JP" sz="3200" dirty="0"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BF418952-0AAF-4B3D-9DCB-3D65378DCD33}"/>
              </a:ext>
            </a:extLst>
          </p:cNvPr>
          <p:cNvSpPr txBox="1"/>
          <p:nvPr/>
        </p:nvSpPr>
        <p:spPr>
          <a:xfrm>
            <a:off x="235089" y="3052056"/>
            <a:ext cx="99827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・西ローマ帝国滅亡後は、フランク王国と関係樹立</a:t>
            </a:r>
            <a:endParaRPr kumimoji="1" lang="en-US" altLang="ja-JP" sz="3200" dirty="0"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210F487A-B52E-490B-A45C-79D3DEE650FE}"/>
              </a:ext>
            </a:extLst>
          </p:cNvPr>
          <p:cNvSpPr/>
          <p:nvPr/>
        </p:nvSpPr>
        <p:spPr>
          <a:xfrm>
            <a:off x="331219" y="4234114"/>
            <a:ext cx="1657070" cy="575227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kumimoji="1" lang="ja-JP" altLang="en-US" sz="3200" dirty="0">
                <a:solidFill>
                  <a:schemeClr val="bg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修道院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90071030-8586-4650-8EAA-759E6F99C101}"/>
              </a:ext>
            </a:extLst>
          </p:cNvPr>
          <p:cNvSpPr txBox="1"/>
          <p:nvPr/>
        </p:nvSpPr>
        <p:spPr>
          <a:xfrm>
            <a:off x="235089" y="4819514"/>
            <a:ext cx="104825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・</a:t>
            </a:r>
            <a:r>
              <a:rPr kumimoji="1" lang="ja-JP" altLang="en-US" sz="3200" dirty="0">
                <a:solidFill>
                  <a:srgbClr val="FFFF00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修道院運動</a:t>
            </a:r>
            <a:r>
              <a:rPr kumimoji="1" lang="ja-JP" altLang="en-US" sz="32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　</a:t>
            </a:r>
            <a:r>
              <a:rPr kumimoji="1" lang="en-US" altLang="ja-JP" sz="32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…</a:t>
            </a:r>
            <a:r>
              <a:rPr kumimoji="1" lang="ja-JP" altLang="en-US" sz="32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　信仰を深めて立て直そうとした運動</a:t>
            </a:r>
            <a:endParaRPr kumimoji="1" lang="en-US" altLang="ja-JP" sz="3200" dirty="0"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E11AA7EF-1A4E-4BFE-ADD9-E540F0DEEA4B}"/>
              </a:ext>
            </a:extLst>
          </p:cNvPr>
          <p:cNvSpPr txBox="1"/>
          <p:nvPr/>
        </p:nvSpPr>
        <p:spPr>
          <a:xfrm>
            <a:off x="5735307" y="5330636"/>
            <a:ext cx="63893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→　修行の場として</a:t>
            </a:r>
            <a:r>
              <a:rPr kumimoji="1" lang="ja-JP" altLang="en-US" sz="3200" dirty="0">
                <a:solidFill>
                  <a:srgbClr val="FFFF00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修道院</a:t>
            </a:r>
            <a:r>
              <a:rPr kumimoji="1" lang="ja-JP" altLang="en-US" sz="32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を設立</a:t>
            </a:r>
            <a:endParaRPr kumimoji="1" lang="en-US" altLang="ja-JP" sz="3200" dirty="0"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1E3DB613-B0E4-4C65-A657-C152DF9C3159}"/>
              </a:ext>
            </a:extLst>
          </p:cNvPr>
          <p:cNvSpPr txBox="1"/>
          <p:nvPr/>
        </p:nvSpPr>
        <p:spPr>
          <a:xfrm>
            <a:off x="220913" y="5907332"/>
            <a:ext cx="104825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・学問や教育、農業技術の発達や、西欧の布教に貢献</a:t>
            </a:r>
            <a:endParaRPr kumimoji="1" lang="en-US" altLang="ja-JP" sz="3200" dirty="0"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801436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07BAFEDF-591E-4099-BFE4-061661786D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12052"/>
            <a:ext cx="12192000" cy="5233895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6A59C831-778F-4DF6-A5CE-6E3A1961DE19}"/>
              </a:ext>
            </a:extLst>
          </p:cNvPr>
          <p:cNvSpPr txBox="1"/>
          <p:nvPr/>
        </p:nvSpPr>
        <p:spPr>
          <a:xfrm>
            <a:off x="8948736" y="6045947"/>
            <a:ext cx="3243264" cy="3077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ja-JP" altLang="en-US" sz="1400" dirty="0">
                <a:solidFill>
                  <a:schemeClr val="bg1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資料：</a:t>
            </a:r>
            <a:r>
              <a:rPr kumimoji="1" lang="en-US" altLang="ja-JP" sz="1400" dirty="0">
                <a:solidFill>
                  <a:schemeClr val="bg1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『</a:t>
            </a:r>
            <a:r>
              <a:rPr kumimoji="1" lang="ja-JP" altLang="en-US" sz="1400" dirty="0">
                <a:solidFill>
                  <a:schemeClr val="bg1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詳説世界史研究</a:t>
            </a:r>
            <a:r>
              <a:rPr kumimoji="1" lang="en-US" altLang="ja-JP" sz="1400" dirty="0">
                <a:solidFill>
                  <a:schemeClr val="bg1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』</a:t>
            </a:r>
            <a:r>
              <a:rPr kumimoji="1" lang="ja-JP" altLang="en-US" sz="1400" dirty="0">
                <a:solidFill>
                  <a:schemeClr val="bg1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山川出版社</a:t>
            </a:r>
          </a:p>
        </p:txBody>
      </p:sp>
      <p:sp>
        <p:nvSpPr>
          <p:cNvPr id="4" name="フレーム 3">
            <a:extLst>
              <a:ext uri="{FF2B5EF4-FFF2-40B4-BE49-F238E27FC236}">
                <a16:creationId xmlns:a16="http://schemas.microsoft.com/office/drawing/2014/main" id="{159CEDBE-670C-481E-9B44-156077FFC57E}"/>
              </a:ext>
            </a:extLst>
          </p:cNvPr>
          <p:cNvSpPr/>
          <p:nvPr/>
        </p:nvSpPr>
        <p:spPr>
          <a:xfrm>
            <a:off x="1181097" y="2362201"/>
            <a:ext cx="3505204" cy="3095624"/>
          </a:xfrm>
          <a:prstGeom prst="frame">
            <a:avLst>
              <a:gd name="adj1" fmla="val 3344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5" name="吹き出し: 四角形 4">
            <a:extLst>
              <a:ext uri="{FF2B5EF4-FFF2-40B4-BE49-F238E27FC236}">
                <a16:creationId xmlns:a16="http://schemas.microsoft.com/office/drawing/2014/main" id="{426CC3F8-0F76-4C6D-BD31-BF250328730E}"/>
              </a:ext>
            </a:extLst>
          </p:cNvPr>
          <p:cNvSpPr/>
          <p:nvPr/>
        </p:nvSpPr>
        <p:spPr>
          <a:xfrm>
            <a:off x="1514474" y="5731347"/>
            <a:ext cx="1419225" cy="629199"/>
          </a:xfrm>
          <a:prstGeom prst="wedgeRectCallout">
            <a:avLst>
              <a:gd name="adj1" fmla="val 36885"/>
              <a:gd name="adj2" fmla="val -81314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32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ここ！</a:t>
            </a:r>
          </a:p>
        </p:txBody>
      </p:sp>
    </p:spTree>
    <p:extLst>
      <p:ext uri="{BB962C8B-B14F-4D97-AF65-F5344CB8AC3E}">
        <p14:creationId xmlns:p14="http://schemas.microsoft.com/office/powerpoint/2010/main" val="25943310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E6D1DCFC-FB2A-4552-9191-E333703A98C7}"/>
              </a:ext>
            </a:extLst>
          </p:cNvPr>
          <p:cNvSpPr/>
          <p:nvPr/>
        </p:nvSpPr>
        <p:spPr>
          <a:xfrm>
            <a:off x="85060" y="85061"/>
            <a:ext cx="5890437" cy="74427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ja-JP" altLang="en-US" sz="4000" dirty="0">
                <a:solidFill>
                  <a:srgbClr val="FF0000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ローマ＝カトリック教会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4E2CAB0-41A6-4209-8902-B2066D4B47DD}"/>
              </a:ext>
            </a:extLst>
          </p:cNvPr>
          <p:cNvSpPr txBox="1"/>
          <p:nvPr/>
        </p:nvSpPr>
        <p:spPr>
          <a:xfrm>
            <a:off x="5975497" y="183008"/>
            <a:ext cx="19457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とは？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97A6DBCF-4172-4A98-8502-9348F5792F37}"/>
              </a:ext>
            </a:extLst>
          </p:cNvPr>
          <p:cNvSpPr txBox="1"/>
          <p:nvPr/>
        </p:nvSpPr>
        <p:spPr>
          <a:xfrm>
            <a:off x="85061" y="1134385"/>
            <a:ext cx="78361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・キリスト教五本山の</a:t>
            </a:r>
            <a:r>
              <a:rPr kumimoji="1" lang="ja-JP" altLang="en-US" sz="4000" u="sng" dirty="0">
                <a:uFill>
                  <a:solidFill>
                    <a:srgbClr val="FFFF00"/>
                  </a:solidFill>
                </a:u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ローマ教会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6A352B0-94DF-4C80-88F6-DED4ADCF836E}"/>
              </a:ext>
            </a:extLst>
          </p:cNvPr>
          <p:cNvSpPr txBox="1"/>
          <p:nvPr/>
        </p:nvSpPr>
        <p:spPr>
          <a:xfrm>
            <a:off x="85060" y="3496456"/>
            <a:ext cx="62838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・</a:t>
            </a:r>
            <a:r>
              <a:rPr kumimoji="1" lang="ja-JP" altLang="en-US" sz="4000" u="sng" dirty="0">
                <a:uFill>
                  <a:solidFill>
                    <a:srgbClr val="FFFF00"/>
                  </a:solidFill>
                </a:u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アタナシウス派</a:t>
            </a:r>
            <a:r>
              <a:rPr kumimoji="1" lang="ja-JP" altLang="en-US" sz="40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を信仰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CC6F0913-2DDE-4B65-A113-EDBB7FFA7AD4}"/>
              </a:ext>
            </a:extLst>
          </p:cNvPr>
          <p:cNvSpPr txBox="1"/>
          <p:nvPr/>
        </p:nvSpPr>
        <p:spPr>
          <a:xfrm>
            <a:off x="1456658" y="4408616"/>
            <a:ext cx="109834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→　「普遍的」という意味から「</a:t>
            </a:r>
            <a:r>
              <a:rPr kumimoji="1" lang="ja-JP" altLang="en-US" sz="4000" u="sng" dirty="0">
                <a:uFill>
                  <a:solidFill>
                    <a:srgbClr val="FFFF00"/>
                  </a:solidFill>
                </a:u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カトリック</a:t>
            </a:r>
            <a:r>
              <a:rPr kumimoji="1" lang="ja-JP" altLang="en-US" sz="40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」</a:t>
            </a:r>
          </a:p>
        </p:txBody>
      </p:sp>
      <p:sp>
        <p:nvSpPr>
          <p:cNvPr id="10" name="吹き出し: 四角形 9">
            <a:extLst>
              <a:ext uri="{FF2B5EF4-FFF2-40B4-BE49-F238E27FC236}">
                <a16:creationId xmlns:a16="http://schemas.microsoft.com/office/drawing/2014/main" id="{8FFA8A38-A90D-42A5-AA79-C0114648ED63}"/>
              </a:ext>
            </a:extLst>
          </p:cNvPr>
          <p:cNvSpPr/>
          <p:nvPr/>
        </p:nvSpPr>
        <p:spPr>
          <a:xfrm>
            <a:off x="5720317" y="2118730"/>
            <a:ext cx="5656521" cy="1189191"/>
          </a:xfrm>
          <a:prstGeom prst="wedgeRectCallout">
            <a:avLst>
              <a:gd name="adj1" fmla="val -37563"/>
              <a:gd name="adj2" fmla="val -81450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32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コンスタンティノープル教会と並ぶ最有力教会</a:t>
            </a:r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638B988D-A173-4D4D-BBB4-C086DEA830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37986" y="1484864"/>
            <a:ext cx="1454014" cy="1929040"/>
          </a:xfrm>
          <a:prstGeom prst="rect">
            <a:avLst/>
          </a:prstGeom>
        </p:spPr>
      </p:pic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509F714B-1205-478A-B51F-2EDF23A321F3}"/>
              </a:ext>
            </a:extLst>
          </p:cNvPr>
          <p:cNvSpPr txBox="1"/>
          <p:nvPr/>
        </p:nvSpPr>
        <p:spPr>
          <a:xfrm>
            <a:off x="606056" y="5480856"/>
            <a:ext cx="11302406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solidFill>
                  <a:srgbClr val="FFFF00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ローマ＝カトリック教会</a:t>
            </a:r>
            <a:endParaRPr lang="en-US" altLang="ja-JP" sz="3600" dirty="0">
              <a:solidFill>
                <a:srgbClr val="FFFF00"/>
              </a:solidFill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  <a:p>
            <a:pPr algn="r"/>
            <a:r>
              <a:rPr lang="ja-JP" altLang="en-US" sz="36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＝「普遍的な正統宗派であるローマ教会</a:t>
            </a:r>
            <a:r>
              <a:rPr kumimoji="1" lang="ja-JP" altLang="en-US" sz="36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」</a:t>
            </a:r>
          </a:p>
        </p:txBody>
      </p:sp>
    </p:spTree>
    <p:extLst>
      <p:ext uri="{BB962C8B-B14F-4D97-AF65-F5344CB8AC3E}">
        <p14:creationId xmlns:p14="http://schemas.microsoft.com/office/powerpoint/2010/main" val="35668144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BE468B22-7A84-45EE-9890-2AF1FDFC9806}"/>
              </a:ext>
            </a:extLst>
          </p:cNvPr>
          <p:cNvSpPr/>
          <p:nvPr/>
        </p:nvSpPr>
        <p:spPr>
          <a:xfrm>
            <a:off x="78112" y="553163"/>
            <a:ext cx="10130985" cy="335430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kumimoji="1" lang="ja-JP" altLang="en-US" sz="36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もともとは・・・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6A6E0D73-A0E8-4B8F-AAE2-527DF32823FC}"/>
              </a:ext>
            </a:extLst>
          </p:cNvPr>
          <p:cNvSpPr txBox="1"/>
          <p:nvPr/>
        </p:nvSpPr>
        <p:spPr>
          <a:xfrm>
            <a:off x="194648" y="1212765"/>
            <a:ext cx="2600014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ja-JP" altLang="en-US" sz="3600" dirty="0">
                <a:solidFill>
                  <a:schemeClr val="bg1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ローマ教会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096C1BC-2600-405A-BF0C-DF70C72B5BB3}"/>
              </a:ext>
            </a:extLst>
          </p:cNvPr>
          <p:cNvSpPr txBox="1"/>
          <p:nvPr/>
        </p:nvSpPr>
        <p:spPr>
          <a:xfrm>
            <a:off x="3786233" y="1212765"/>
            <a:ext cx="6246559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ja-JP" altLang="en-US" sz="3600" dirty="0">
                <a:solidFill>
                  <a:schemeClr val="bg1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コンスタンティノープル教会</a:t>
            </a: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ADBE6B43-A3C7-4AA6-868F-CAE7799146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3501" y="1155368"/>
            <a:ext cx="933893" cy="761123"/>
          </a:xfrm>
          <a:prstGeom prst="rect">
            <a:avLst/>
          </a:prstGeom>
        </p:spPr>
      </p:pic>
      <p:sp>
        <p:nvSpPr>
          <p:cNvPr id="8" name="吹き出し: 上矢印 7">
            <a:extLst>
              <a:ext uri="{FF2B5EF4-FFF2-40B4-BE49-F238E27FC236}">
                <a16:creationId xmlns:a16="http://schemas.microsoft.com/office/drawing/2014/main" id="{8D5320B5-D629-421E-9013-570699D99D29}"/>
              </a:ext>
            </a:extLst>
          </p:cNvPr>
          <p:cNvSpPr/>
          <p:nvPr/>
        </p:nvSpPr>
        <p:spPr>
          <a:xfrm>
            <a:off x="133997" y="1859096"/>
            <a:ext cx="3156450" cy="1927179"/>
          </a:xfrm>
          <a:prstGeom prst="upArrowCallout">
            <a:avLst/>
          </a:prstGeom>
          <a:solidFill>
            <a:schemeClr val="accent4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36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保護者</a:t>
            </a:r>
            <a:endParaRPr kumimoji="1" lang="en-US" altLang="ja-JP" sz="3600" dirty="0"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  <a:p>
            <a:pPr algn="ctr"/>
            <a:r>
              <a:rPr kumimoji="1" lang="ja-JP" altLang="en-US" sz="36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西ローマ帝国</a:t>
            </a:r>
          </a:p>
        </p:txBody>
      </p:sp>
      <p:sp>
        <p:nvSpPr>
          <p:cNvPr id="9" name="吹き出し: 上矢印 8">
            <a:extLst>
              <a:ext uri="{FF2B5EF4-FFF2-40B4-BE49-F238E27FC236}">
                <a16:creationId xmlns:a16="http://schemas.microsoft.com/office/drawing/2014/main" id="{C42C5A9A-0C91-402D-9E1E-635ECA790635}"/>
              </a:ext>
            </a:extLst>
          </p:cNvPr>
          <p:cNvSpPr/>
          <p:nvPr/>
        </p:nvSpPr>
        <p:spPr>
          <a:xfrm>
            <a:off x="5331286" y="1859095"/>
            <a:ext cx="3156451" cy="1927179"/>
          </a:xfrm>
          <a:prstGeom prst="upArrowCallout">
            <a:avLst/>
          </a:prstGeom>
          <a:solidFill>
            <a:schemeClr val="accent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36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保護者</a:t>
            </a:r>
            <a:endParaRPr kumimoji="1" lang="en-US" altLang="ja-JP" sz="3600" dirty="0"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  <a:p>
            <a:pPr algn="ctr"/>
            <a:r>
              <a:rPr kumimoji="1" lang="ja-JP" altLang="en-US" sz="36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ビザンツ帝国</a:t>
            </a: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FDE1F6D0-C7DB-4807-81EF-E16776973DFA}"/>
              </a:ext>
            </a:extLst>
          </p:cNvPr>
          <p:cNvSpPr/>
          <p:nvPr/>
        </p:nvSpPr>
        <p:spPr>
          <a:xfrm>
            <a:off x="78112" y="4509671"/>
            <a:ext cx="4512698" cy="198251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endParaRPr kumimoji="1" lang="en-US" altLang="ja-JP" sz="3600" dirty="0"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</p:txBody>
      </p:sp>
      <p:sp>
        <p:nvSpPr>
          <p:cNvPr id="10" name="矢印: 下 9">
            <a:extLst>
              <a:ext uri="{FF2B5EF4-FFF2-40B4-BE49-F238E27FC236}">
                <a16:creationId xmlns:a16="http://schemas.microsoft.com/office/drawing/2014/main" id="{2A3EB457-BC5A-4C51-B079-98D1EDAC275B}"/>
              </a:ext>
            </a:extLst>
          </p:cNvPr>
          <p:cNvSpPr/>
          <p:nvPr/>
        </p:nvSpPr>
        <p:spPr>
          <a:xfrm>
            <a:off x="548092" y="3690403"/>
            <a:ext cx="2168733" cy="935887"/>
          </a:xfrm>
          <a:prstGeom prst="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32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滅亡</a:t>
            </a:r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A8BACAE6-ECEE-4A2F-B16B-51EF0E56F4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325" y="4567067"/>
            <a:ext cx="1339897" cy="1341574"/>
          </a:xfrm>
          <a:prstGeom prst="rect">
            <a:avLst/>
          </a:prstGeom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983D0D08-0EF1-4E3E-8FB6-44FB10D924D0}"/>
              </a:ext>
            </a:extLst>
          </p:cNvPr>
          <p:cNvSpPr txBox="1"/>
          <p:nvPr/>
        </p:nvSpPr>
        <p:spPr>
          <a:xfrm>
            <a:off x="194648" y="5741279"/>
            <a:ext cx="2600014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ja-JP" altLang="en-US" sz="3600" dirty="0">
                <a:solidFill>
                  <a:schemeClr val="bg1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ローマ教会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E9BAE957-C32D-48E7-AE3A-1A72F0DD99B8}"/>
              </a:ext>
            </a:extLst>
          </p:cNvPr>
          <p:cNvSpPr txBox="1"/>
          <p:nvPr/>
        </p:nvSpPr>
        <p:spPr>
          <a:xfrm>
            <a:off x="1642806" y="4890232"/>
            <a:ext cx="30174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>
                <a:solidFill>
                  <a:schemeClr val="bg1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保護者を失う</a:t>
            </a:r>
          </a:p>
        </p:txBody>
      </p:sp>
      <p:sp>
        <p:nvSpPr>
          <p:cNvPr id="15" name="矢印: 右 14">
            <a:extLst>
              <a:ext uri="{FF2B5EF4-FFF2-40B4-BE49-F238E27FC236}">
                <a16:creationId xmlns:a16="http://schemas.microsoft.com/office/drawing/2014/main" id="{CAC124AA-FA23-49F5-B1D7-278F841F99A1}"/>
              </a:ext>
            </a:extLst>
          </p:cNvPr>
          <p:cNvSpPr/>
          <p:nvPr/>
        </p:nvSpPr>
        <p:spPr>
          <a:xfrm>
            <a:off x="4660226" y="4949456"/>
            <a:ext cx="671060" cy="1174213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B23C3DC8-E8C5-4B37-B5DF-6C25EAB1FD32}"/>
              </a:ext>
            </a:extLst>
          </p:cNvPr>
          <p:cNvSpPr/>
          <p:nvPr/>
        </p:nvSpPr>
        <p:spPr>
          <a:xfrm>
            <a:off x="5400702" y="4504085"/>
            <a:ext cx="6716870" cy="198251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endParaRPr kumimoji="1" lang="en-US" altLang="ja-JP" sz="3600" dirty="0"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DD6B8623-12B6-4F51-9669-97756DB803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5810" y="5357316"/>
            <a:ext cx="1119615" cy="1119615"/>
          </a:xfrm>
          <a:prstGeom prst="rect">
            <a:avLst/>
          </a:prstGeom>
        </p:spPr>
      </p:pic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3BFF1C97-9B6A-4F44-995B-E5DD25BAAC53}"/>
              </a:ext>
            </a:extLst>
          </p:cNvPr>
          <p:cNvSpPr txBox="1"/>
          <p:nvPr/>
        </p:nvSpPr>
        <p:spPr>
          <a:xfrm>
            <a:off x="9426898" y="4626290"/>
            <a:ext cx="2600014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ja-JP" altLang="en-US" sz="3600" dirty="0">
                <a:solidFill>
                  <a:schemeClr val="bg1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ローマ教会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005B7E01-577A-4FF1-B02F-3EFE2E4E7F76}"/>
              </a:ext>
            </a:extLst>
          </p:cNvPr>
          <p:cNvSpPr txBox="1"/>
          <p:nvPr/>
        </p:nvSpPr>
        <p:spPr>
          <a:xfrm>
            <a:off x="5539687" y="4626290"/>
            <a:ext cx="3146735" cy="646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ja-JP" altLang="en-US" sz="3600" dirty="0">
                <a:solidFill>
                  <a:schemeClr val="bg1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フランク王国</a:t>
            </a:r>
          </a:p>
        </p:txBody>
      </p:sp>
      <p:pic>
        <p:nvPicPr>
          <p:cNvPr id="21" name="図 20">
            <a:extLst>
              <a:ext uri="{FF2B5EF4-FFF2-40B4-BE49-F238E27FC236}">
                <a16:creationId xmlns:a16="http://schemas.microsoft.com/office/drawing/2014/main" id="{064F0CAC-5D21-4CD7-9DFF-13943FF563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05663" y="4668193"/>
            <a:ext cx="901995" cy="640416"/>
          </a:xfrm>
          <a:prstGeom prst="rect">
            <a:avLst/>
          </a:prstGeom>
        </p:spPr>
      </p:pic>
      <p:sp>
        <p:nvSpPr>
          <p:cNvPr id="22" name="吹き出し: 上矢印 21">
            <a:extLst>
              <a:ext uri="{FF2B5EF4-FFF2-40B4-BE49-F238E27FC236}">
                <a16:creationId xmlns:a16="http://schemas.microsoft.com/office/drawing/2014/main" id="{9F7F3A72-2832-494E-90F5-18C72AE3131B}"/>
              </a:ext>
            </a:extLst>
          </p:cNvPr>
          <p:cNvSpPr/>
          <p:nvPr/>
        </p:nvSpPr>
        <p:spPr>
          <a:xfrm>
            <a:off x="5534829" y="5357316"/>
            <a:ext cx="3156450" cy="1030294"/>
          </a:xfrm>
          <a:prstGeom prst="upArrowCallout">
            <a:avLst/>
          </a:prstGeom>
          <a:solidFill>
            <a:schemeClr val="accent5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36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新しい保護者</a:t>
            </a:r>
          </a:p>
        </p:txBody>
      </p:sp>
      <p:pic>
        <p:nvPicPr>
          <p:cNvPr id="23" name="図 22">
            <a:extLst>
              <a:ext uri="{FF2B5EF4-FFF2-40B4-BE49-F238E27FC236}">
                <a16:creationId xmlns:a16="http://schemas.microsoft.com/office/drawing/2014/main" id="{728F937E-38F1-4F9E-ADC1-FEF8DDAE5CF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92907" y="5350238"/>
            <a:ext cx="1424665" cy="1058741"/>
          </a:xfrm>
          <a:prstGeom prst="rect">
            <a:avLst/>
          </a:prstGeom>
        </p:spPr>
      </p:pic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CBE86693-6303-406E-BD2A-31E6949BE2B1}"/>
              </a:ext>
            </a:extLst>
          </p:cNvPr>
          <p:cNvSpPr txBox="1"/>
          <p:nvPr/>
        </p:nvSpPr>
        <p:spPr>
          <a:xfrm>
            <a:off x="9641898" y="5350238"/>
            <a:ext cx="11343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>
                <a:solidFill>
                  <a:schemeClr val="bg1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勢力回復</a:t>
            </a:r>
          </a:p>
        </p:txBody>
      </p:sp>
    </p:spTree>
    <p:extLst>
      <p:ext uri="{BB962C8B-B14F-4D97-AF65-F5344CB8AC3E}">
        <p14:creationId xmlns:p14="http://schemas.microsoft.com/office/powerpoint/2010/main" val="29649821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4B50E78A-F3DC-4D26-B15D-7E7624733A49}"/>
              </a:ext>
            </a:extLst>
          </p:cNvPr>
          <p:cNvSpPr/>
          <p:nvPr/>
        </p:nvSpPr>
        <p:spPr>
          <a:xfrm>
            <a:off x="95692" y="962354"/>
            <a:ext cx="11865936" cy="2769673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kumimoji="1" lang="ja-JP" altLang="en-US" sz="36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コンスタンティノープル教会から分離</a:t>
            </a: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E6EBE61E-FDBE-4D44-B7DA-6277F4AFD422}"/>
              </a:ext>
            </a:extLst>
          </p:cNvPr>
          <p:cNvSpPr/>
          <p:nvPr/>
        </p:nvSpPr>
        <p:spPr>
          <a:xfrm>
            <a:off x="95693" y="106326"/>
            <a:ext cx="4284921" cy="74427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ja-JP" altLang="en-US" sz="4000" dirty="0">
                <a:solidFill>
                  <a:srgbClr val="00B0F0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グレゴリウス１世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8D9EB9CE-3BA9-4D89-8140-919C1D02236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6106"/>
          <a:stretch/>
        </p:blipFill>
        <p:spPr>
          <a:xfrm>
            <a:off x="314213" y="1791587"/>
            <a:ext cx="2143125" cy="1655359"/>
          </a:xfrm>
          <a:prstGeom prst="rect">
            <a:avLst/>
          </a:prstGeom>
        </p:spPr>
      </p:pic>
      <p:sp>
        <p:nvSpPr>
          <p:cNvPr id="7" name="吹き出し: 四角形 6">
            <a:extLst>
              <a:ext uri="{FF2B5EF4-FFF2-40B4-BE49-F238E27FC236}">
                <a16:creationId xmlns:a16="http://schemas.microsoft.com/office/drawing/2014/main" id="{3A545F1F-597C-4488-BBCE-38481A17209F}"/>
              </a:ext>
            </a:extLst>
          </p:cNvPr>
          <p:cNvSpPr/>
          <p:nvPr/>
        </p:nvSpPr>
        <p:spPr>
          <a:xfrm>
            <a:off x="1876648" y="2101699"/>
            <a:ext cx="3859618" cy="1189191"/>
          </a:xfrm>
          <a:prstGeom prst="wedgeRectCallout">
            <a:avLst>
              <a:gd name="adj1" fmla="val -65387"/>
              <a:gd name="adj2" fmla="val -20651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32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ローマ教会は独自の道を行くべきだ！</a:t>
            </a:r>
          </a:p>
        </p:txBody>
      </p:sp>
      <p:sp>
        <p:nvSpPr>
          <p:cNvPr id="8" name="矢印: 右 7">
            <a:extLst>
              <a:ext uri="{FF2B5EF4-FFF2-40B4-BE49-F238E27FC236}">
                <a16:creationId xmlns:a16="http://schemas.microsoft.com/office/drawing/2014/main" id="{9D73BFEF-FEBA-4CAA-8861-D8E800289986}"/>
              </a:ext>
            </a:extLst>
          </p:cNvPr>
          <p:cNvSpPr/>
          <p:nvPr/>
        </p:nvSpPr>
        <p:spPr>
          <a:xfrm>
            <a:off x="5837274" y="2186403"/>
            <a:ext cx="517451" cy="86572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E9C10DF8-6B53-4523-9AA1-DB110EEF0800}"/>
              </a:ext>
            </a:extLst>
          </p:cNvPr>
          <p:cNvSpPr txBox="1"/>
          <p:nvPr/>
        </p:nvSpPr>
        <p:spPr>
          <a:xfrm>
            <a:off x="6570919" y="1791587"/>
            <a:ext cx="53907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>
                <a:solidFill>
                  <a:schemeClr val="bg1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ゲルマン人への布教活動</a:t>
            </a:r>
          </a:p>
        </p:txBody>
      </p:sp>
      <p:sp>
        <p:nvSpPr>
          <p:cNvPr id="10" name="吹き出し: 四角形 9">
            <a:extLst>
              <a:ext uri="{FF2B5EF4-FFF2-40B4-BE49-F238E27FC236}">
                <a16:creationId xmlns:a16="http://schemas.microsoft.com/office/drawing/2014/main" id="{BA696564-95ED-4240-A1F1-4FFECF3C29CB}"/>
              </a:ext>
            </a:extLst>
          </p:cNvPr>
          <p:cNvSpPr/>
          <p:nvPr/>
        </p:nvSpPr>
        <p:spPr>
          <a:xfrm>
            <a:off x="8277446" y="2381058"/>
            <a:ext cx="3482163" cy="1065888"/>
          </a:xfrm>
          <a:prstGeom prst="wedgeRectCallout">
            <a:avLst>
              <a:gd name="adj1" fmla="val -63250"/>
              <a:gd name="adj2" fmla="val -43594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32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異端のアリウス派だったから</a:t>
            </a:r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C8730FDF-F76C-4721-813E-1AB113B2C0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9886" y="2381058"/>
            <a:ext cx="745813" cy="1109016"/>
          </a:xfrm>
          <a:prstGeom prst="rect">
            <a:avLst/>
          </a:prstGeom>
        </p:spPr>
      </p:pic>
      <p:sp>
        <p:nvSpPr>
          <p:cNvPr id="13" name="矢印: 下 12">
            <a:extLst>
              <a:ext uri="{FF2B5EF4-FFF2-40B4-BE49-F238E27FC236}">
                <a16:creationId xmlns:a16="http://schemas.microsoft.com/office/drawing/2014/main" id="{9FAEA47F-6553-4138-8EB2-67FA33E43931}"/>
              </a:ext>
            </a:extLst>
          </p:cNvPr>
          <p:cNvSpPr/>
          <p:nvPr/>
        </p:nvSpPr>
        <p:spPr>
          <a:xfrm>
            <a:off x="5364125" y="3816985"/>
            <a:ext cx="1329070" cy="423986"/>
          </a:xfrm>
          <a:prstGeom prst="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2533F99B-0521-4039-B18C-41E020FF5313}"/>
              </a:ext>
            </a:extLst>
          </p:cNvPr>
          <p:cNvSpPr/>
          <p:nvPr/>
        </p:nvSpPr>
        <p:spPr>
          <a:xfrm>
            <a:off x="95692" y="4321498"/>
            <a:ext cx="11865936" cy="2260055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endParaRPr kumimoji="1" lang="ja-JP" altLang="en-US" sz="3600" dirty="0"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02434E1F-2277-417E-8A65-AEC4937CA11C}"/>
              </a:ext>
            </a:extLst>
          </p:cNvPr>
          <p:cNvSpPr txBox="1"/>
          <p:nvPr/>
        </p:nvSpPr>
        <p:spPr>
          <a:xfrm>
            <a:off x="230372" y="4417755"/>
            <a:ext cx="11731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solidFill>
                  <a:schemeClr val="bg1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西ヨーロッパでのローマ＝カトリック教会の基礎を築く</a:t>
            </a:r>
            <a:endParaRPr kumimoji="1" lang="ja-JP" altLang="en-US" sz="3600" dirty="0">
              <a:solidFill>
                <a:schemeClr val="bg1"/>
              </a:solidFill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8A85E1A7-FD74-4A41-B4B4-2950FAAECEB9}"/>
              </a:ext>
            </a:extLst>
          </p:cNvPr>
          <p:cNvSpPr txBox="1"/>
          <p:nvPr/>
        </p:nvSpPr>
        <p:spPr>
          <a:xfrm>
            <a:off x="2892057" y="5097281"/>
            <a:ext cx="90128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solidFill>
                  <a:schemeClr val="bg1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→　実質的に初の</a:t>
            </a:r>
            <a:r>
              <a:rPr lang="ja-JP" altLang="en-US" sz="4000" dirty="0">
                <a:solidFill>
                  <a:srgbClr val="FF0000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教皇</a:t>
            </a:r>
            <a:r>
              <a:rPr lang="ja-JP" altLang="en-US" sz="3600" dirty="0">
                <a:solidFill>
                  <a:schemeClr val="bg1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（法王）として評価</a:t>
            </a:r>
            <a:endParaRPr kumimoji="1" lang="ja-JP" altLang="en-US" sz="3600" dirty="0">
              <a:solidFill>
                <a:schemeClr val="bg1"/>
              </a:solidFill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</p:txBody>
      </p:sp>
      <p:sp>
        <p:nvSpPr>
          <p:cNvPr id="17" name="吹き出し: 四角形 16">
            <a:extLst>
              <a:ext uri="{FF2B5EF4-FFF2-40B4-BE49-F238E27FC236}">
                <a16:creationId xmlns:a16="http://schemas.microsoft.com/office/drawing/2014/main" id="{6980F5E7-6774-4D41-9B36-37360136BF7E}"/>
              </a:ext>
            </a:extLst>
          </p:cNvPr>
          <p:cNvSpPr/>
          <p:nvPr/>
        </p:nvSpPr>
        <p:spPr>
          <a:xfrm>
            <a:off x="7666515" y="5805167"/>
            <a:ext cx="3266855" cy="707886"/>
          </a:xfrm>
          <a:prstGeom prst="wedgeRectCallout">
            <a:avLst>
              <a:gd name="adj1" fmla="val -59995"/>
              <a:gd name="adj2" fmla="val -48100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32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最上位の聖職者</a:t>
            </a:r>
          </a:p>
        </p:txBody>
      </p:sp>
      <p:pic>
        <p:nvPicPr>
          <p:cNvPr id="18" name="図 17">
            <a:extLst>
              <a:ext uri="{FF2B5EF4-FFF2-40B4-BE49-F238E27FC236}">
                <a16:creationId xmlns:a16="http://schemas.microsoft.com/office/drawing/2014/main" id="{88E4B1A8-93F9-48B1-BACB-A522A610ED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2863" y="5258373"/>
            <a:ext cx="1049194" cy="1254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0696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6DBDD01-E1FC-4FA8-8F76-254CC6CA1205}"/>
              </a:ext>
            </a:extLst>
          </p:cNvPr>
          <p:cNvSpPr txBox="1"/>
          <p:nvPr/>
        </p:nvSpPr>
        <p:spPr>
          <a:xfrm>
            <a:off x="116958" y="219984"/>
            <a:ext cx="7836195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ja-JP" altLang="en-US" sz="4000" dirty="0">
                <a:uFill>
                  <a:solidFill>
                    <a:srgbClr val="FFFF00"/>
                  </a:solidFill>
                </a:u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「教皇」と「法王」の違いとは？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F025316-0C0A-4E9D-98E6-03B0EF9A9BED}"/>
              </a:ext>
            </a:extLst>
          </p:cNvPr>
          <p:cNvSpPr txBox="1"/>
          <p:nvPr/>
        </p:nvSpPr>
        <p:spPr>
          <a:xfrm>
            <a:off x="-138224" y="1304506"/>
            <a:ext cx="120750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uFill>
                  <a:solidFill>
                    <a:srgbClr val="FFFF00"/>
                  </a:solidFill>
                </a:u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・カトリック教会の正式な</a:t>
            </a:r>
            <a:r>
              <a:rPr lang="ja-JP" altLang="en-US" sz="3600" u="sng" dirty="0">
                <a:uFill>
                  <a:solidFill>
                    <a:srgbClr val="FFFF00"/>
                  </a:solidFill>
                </a:u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日本語表記では「教皇」</a:t>
            </a:r>
            <a:r>
              <a:rPr lang="ja-JP" altLang="en-US" sz="3600" dirty="0">
                <a:uFill>
                  <a:solidFill>
                    <a:srgbClr val="FFFF00"/>
                  </a:solidFill>
                </a:u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が使用</a:t>
            </a:r>
            <a:endParaRPr kumimoji="1" lang="ja-JP" altLang="en-US" sz="3600" dirty="0">
              <a:uFill>
                <a:solidFill>
                  <a:srgbClr val="FFFF00"/>
                </a:solidFill>
              </a:uFill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49FC0BB5-685D-4378-852F-76571962D30F}"/>
              </a:ext>
            </a:extLst>
          </p:cNvPr>
          <p:cNvSpPr txBox="1"/>
          <p:nvPr/>
        </p:nvSpPr>
        <p:spPr>
          <a:xfrm>
            <a:off x="-138224" y="2037796"/>
            <a:ext cx="120750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uFill>
                  <a:solidFill>
                    <a:srgbClr val="FFFF00"/>
                  </a:solidFill>
                </a:u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・ヴァチカン市国が日本と国交を開いた際に、</a:t>
            </a:r>
            <a:endParaRPr lang="en-US" altLang="ja-JP" sz="3600" dirty="0">
              <a:uFill>
                <a:solidFill>
                  <a:srgbClr val="FFFF00"/>
                </a:solidFill>
              </a:uFill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  <a:p>
            <a:pPr algn="r"/>
            <a:r>
              <a:rPr lang="ja-JP" altLang="en-US" sz="3600" u="sng" dirty="0">
                <a:uFill>
                  <a:solidFill>
                    <a:srgbClr val="FFFF00"/>
                  </a:solidFill>
                </a:u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日本政府が「ローマ法王庁」と記載</a:t>
            </a:r>
            <a:endParaRPr kumimoji="1" lang="ja-JP" altLang="en-US" sz="3600" u="sng" dirty="0">
              <a:uFill>
                <a:solidFill>
                  <a:srgbClr val="FFFF00"/>
                </a:solidFill>
              </a:uFill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</p:txBody>
      </p:sp>
      <p:sp>
        <p:nvSpPr>
          <p:cNvPr id="6" name="吹き出し: 四角形 5">
            <a:extLst>
              <a:ext uri="{FF2B5EF4-FFF2-40B4-BE49-F238E27FC236}">
                <a16:creationId xmlns:a16="http://schemas.microsoft.com/office/drawing/2014/main" id="{2403FFC4-B17A-4F32-866D-2C18DDEE663B}"/>
              </a:ext>
            </a:extLst>
          </p:cNvPr>
          <p:cNvSpPr/>
          <p:nvPr/>
        </p:nvSpPr>
        <p:spPr>
          <a:xfrm>
            <a:off x="4614531" y="3459007"/>
            <a:ext cx="7456524" cy="646331"/>
          </a:xfrm>
          <a:prstGeom prst="wedgeRectCallout">
            <a:avLst>
              <a:gd name="adj1" fmla="val 6312"/>
              <a:gd name="adj2" fmla="val -90871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32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以後、日本では「法王」と呼ぶように</a:t>
            </a: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4F126AC6-0BA6-4866-94D4-296F5C362067}"/>
              </a:ext>
            </a:extLst>
          </p:cNvPr>
          <p:cNvSpPr/>
          <p:nvPr/>
        </p:nvSpPr>
        <p:spPr>
          <a:xfrm>
            <a:off x="-138224" y="4301418"/>
            <a:ext cx="921277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4400" dirty="0">
                <a:uFill>
                  <a:solidFill>
                    <a:srgbClr val="FFFF00"/>
                  </a:solidFill>
                </a:u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・「教皇」も「法王」も</a:t>
            </a:r>
            <a:r>
              <a:rPr lang="ja-JP" altLang="en-US" sz="4400" dirty="0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意味は同じ</a:t>
            </a:r>
            <a:endParaRPr lang="ja-JP" altLang="en-US" sz="4400" dirty="0">
              <a:uFill>
                <a:solidFill>
                  <a:srgbClr val="FFFF00"/>
                </a:solidFill>
              </a:uFill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8B28101C-A81B-41FB-BA1B-A76488F84A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97165" y="4411931"/>
            <a:ext cx="2283126" cy="2283126"/>
          </a:xfrm>
          <a:prstGeom prst="rect">
            <a:avLst/>
          </a:prstGeom>
        </p:spPr>
      </p:pic>
      <p:sp>
        <p:nvSpPr>
          <p:cNvPr id="10" name="吹き出し: 四角形 9">
            <a:extLst>
              <a:ext uri="{FF2B5EF4-FFF2-40B4-BE49-F238E27FC236}">
                <a16:creationId xmlns:a16="http://schemas.microsoft.com/office/drawing/2014/main" id="{FA4141A1-A612-4140-8CE2-B5486FC0203D}"/>
              </a:ext>
            </a:extLst>
          </p:cNvPr>
          <p:cNvSpPr/>
          <p:nvPr/>
        </p:nvSpPr>
        <p:spPr>
          <a:xfrm>
            <a:off x="6198782" y="5810986"/>
            <a:ext cx="2675642" cy="646331"/>
          </a:xfrm>
          <a:prstGeom prst="wedgeRectCallout">
            <a:avLst>
              <a:gd name="adj1" fmla="val 63933"/>
              <a:gd name="adj2" fmla="val -25069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32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現ローマ法王</a:t>
            </a:r>
          </a:p>
        </p:txBody>
      </p:sp>
    </p:spTree>
    <p:extLst>
      <p:ext uri="{BB962C8B-B14F-4D97-AF65-F5344CB8AC3E}">
        <p14:creationId xmlns:p14="http://schemas.microsoft.com/office/powerpoint/2010/main" val="31732298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CB6DF117-ED16-4539-8C63-27BC6DBFFED1}"/>
              </a:ext>
            </a:extLst>
          </p:cNvPr>
          <p:cNvSpPr/>
          <p:nvPr/>
        </p:nvSpPr>
        <p:spPr>
          <a:xfrm>
            <a:off x="163032" y="303135"/>
            <a:ext cx="4281377" cy="278030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endParaRPr kumimoji="1" lang="ja-JP" altLang="en-US" sz="3600" dirty="0"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F13262E3-14D2-4982-BE4B-7A8B7FBCC4D3}"/>
              </a:ext>
            </a:extLst>
          </p:cNvPr>
          <p:cNvSpPr txBox="1"/>
          <p:nvPr/>
        </p:nvSpPr>
        <p:spPr>
          <a:xfrm>
            <a:off x="246320" y="1014377"/>
            <a:ext cx="38596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solidFill>
                  <a:schemeClr val="bg1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ゲルマン人の侵入</a:t>
            </a:r>
            <a:endParaRPr kumimoji="1" lang="ja-JP" altLang="en-US" sz="3600" dirty="0">
              <a:solidFill>
                <a:schemeClr val="bg1"/>
              </a:solidFill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</p:txBody>
      </p:sp>
      <p:sp>
        <p:nvSpPr>
          <p:cNvPr id="4" name="矢印: 下 3">
            <a:extLst>
              <a:ext uri="{FF2B5EF4-FFF2-40B4-BE49-F238E27FC236}">
                <a16:creationId xmlns:a16="http://schemas.microsoft.com/office/drawing/2014/main" id="{1E9F65E4-733D-4624-8D86-A5B6939A4A39}"/>
              </a:ext>
            </a:extLst>
          </p:cNvPr>
          <p:cNvSpPr/>
          <p:nvPr/>
        </p:nvSpPr>
        <p:spPr>
          <a:xfrm>
            <a:off x="760448" y="1660708"/>
            <a:ext cx="1031358" cy="537637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01C9DF56-0719-45F6-AEE4-0DCD20021856}"/>
              </a:ext>
            </a:extLst>
          </p:cNvPr>
          <p:cNvSpPr txBox="1"/>
          <p:nvPr/>
        </p:nvSpPr>
        <p:spPr>
          <a:xfrm>
            <a:off x="263154" y="2262254"/>
            <a:ext cx="20290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>
                <a:solidFill>
                  <a:schemeClr val="bg1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社会不安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CF248A0A-BE8D-483D-8273-28C96DEF9496}"/>
              </a:ext>
            </a:extLst>
          </p:cNvPr>
          <p:cNvSpPr txBox="1"/>
          <p:nvPr/>
        </p:nvSpPr>
        <p:spPr>
          <a:xfrm>
            <a:off x="163032" y="303135"/>
            <a:ext cx="2998381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ja-JP" altLang="en-US" sz="3600" dirty="0">
                <a:uFill>
                  <a:solidFill>
                    <a:srgbClr val="FFFF00"/>
                  </a:solidFill>
                </a:u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イタリア半島</a:t>
            </a:r>
          </a:p>
        </p:txBody>
      </p:sp>
      <p:sp>
        <p:nvSpPr>
          <p:cNvPr id="8" name="矢印: 右 7">
            <a:extLst>
              <a:ext uri="{FF2B5EF4-FFF2-40B4-BE49-F238E27FC236}">
                <a16:creationId xmlns:a16="http://schemas.microsoft.com/office/drawing/2014/main" id="{64FE5EC2-814D-45C6-983D-3B137727CEC2}"/>
              </a:ext>
            </a:extLst>
          </p:cNvPr>
          <p:cNvSpPr/>
          <p:nvPr/>
        </p:nvSpPr>
        <p:spPr>
          <a:xfrm>
            <a:off x="4527697" y="1162900"/>
            <a:ext cx="520995" cy="1060776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5D82EC84-04F9-4D18-9AD9-8CB90EDEA582}"/>
              </a:ext>
            </a:extLst>
          </p:cNvPr>
          <p:cNvSpPr/>
          <p:nvPr/>
        </p:nvSpPr>
        <p:spPr>
          <a:xfrm>
            <a:off x="5188910" y="303135"/>
            <a:ext cx="5347956" cy="278030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endParaRPr kumimoji="1" lang="ja-JP" altLang="en-US" sz="3600" dirty="0"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A9217463-8245-41D2-B6D7-6122670A4CB6}"/>
              </a:ext>
            </a:extLst>
          </p:cNvPr>
          <p:cNvSpPr txBox="1"/>
          <p:nvPr/>
        </p:nvSpPr>
        <p:spPr>
          <a:xfrm>
            <a:off x="5305645" y="403896"/>
            <a:ext cx="38596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>
                <a:solidFill>
                  <a:schemeClr val="bg1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ローマ教会の堕落</a:t>
            </a:r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6C5112C0-C346-4B8A-BAB9-E06D788321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6129" y="1759027"/>
            <a:ext cx="1225845" cy="1225845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DB18492E-04E1-4912-B3F0-54643EAA35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0174" y="1209184"/>
            <a:ext cx="1162010" cy="1162010"/>
          </a:xfrm>
          <a:prstGeom prst="rect">
            <a:avLst/>
          </a:prstGeom>
        </p:spPr>
      </p:pic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F3919338-3CAA-45A5-ADBC-64BF99EF1331}"/>
              </a:ext>
            </a:extLst>
          </p:cNvPr>
          <p:cNvSpPr txBox="1"/>
          <p:nvPr/>
        </p:nvSpPr>
        <p:spPr>
          <a:xfrm>
            <a:off x="5539563" y="2262253"/>
            <a:ext cx="1112874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ja-JP" altLang="en-US" sz="3600" dirty="0">
                <a:uFill>
                  <a:solidFill>
                    <a:srgbClr val="FFFF00"/>
                  </a:solidFill>
                </a:u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信徒</a:t>
            </a:r>
            <a:endParaRPr kumimoji="1" lang="ja-JP" altLang="en-US" sz="3600" dirty="0">
              <a:uFill>
                <a:solidFill>
                  <a:srgbClr val="FFFF00"/>
                </a:solidFill>
              </a:uFill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</p:txBody>
      </p:sp>
      <p:sp>
        <p:nvSpPr>
          <p:cNvPr id="14" name="吹き出し: 四角形 13">
            <a:extLst>
              <a:ext uri="{FF2B5EF4-FFF2-40B4-BE49-F238E27FC236}">
                <a16:creationId xmlns:a16="http://schemas.microsoft.com/office/drawing/2014/main" id="{0AFF18B0-F9DF-4332-B6D6-8F0C0411E680}"/>
              </a:ext>
            </a:extLst>
          </p:cNvPr>
          <p:cNvSpPr/>
          <p:nvPr/>
        </p:nvSpPr>
        <p:spPr>
          <a:xfrm>
            <a:off x="7003091" y="1357672"/>
            <a:ext cx="2927055" cy="1227746"/>
          </a:xfrm>
          <a:prstGeom prst="wedgeRectCallout">
            <a:avLst>
              <a:gd name="adj1" fmla="val -62973"/>
              <a:gd name="adj2" fmla="val -2113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36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どうせ救済</a:t>
            </a:r>
            <a:endParaRPr kumimoji="1" lang="en-US" altLang="ja-JP" sz="3600" dirty="0"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  <a:p>
            <a:r>
              <a:rPr kumimoji="1" lang="ja-JP" altLang="en-US" sz="36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されないよ～</a:t>
            </a:r>
          </a:p>
        </p:txBody>
      </p:sp>
      <p:pic>
        <p:nvPicPr>
          <p:cNvPr id="15" name="図 14">
            <a:extLst>
              <a:ext uri="{FF2B5EF4-FFF2-40B4-BE49-F238E27FC236}">
                <a16:creationId xmlns:a16="http://schemas.microsoft.com/office/drawing/2014/main" id="{AC5518C9-1DE9-4A62-926A-FE5A1A64AA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65263" y="367810"/>
            <a:ext cx="1246045" cy="925188"/>
          </a:xfrm>
          <a:prstGeom prst="rect">
            <a:avLst/>
          </a:prstGeom>
        </p:spPr>
      </p:pic>
      <p:sp>
        <p:nvSpPr>
          <p:cNvPr id="16" name="矢印: 下 15">
            <a:extLst>
              <a:ext uri="{FF2B5EF4-FFF2-40B4-BE49-F238E27FC236}">
                <a16:creationId xmlns:a16="http://schemas.microsoft.com/office/drawing/2014/main" id="{1A4DB5E0-0C10-4E46-A2B1-E4E5F3904C80}"/>
              </a:ext>
            </a:extLst>
          </p:cNvPr>
          <p:cNvSpPr/>
          <p:nvPr/>
        </p:nvSpPr>
        <p:spPr>
          <a:xfrm>
            <a:off x="7182404" y="3184202"/>
            <a:ext cx="1360967" cy="467832"/>
          </a:xfrm>
          <a:prstGeom prst="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A3BD2146-B3CF-4D11-B072-1E82A4467B69}"/>
              </a:ext>
            </a:extLst>
          </p:cNvPr>
          <p:cNvSpPr/>
          <p:nvPr/>
        </p:nvSpPr>
        <p:spPr>
          <a:xfrm>
            <a:off x="163031" y="3794683"/>
            <a:ext cx="11762271" cy="286129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endParaRPr kumimoji="1" lang="ja-JP" altLang="en-US" sz="3600" dirty="0"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243D0EB7-3D51-430B-906A-57700509C149}"/>
              </a:ext>
            </a:extLst>
          </p:cNvPr>
          <p:cNvSpPr txBox="1"/>
          <p:nvPr/>
        </p:nvSpPr>
        <p:spPr>
          <a:xfrm>
            <a:off x="163032" y="3799638"/>
            <a:ext cx="2792819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ja-JP" altLang="en-US" sz="4000" dirty="0">
                <a:solidFill>
                  <a:srgbClr val="FF0000"/>
                </a:solidFill>
                <a:uFill>
                  <a:solidFill>
                    <a:srgbClr val="FFFF00"/>
                  </a:solidFill>
                </a:u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修道院運動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E30B3748-C97D-4CC5-B399-46B437D86A47}"/>
              </a:ext>
            </a:extLst>
          </p:cNvPr>
          <p:cNvSpPr txBox="1"/>
          <p:nvPr/>
        </p:nvSpPr>
        <p:spPr>
          <a:xfrm>
            <a:off x="266696" y="4555879"/>
            <a:ext cx="82766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>
                <a:solidFill>
                  <a:schemeClr val="bg1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・信仰を深めて立て直そうとする運動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C0B28102-0290-414A-BB43-2C817BB3C7FB}"/>
              </a:ext>
            </a:extLst>
          </p:cNvPr>
          <p:cNvSpPr txBox="1"/>
          <p:nvPr/>
        </p:nvSpPr>
        <p:spPr>
          <a:xfrm>
            <a:off x="266697" y="5146385"/>
            <a:ext cx="72581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>
                <a:solidFill>
                  <a:schemeClr val="bg1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・修行する場として</a:t>
            </a:r>
            <a:r>
              <a:rPr kumimoji="1" lang="ja-JP" altLang="en-US" sz="4000" dirty="0">
                <a:solidFill>
                  <a:srgbClr val="FF0000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修道院</a:t>
            </a:r>
            <a:r>
              <a:rPr kumimoji="1" lang="ja-JP" altLang="en-US" sz="3600" dirty="0">
                <a:solidFill>
                  <a:schemeClr val="bg1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を創設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E5E026EB-7435-402F-B693-B4510F080E47}"/>
              </a:ext>
            </a:extLst>
          </p:cNvPr>
          <p:cNvSpPr txBox="1"/>
          <p:nvPr/>
        </p:nvSpPr>
        <p:spPr>
          <a:xfrm>
            <a:off x="1662222" y="5860840"/>
            <a:ext cx="88985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solidFill>
                  <a:schemeClr val="bg1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→　学問や教育、農業技術の発展にも貢献</a:t>
            </a:r>
            <a:endParaRPr kumimoji="1" lang="ja-JP" altLang="en-US" sz="3600" dirty="0">
              <a:solidFill>
                <a:schemeClr val="bg1"/>
              </a:solidFill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</p:txBody>
      </p:sp>
      <p:sp>
        <p:nvSpPr>
          <p:cNvPr id="23" name="吹き出し: 四角形 22">
            <a:extLst>
              <a:ext uri="{FF2B5EF4-FFF2-40B4-BE49-F238E27FC236}">
                <a16:creationId xmlns:a16="http://schemas.microsoft.com/office/drawing/2014/main" id="{0B7553AF-8922-47DF-A722-FC283AAB50EA}"/>
              </a:ext>
            </a:extLst>
          </p:cNvPr>
          <p:cNvSpPr/>
          <p:nvPr/>
        </p:nvSpPr>
        <p:spPr>
          <a:xfrm>
            <a:off x="8543371" y="3903751"/>
            <a:ext cx="3230706" cy="1947023"/>
          </a:xfrm>
          <a:prstGeom prst="wedgeRectCallout">
            <a:avLst>
              <a:gd name="adj1" fmla="val -60340"/>
              <a:gd name="adj2" fmla="val -16768"/>
            </a:avLst>
          </a:prstGeom>
          <a:solidFill>
            <a:schemeClr val="tx1">
              <a:lumMod val="9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3200" dirty="0">
                <a:solidFill>
                  <a:srgbClr val="FF0000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教会</a:t>
            </a:r>
            <a:r>
              <a:rPr kumimoji="1" lang="ja-JP" altLang="en-US" sz="32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：</a:t>
            </a:r>
            <a:endParaRPr kumimoji="1" lang="en-US" altLang="ja-JP" sz="3200" dirty="0"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  <a:p>
            <a:r>
              <a:rPr kumimoji="1" lang="ja-JP" altLang="en-US" sz="32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信仰を広げる場</a:t>
            </a:r>
            <a:endParaRPr kumimoji="1" lang="en-US" altLang="ja-JP" sz="3200" dirty="0"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  <a:p>
            <a:r>
              <a:rPr lang="ja-JP" altLang="en-US" sz="3200" dirty="0">
                <a:solidFill>
                  <a:srgbClr val="FF0000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修道院</a:t>
            </a:r>
            <a:r>
              <a:rPr lang="ja-JP" altLang="en-US" sz="32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：</a:t>
            </a:r>
            <a:endParaRPr lang="en-US" altLang="ja-JP" sz="3200" dirty="0"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  <a:p>
            <a:r>
              <a:rPr lang="ja-JP" altLang="en-US" sz="32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信仰を深める場</a:t>
            </a:r>
            <a:endParaRPr kumimoji="1" lang="ja-JP" altLang="en-US" sz="3200" dirty="0"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270824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1109069-BFB9-4DAC-B7CB-FD459FED7569}"/>
              </a:ext>
            </a:extLst>
          </p:cNvPr>
          <p:cNvSpPr txBox="1"/>
          <p:nvPr/>
        </p:nvSpPr>
        <p:spPr>
          <a:xfrm>
            <a:off x="0" y="156190"/>
            <a:ext cx="120750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uFill>
                  <a:solidFill>
                    <a:srgbClr val="FFFF00"/>
                  </a:solidFill>
                </a:u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なぜ修道院運動によって学問や教育、農業技術の発展にも</a:t>
            </a:r>
            <a:endParaRPr lang="en-US" altLang="ja-JP" sz="3600" dirty="0">
              <a:uFill>
                <a:solidFill>
                  <a:srgbClr val="FFFF00"/>
                </a:solidFill>
              </a:uFill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  <a:p>
            <a:pPr algn="r"/>
            <a:r>
              <a:rPr lang="ja-JP" altLang="en-US" sz="3600" dirty="0">
                <a:uFill>
                  <a:solidFill>
                    <a:srgbClr val="FFFF00"/>
                  </a:solidFill>
                </a:u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貢献したのか？</a:t>
            </a:r>
            <a:endParaRPr kumimoji="1" lang="ja-JP" altLang="en-US" sz="3600" dirty="0">
              <a:uFill>
                <a:solidFill>
                  <a:srgbClr val="FFFF00"/>
                </a:solidFill>
              </a:uFill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7A1F085D-F97E-4E7F-B196-22061EC04C6B}"/>
              </a:ext>
            </a:extLst>
          </p:cNvPr>
          <p:cNvSpPr/>
          <p:nvPr/>
        </p:nvSpPr>
        <p:spPr>
          <a:xfrm>
            <a:off x="194929" y="1525766"/>
            <a:ext cx="3902149" cy="517604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kumimoji="1" lang="ja-JP" altLang="en-US" sz="3600" u="sng" dirty="0">
                <a:uFill>
                  <a:solidFill>
                    <a:srgbClr val="FF0000"/>
                  </a:solidFill>
                </a:u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知識の保存と伝達</a:t>
            </a: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5BD74ED6-3B53-4C6F-8652-F1DA100D0211}"/>
              </a:ext>
            </a:extLst>
          </p:cNvPr>
          <p:cNvSpPr/>
          <p:nvPr/>
        </p:nvSpPr>
        <p:spPr>
          <a:xfrm>
            <a:off x="4130748" y="1525766"/>
            <a:ext cx="3902149" cy="517604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kumimoji="1" lang="ja-JP" altLang="en-US" sz="3600" u="sng" dirty="0">
                <a:uFill>
                  <a:solidFill>
                    <a:srgbClr val="FF0000"/>
                  </a:solidFill>
                </a:u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教育水準の向上</a:t>
            </a: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988CE28D-4FC3-4BC6-8F10-E77D2F6A5313}"/>
              </a:ext>
            </a:extLst>
          </p:cNvPr>
          <p:cNvSpPr/>
          <p:nvPr/>
        </p:nvSpPr>
        <p:spPr>
          <a:xfrm>
            <a:off x="8066567" y="1525765"/>
            <a:ext cx="3902150" cy="517604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kumimoji="1" lang="ja-JP" altLang="en-US" sz="3600" u="sng" dirty="0">
                <a:uFill>
                  <a:solidFill>
                    <a:srgbClr val="FF0000"/>
                  </a:solidFill>
                </a:u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農業技術の改良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D3705BE1-F32F-4D5E-ADDA-4D94CA65BE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4579" y="4423113"/>
            <a:ext cx="1726468" cy="1525766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B3403A23-2CE4-429D-AFE4-471B33932F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8884" y="2104606"/>
            <a:ext cx="1594236" cy="1673738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7B0791D2-AC66-477F-BA98-1B933C00F840}"/>
              </a:ext>
            </a:extLst>
          </p:cNvPr>
          <p:cNvSpPr txBox="1"/>
          <p:nvPr/>
        </p:nvSpPr>
        <p:spPr>
          <a:xfrm>
            <a:off x="816932" y="3390023"/>
            <a:ext cx="2658141" cy="10772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ja-JP" altLang="en-US" sz="3200" dirty="0">
                <a:uFill>
                  <a:solidFill>
                    <a:srgbClr val="FFFF00"/>
                  </a:solidFill>
                </a:u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書物の</a:t>
            </a:r>
            <a:endParaRPr kumimoji="1" lang="en-US" altLang="ja-JP" sz="3200" dirty="0">
              <a:uFill>
                <a:solidFill>
                  <a:srgbClr val="FFFF00"/>
                </a:solidFill>
              </a:uFill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  <a:p>
            <a:r>
              <a:rPr kumimoji="1" lang="ja-JP" altLang="en-US" sz="3200" dirty="0">
                <a:uFill>
                  <a:solidFill>
                    <a:srgbClr val="FFFF00"/>
                  </a:solidFill>
                </a:u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ラテン語習得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1D368078-B675-42CE-96D8-9C61F21BE2F0}"/>
              </a:ext>
            </a:extLst>
          </p:cNvPr>
          <p:cNvSpPr txBox="1"/>
          <p:nvPr/>
        </p:nvSpPr>
        <p:spPr>
          <a:xfrm>
            <a:off x="1178371" y="5604686"/>
            <a:ext cx="1978885" cy="10772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ja-JP" altLang="en-US" sz="3200" dirty="0">
                <a:uFill>
                  <a:solidFill>
                    <a:srgbClr val="FFFF00"/>
                  </a:solidFill>
                </a:u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書物の</a:t>
            </a:r>
            <a:endParaRPr kumimoji="1" lang="en-US" altLang="ja-JP" sz="3200" dirty="0">
              <a:uFill>
                <a:solidFill>
                  <a:srgbClr val="FFFF00"/>
                </a:solidFill>
              </a:uFill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  <a:p>
            <a:r>
              <a:rPr kumimoji="1" lang="ja-JP" altLang="en-US" sz="3200" dirty="0">
                <a:uFill>
                  <a:solidFill>
                    <a:srgbClr val="FFFF00"/>
                  </a:solidFill>
                </a:u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写本作成</a:t>
            </a:r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2779D9AE-184F-493D-BF61-0588C17072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2365" y="2833774"/>
            <a:ext cx="2190307" cy="1889140"/>
          </a:xfrm>
          <a:prstGeom prst="rect">
            <a:avLst/>
          </a:prstGeom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8DDEB223-BB75-440F-B89D-143E2E82596A}"/>
              </a:ext>
            </a:extLst>
          </p:cNvPr>
          <p:cNvSpPr txBox="1"/>
          <p:nvPr/>
        </p:nvSpPr>
        <p:spPr>
          <a:xfrm>
            <a:off x="4708449" y="4793625"/>
            <a:ext cx="2658141" cy="10772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ja-JP" altLang="en-US" sz="3200" dirty="0">
                <a:uFill>
                  <a:solidFill>
                    <a:srgbClr val="FFFF00"/>
                  </a:solidFill>
                </a:u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布教を目的とした教育活動</a:t>
            </a:r>
            <a:endParaRPr kumimoji="1" lang="ja-JP" altLang="en-US" sz="3200" dirty="0">
              <a:uFill>
                <a:solidFill>
                  <a:srgbClr val="FFFF00"/>
                </a:solidFill>
              </a:uFill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6FF4CD02-75C3-45ED-8E71-57FF1FD05E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78841" y="2122087"/>
            <a:ext cx="1477602" cy="1477602"/>
          </a:xfrm>
          <a:prstGeom prst="rect">
            <a:avLst/>
          </a:prstGeom>
        </p:spPr>
      </p:pic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11EA30DF-1BFD-4230-AF7F-43EBA585DC49}"/>
              </a:ext>
            </a:extLst>
          </p:cNvPr>
          <p:cNvSpPr txBox="1"/>
          <p:nvPr/>
        </p:nvSpPr>
        <p:spPr>
          <a:xfrm>
            <a:off x="9094902" y="3485956"/>
            <a:ext cx="1845480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ja-JP" altLang="en-US" sz="3200" dirty="0">
                <a:uFill>
                  <a:solidFill>
                    <a:srgbClr val="FFFF00"/>
                  </a:solidFill>
                </a:u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自給自足</a:t>
            </a:r>
          </a:p>
        </p:txBody>
      </p:sp>
      <p:sp>
        <p:nvSpPr>
          <p:cNvPr id="15" name="矢印: 下 14">
            <a:extLst>
              <a:ext uri="{FF2B5EF4-FFF2-40B4-BE49-F238E27FC236}">
                <a16:creationId xmlns:a16="http://schemas.microsoft.com/office/drawing/2014/main" id="{76154062-52F4-4D22-AF05-0CBEEA819773}"/>
              </a:ext>
            </a:extLst>
          </p:cNvPr>
          <p:cNvSpPr/>
          <p:nvPr/>
        </p:nvSpPr>
        <p:spPr>
          <a:xfrm>
            <a:off x="9486014" y="4165680"/>
            <a:ext cx="1061484" cy="397254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8" name="図 17">
            <a:extLst>
              <a:ext uri="{FF2B5EF4-FFF2-40B4-BE49-F238E27FC236}">
                <a16:creationId xmlns:a16="http://schemas.microsoft.com/office/drawing/2014/main" id="{170313CA-CFBC-4A91-BB70-EE7A1A27B15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79587" y="4648680"/>
            <a:ext cx="1525766" cy="1525766"/>
          </a:xfrm>
          <a:prstGeom prst="rect">
            <a:avLst/>
          </a:prstGeom>
        </p:spPr>
      </p:pic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DD606DBB-B177-4E25-9B70-D582F408928F}"/>
              </a:ext>
            </a:extLst>
          </p:cNvPr>
          <p:cNvSpPr txBox="1"/>
          <p:nvPr/>
        </p:nvSpPr>
        <p:spPr>
          <a:xfrm>
            <a:off x="8733893" y="6024491"/>
            <a:ext cx="2742920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ja-JP" altLang="en-US" sz="3200" dirty="0">
                <a:uFill>
                  <a:solidFill>
                    <a:srgbClr val="FFFF00"/>
                  </a:solidFill>
                </a:u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新技術の開発</a:t>
            </a:r>
          </a:p>
        </p:txBody>
      </p:sp>
      <p:pic>
        <p:nvPicPr>
          <p:cNvPr id="20" name="図 19">
            <a:extLst>
              <a:ext uri="{FF2B5EF4-FFF2-40B4-BE49-F238E27FC236}">
                <a16:creationId xmlns:a16="http://schemas.microsoft.com/office/drawing/2014/main" id="{AC748385-0DF8-4F7E-BC42-7A73069A2C1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36705" y="4824161"/>
            <a:ext cx="1200330" cy="1200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3011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05C0DE9C-E7C5-4B20-86CB-2906FA04CC3B}"/>
              </a:ext>
            </a:extLst>
          </p:cNvPr>
          <p:cNvSpPr/>
          <p:nvPr/>
        </p:nvSpPr>
        <p:spPr>
          <a:xfrm>
            <a:off x="233917" y="331825"/>
            <a:ext cx="6634716" cy="74427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ja-JP" altLang="en-US" sz="4000" dirty="0">
                <a:solidFill>
                  <a:srgbClr val="00B0F0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グレゴリウス１世</a:t>
            </a:r>
            <a:r>
              <a:rPr lang="ja-JP" altLang="en-US" sz="3600" dirty="0">
                <a:solidFill>
                  <a:schemeClr val="bg1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の布教活動</a:t>
            </a:r>
            <a:endParaRPr lang="ja-JP" altLang="en-US" sz="4000" dirty="0">
              <a:solidFill>
                <a:schemeClr val="bg1"/>
              </a:solidFill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78B2EB81-7451-4762-A684-2A25704DEB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64761" y="4481667"/>
            <a:ext cx="1323201" cy="1967585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6545E50C-BAA4-4CA3-9DE1-634B09047E81}"/>
              </a:ext>
            </a:extLst>
          </p:cNvPr>
          <p:cNvSpPr txBox="1"/>
          <p:nvPr/>
        </p:nvSpPr>
        <p:spPr>
          <a:xfrm>
            <a:off x="404038" y="4884278"/>
            <a:ext cx="78149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uFill>
                  <a:solidFill>
                    <a:srgbClr val="FFFF00"/>
                  </a:solidFill>
                </a:u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西ヨーロッパ各地に修道士が派遣</a:t>
            </a:r>
            <a:endParaRPr kumimoji="1" lang="ja-JP" altLang="en-US" sz="4000" dirty="0">
              <a:uFill>
                <a:solidFill>
                  <a:srgbClr val="FFFF00"/>
                </a:solidFill>
              </a:uFill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36B75047-35E9-477F-BA16-DDB1554CD09E}"/>
              </a:ext>
            </a:extLst>
          </p:cNvPr>
          <p:cNvSpPr txBox="1"/>
          <p:nvPr/>
        </p:nvSpPr>
        <p:spPr>
          <a:xfrm>
            <a:off x="765545" y="5592164"/>
            <a:ext cx="99733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uFill>
                  <a:solidFill>
                    <a:srgbClr val="FFFF00"/>
                  </a:solidFill>
                </a:u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→　ローマ＝カトリック教会の布教に貢献</a:t>
            </a:r>
          </a:p>
        </p:txBody>
      </p:sp>
      <p:sp>
        <p:nvSpPr>
          <p:cNvPr id="7" name="加算記号 6">
            <a:extLst>
              <a:ext uri="{FF2B5EF4-FFF2-40B4-BE49-F238E27FC236}">
                <a16:creationId xmlns:a16="http://schemas.microsoft.com/office/drawing/2014/main" id="{A8526E03-F70A-4BBD-8237-F90D7A19C084}"/>
              </a:ext>
            </a:extLst>
          </p:cNvPr>
          <p:cNvSpPr/>
          <p:nvPr/>
        </p:nvSpPr>
        <p:spPr>
          <a:xfrm>
            <a:off x="3072809" y="1106575"/>
            <a:ext cx="956931" cy="935665"/>
          </a:xfrm>
          <a:prstGeom prst="mathPlu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EB15AD38-A325-4B20-9031-E561809BF8B6}"/>
              </a:ext>
            </a:extLst>
          </p:cNvPr>
          <p:cNvSpPr/>
          <p:nvPr/>
        </p:nvSpPr>
        <p:spPr>
          <a:xfrm>
            <a:off x="2131828" y="2072712"/>
            <a:ext cx="2838892" cy="74427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ja-JP" altLang="en-US" sz="4000" dirty="0">
                <a:solidFill>
                  <a:srgbClr val="FF0000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修道院運動</a:t>
            </a:r>
          </a:p>
        </p:txBody>
      </p:sp>
      <p:sp>
        <p:nvSpPr>
          <p:cNvPr id="9" name="次の値と等しい 8">
            <a:extLst>
              <a:ext uri="{FF2B5EF4-FFF2-40B4-BE49-F238E27FC236}">
                <a16:creationId xmlns:a16="http://schemas.microsoft.com/office/drawing/2014/main" id="{C60F3199-DFC5-46CC-8ADE-D2BC774E0652}"/>
              </a:ext>
            </a:extLst>
          </p:cNvPr>
          <p:cNvSpPr/>
          <p:nvPr/>
        </p:nvSpPr>
        <p:spPr>
          <a:xfrm rot="5400000">
            <a:off x="3189768" y="2828260"/>
            <a:ext cx="723014" cy="851244"/>
          </a:xfrm>
          <a:prstGeom prst="mathEqual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06C344BC-A3D9-448C-B085-D49C14C46E2D}"/>
              </a:ext>
            </a:extLst>
          </p:cNvPr>
          <p:cNvSpPr/>
          <p:nvPr/>
        </p:nvSpPr>
        <p:spPr>
          <a:xfrm>
            <a:off x="233917" y="3737389"/>
            <a:ext cx="7458739" cy="74427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ja-JP" altLang="en-US" sz="4000" dirty="0">
                <a:solidFill>
                  <a:srgbClr val="FF0000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ローマ＝カトリック教会</a:t>
            </a:r>
            <a:r>
              <a:rPr lang="ja-JP" altLang="en-US" sz="4000" dirty="0">
                <a:solidFill>
                  <a:schemeClr val="bg1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の基盤</a:t>
            </a:r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530275C8-8BC4-4C79-BA4F-2DD5A5187B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2656" y="2975916"/>
            <a:ext cx="1408814" cy="1578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2533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ユーザー定義 3">
      <a:dk1>
        <a:sysClr val="windowText" lastClr="000000"/>
      </a:dk1>
      <a:lt1>
        <a:srgbClr val="FFFFFF"/>
      </a:lt1>
      <a:dk2>
        <a:srgbClr val="29401A"/>
      </a:dk2>
      <a:lt2>
        <a:srgbClr val="29401A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32227</TotalTime>
  <Words>513</Words>
  <Application>Microsoft Office PowerPoint</Application>
  <PresentationFormat>ワイド画面</PresentationFormat>
  <Paragraphs>89</Paragraphs>
  <Slides>10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10</vt:i4>
      </vt:variant>
    </vt:vector>
  </HeadingPairs>
  <TitlesOfParts>
    <vt:vector size="16" baseType="lpstr">
      <vt:lpstr>UD Digi Kyokasho N-B</vt:lpstr>
      <vt:lpstr>UD デジタル 教科書体 N-B</vt:lpstr>
      <vt:lpstr>游ゴシック</vt:lpstr>
      <vt:lpstr>游ゴシック Light</vt:lpstr>
      <vt:lpstr>Arial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桑田 康一郎</dc:creator>
  <cp:lastModifiedBy>user</cp:lastModifiedBy>
  <cp:revision>711</cp:revision>
  <dcterms:created xsi:type="dcterms:W3CDTF">2019-06-25T21:59:19Z</dcterms:created>
  <dcterms:modified xsi:type="dcterms:W3CDTF">2024-11-01T08:40:20Z</dcterms:modified>
</cp:coreProperties>
</file>