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519" r:id="rId2"/>
    <p:sldId id="901" r:id="rId3"/>
    <p:sldId id="904" r:id="rId4"/>
    <p:sldId id="905" r:id="rId5"/>
    <p:sldId id="906" r:id="rId6"/>
    <p:sldId id="907" r:id="rId7"/>
    <p:sldId id="908" r:id="rId8"/>
    <p:sldId id="909" r:id="rId9"/>
    <p:sldId id="910" r:id="rId10"/>
    <p:sldId id="911" r:id="rId11"/>
    <p:sldId id="912" r:id="rId12"/>
    <p:sldId id="913" r:id="rId13"/>
    <p:sldId id="915" r:id="rId14"/>
    <p:sldId id="914" r:id="rId15"/>
    <p:sldId id="916" r:id="rId16"/>
    <p:sldId id="793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720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055AB15D-E003-4396-A8A5-B72E3D1271D6}"/>
    <pc:docChg chg="undo custSel addSld delSld modSld">
      <pc:chgData name="" userId="4df855aef7cffa4d" providerId="LiveId" clId="{055AB15D-E003-4396-A8A5-B72E3D1271D6}" dt="2024-10-06T12:53:59.650" v="55" actId="1076"/>
      <pc:docMkLst>
        <pc:docMk/>
      </pc:docMkLst>
      <pc:sldChg chg="modSp">
        <pc:chgData name="" userId="4df855aef7cffa4d" providerId="LiveId" clId="{055AB15D-E003-4396-A8A5-B72E3D1271D6}" dt="2024-10-06T12:51:50.595" v="15" actId="1076"/>
        <pc:sldMkLst>
          <pc:docMk/>
          <pc:sldMk cId="849079194" sldId="519"/>
        </pc:sldMkLst>
        <pc:spChg chg="mod">
          <ac:chgData name="" userId="4df855aef7cffa4d" providerId="LiveId" clId="{055AB15D-E003-4396-A8A5-B72E3D1271D6}" dt="2024-10-06T12:51:30.506" v="9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055AB15D-E003-4396-A8A5-B72E3D1271D6}" dt="2024-10-06T12:51:09.955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055AB15D-E003-4396-A8A5-B72E3D1271D6}" dt="2024-10-06T12:51:50.595" v="15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055AB15D-E003-4396-A8A5-B72E3D1271D6}" dt="2024-10-06T12:51:44.180" v="12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delSp modSp">
        <pc:chgData name="" userId="4df855aef7cffa4d" providerId="LiveId" clId="{055AB15D-E003-4396-A8A5-B72E3D1271D6}" dt="2024-10-06T12:52:32.556" v="28" actId="20577"/>
        <pc:sldMkLst>
          <pc:docMk/>
          <pc:sldMk cId="980143643" sldId="793"/>
        </pc:sldMkLst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6" creationId="{C74D9FAB-38D6-460A-BD76-A699C6FEF9CD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7" creationId="{F0DF8BFA-77BB-4292-9C63-12406A28E05B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8" creationId="{39957CD6-91C3-4128-9F0B-78F4ABA9D103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9" creationId="{CFC65FEB-3A5E-408C-B74A-BD36FBC31ADE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10" creationId="{51EA61CB-B0AB-40F1-B35B-67AE7CFFB6F1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11" creationId="{A37BB19F-D690-44D8-B48C-F7951873D627}"/>
          </ac:spMkLst>
        </pc:spChg>
        <pc:spChg chg="mod">
          <ac:chgData name="" userId="4df855aef7cffa4d" providerId="LiveId" clId="{055AB15D-E003-4396-A8A5-B72E3D1271D6}" dt="2024-10-06T12:52:24.540" v="26" actId="2057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055AB15D-E003-4396-A8A5-B72E3D1271D6}" dt="2024-10-06T12:52:22.852" v="25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14" creationId="{A8E070E4-F276-4341-B48B-767D2CE31C68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15" creationId="{93C3A37B-2A98-460F-AD63-A5478ADA2581}"/>
          </ac:spMkLst>
        </pc:spChg>
        <pc:spChg chg="mod">
          <ac:chgData name="" userId="4df855aef7cffa4d" providerId="LiveId" clId="{055AB15D-E003-4396-A8A5-B72E3D1271D6}" dt="2024-10-06T12:52:32.556" v="28" actId="20577"/>
          <ac:spMkLst>
            <pc:docMk/>
            <pc:sldMk cId="980143643" sldId="793"/>
            <ac:spMk id="16" creationId="{DA2B479E-580B-4855-A05A-742A4DFE033F}"/>
          </ac:spMkLst>
        </pc:spChg>
        <pc:spChg chg="del">
          <ac:chgData name="" userId="4df855aef7cffa4d" providerId="LiveId" clId="{055AB15D-E003-4396-A8A5-B72E3D1271D6}" dt="2024-10-06T12:52:29.866" v="27" actId="478"/>
          <ac:spMkLst>
            <pc:docMk/>
            <pc:sldMk cId="980143643" sldId="793"/>
            <ac:spMk id="17" creationId="{40305232-0275-4068-BEA6-DE0EE8F6506C}"/>
          </ac:spMkLst>
        </pc:spChg>
      </pc:sldChg>
      <pc:sldChg chg="addSp modSp">
        <pc:chgData name="" userId="4df855aef7cffa4d" providerId="LiveId" clId="{055AB15D-E003-4396-A8A5-B72E3D1271D6}" dt="2024-10-06T12:53:59.650" v="55" actId="1076"/>
        <pc:sldMkLst>
          <pc:docMk/>
          <pc:sldMk cId="2594331087" sldId="901"/>
        </pc:sldMkLst>
        <pc:spChg chg="add mod">
          <ac:chgData name="" userId="4df855aef7cffa4d" providerId="LiveId" clId="{055AB15D-E003-4396-A8A5-B72E3D1271D6}" dt="2024-10-06T12:53:30.842" v="36" actId="208"/>
          <ac:spMkLst>
            <pc:docMk/>
            <pc:sldMk cId="2594331087" sldId="901"/>
            <ac:spMk id="4" creationId="{159CEDBE-670C-481E-9B44-156077FFC57E}"/>
          </ac:spMkLst>
        </pc:spChg>
        <pc:spChg chg="add mod">
          <ac:chgData name="" userId="4df855aef7cffa4d" providerId="LiveId" clId="{055AB15D-E003-4396-A8A5-B72E3D1271D6}" dt="2024-10-06T12:53:59.650" v="55" actId="1076"/>
          <ac:spMkLst>
            <pc:docMk/>
            <pc:sldMk cId="2594331087" sldId="901"/>
            <ac:spMk id="5" creationId="{426CC3F8-0F76-4C6D-BD31-BF250328730E}"/>
          </ac:spMkLst>
        </pc:spChg>
      </pc:sldChg>
    </pc:docChg>
  </pc:docChgLst>
  <pc:docChgLst>
    <pc:chgData userId="4df855aef7cffa4d" providerId="LiveId" clId="{BC45C003-3889-48B2-BF45-88B972B3EA0D}"/>
    <pc:docChg chg="undo custSel addSld delSld modSld sldOrd">
      <pc:chgData name="" userId="4df855aef7cffa4d" providerId="LiveId" clId="{BC45C003-3889-48B2-BF45-88B972B3EA0D}" dt="2024-10-08T06:39:36.054" v="6652" actId="207"/>
      <pc:docMkLst>
        <pc:docMk/>
      </pc:docMkLst>
      <pc:sldChg chg="addSp delSp modSp">
        <pc:chgData name="" userId="4df855aef7cffa4d" providerId="LiveId" clId="{BC45C003-3889-48B2-BF45-88B972B3EA0D}" dt="2024-10-08T06:39:36.054" v="6652" actId="207"/>
        <pc:sldMkLst>
          <pc:docMk/>
          <pc:sldMk cId="980143643" sldId="793"/>
        </pc:sldMkLst>
        <pc:spChg chg="add del">
          <ac:chgData name="" userId="4df855aef7cffa4d" providerId="LiveId" clId="{BC45C003-3889-48B2-BF45-88B972B3EA0D}" dt="2024-10-08T06:34:01.302" v="6295"/>
          <ac:spMkLst>
            <pc:docMk/>
            <pc:sldMk cId="980143643" sldId="793"/>
            <ac:spMk id="2" creationId="{1D0057B1-61A0-4EB7-9D46-8D50000A187C}"/>
          </ac:spMkLst>
        </pc:spChg>
        <pc:spChg chg="add del mod">
          <ac:chgData name="" userId="4df855aef7cffa4d" providerId="LiveId" clId="{BC45C003-3889-48B2-BF45-88B972B3EA0D}" dt="2024-10-08T06:34:26.579" v="6304" actId="478"/>
          <ac:spMkLst>
            <pc:docMk/>
            <pc:sldMk cId="980143643" sldId="793"/>
            <ac:spMk id="3" creationId="{717DBCF0-3D1C-425A-8375-0AFEAB81667F}"/>
          </ac:spMkLst>
        </pc:spChg>
        <pc:spChg chg="add mod">
          <ac:chgData name="" userId="4df855aef7cffa4d" providerId="LiveId" clId="{BC45C003-3889-48B2-BF45-88B972B3EA0D}" dt="2024-10-08T06:36:07.354" v="6388" actId="20577"/>
          <ac:spMkLst>
            <pc:docMk/>
            <pc:sldMk cId="980143643" sldId="793"/>
            <ac:spMk id="4" creationId="{9E7DB2AD-4CD0-4C70-9783-E89AF3552A0C}"/>
          </ac:spMkLst>
        </pc:spChg>
        <pc:spChg chg="add del mod">
          <ac:chgData name="" userId="4df855aef7cffa4d" providerId="LiveId" clId="{BC45C003-3889-48B2-BF45-88B972B3EA0D}" dt="2024-10-08T05:43:37.033" v="3758" actId="478"/>
          <ac:spMkLst>
            <pc:docMk/>
            <pc:sldMk cId="980143643" sldId="793"/>
            <ac:spMk id="6" creationId="{86C13E84-6C30-44DD-9707-BC6F8E5996D8}"/>
          </ac:spMkLst>
        </pc:spChg>
        <pc:spChg chg="add mod">
          <ac:chgData name="" userId="4df855aef7cffa4d" providerId="LiveId" clId="{BC45C003-3889-48B2-BF45-88B972B3EA0D}" dt="2024-10-08T06:33:43.965" v="6293" actId="1076"/>
          <ac:spMkLst>
            <pc:docMk/>
            <pc:sldMk cId="980143643" sldId="793"/>
            <ac:spMk id="7" creationId="{45ECAC90-9FFE-4B8B-A7C4-85048484E5DD}"/>
          </ac:spMkLst>
        </pc:spChg>
        <pc:spChg chg="add mod">
          <ac:chgData name="" userId="4df855aef7cffa4d" providerId="LiveId" clId="{BC45C003-3889-48B2-BF45-88B972B3EA0D}" dt="2024-10-08T06:33:43.965" v="6293" actId="1076"/>
          <ac:spMkLst>
            <pc:docMk/>
            <pc:sldMk cId="980143643" sldId="793"/>
            <ac:spMk id="8" creationId="{5B74A5E9-7358-419C-996C-E6BC897ED695}"/>
          </ac:spMkLst>
        </pc:spChg>
        <pc:spChg chg="add mod">
          <ac:chgData name="" userId="4df855aef7cffa4d" providerId="LiveId" clId="{BC45C003-3889-48B2-BF45-88B972B3EA0D}" dt="2024-10-08T06:36:46.349" v="6392" actId="208"/>
          <ac:spMkLst>
            <pc:docMk/>
            <pc:sldMk cId="980143643" sldId="793"/>
            <ac:spMk id="9" creationId="{36D79822-598F-49FA-B1EF-D3BAEC4D78BE}"/>
          </ac:spMkLst>
        </pc:spChg>
        <pc:spChg chg="add mod">
          <ac:chgData name="" userId="4df855aef7cffa4d" providerId="LiveId" clId="{BC45C003-3889-48B2-BF45-88B972B3EA0D}" dt="2024-10-08T06:35:00.197" v="6359" actId="1076"/>
          <ac:spMkLst>
            <pc:docMk/>
            <pc:sldMk cId="980143643" sldId="793"/>
            <ac:spMk id="11" creationId="{81C4333D-7D76-44E6-A172-05617ABE13CA}"/>
          </ac:spMkLst>
        </pc:spChg>
        <pc:spChg chg="mod">
          <ac:chgData name="" userId="4df855aef7cffa4d" providerId="LiveId" clId="{BC45C003-3889-48B2-BF45-88B972B3EA0D}" dt="2024-10-08T06:33:43.965" v="6293" actId="1076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BC45C003-3889-48B2-BF45-88B972B3EA0D}" dt="2024-10-08T06:38:32.216" v="6602" actId="20577"/>
          <ac:spMkLst>
            <pc:docMk/>
            <pc:sldMk cId="980143643" sldId="793"/>
            <ac:spMk id="14" creationId="{C078AC7D-8E13-4B00-BB45-206ED20F5887}"/>
          </ac:spMkLst>
        </pc:spChg>
        <pc:spChg chg="add mod">
          <ac:chgData name="" userId="4df855aef7cffa4d" providerId="LiveId" clId="{BC45C003-3889-48B2-BF45-88B972B3EA0D}" dt="2024-10-08T06:39:36.054" v="6652" actId="207"/>
          <ac:spMkLst>
            <pc:docMk/>
            <pc:sldMk cId="980143643" sldId="793"/>
            <ac:spMk id="15" creationId="{E49048AB-DEA2-4A0B-AD69-EB595BE00AA2}"/>
          </ac:spMkLst>
        </pc:spChg>
        <pc:spChg chg="mod">
          <ac:chgData name="" userId="4df855aef7cffa4d" providerId="LiveId" clId="{BC45C003-3889-48B2-BF45-88B972B3EA0D}" dt="2024-10-08T06:33:30.035" v="6292" actId="20577"/>
          <ac:spMkLst>
            <pc:docMk/>
            <pc:sldMk cId="980143643" sldId="793"/>
            <ac:spMk id="16" creationId="{DA2B479E-580B-4855-A05A-742A4DFE033F}"/>
          </ac:spMkLst>
        </pc:spChg>
      </pc:sldChg>
      <pc:sldChg chg="del">
        <pc:chgData name="" userId="4df855aef7cffa4d" providerId="LiveId" clId="{BC45C003-3889-48B2-BF45-88B972B3EA0D}" dt="2024-10-07T01:25:26.846" v="806" actId="2696"/>
        <pc:sldMkLst>
          <pc:docMk/>
          <pc:sldMk cId="2343414904" sldId="902"/>
        </pc:sldMkLst>
      </pc:sldChg>
      <pc:sldChg chg="del">
        <pc:chgData name="" userId="4df855aef7cffa4d" providerId="LiveId" clId="{BC45C003-3889-48B2-BF45-88B972B3EA0D}" dt="2024-10-07T01:13:08.787" v="152" actId="2696"/>
        <pc:sldMkLst>
          <pc:docMk/>
          <pc:sldMk cId="556535936" sldId="903"/>
        </pc:sldMkLst>
      </pc:sldChg>
      <pc:sldChg chg="addSp modSp add">
        <pc:chgData name="" userId="4df855aef7cffa4d" providerId="LiveId" clId="{BC45C003-3889-48B2-BF45-88B972B3EA0D}" dt="2024-10-07T01:28:45.845" v="815" actId="1076"/>
        <pc:sldMkLst>
          <pc:docMk/>
          <pc:sldMk cId="3199340833" sldId="904"/>
        </pc:sldMkLst>
        <pc:spChg chg="add mod">
          <ac:chgData name="" userId="4df855aef7cffa4d" providerId="LiveId" clId="{BC45C003-3889-48B2-BF45-88B972B3EA0D}" dt="2024-10-07T01:17:14.869" v="386" actId="1076"/>
          <ac:spMkLst>
            <pc:docMk/>
            <pc:sldMk cId="3199340833" sldId="904"/>
            <ac:spMk id="2" creationId="{F3D84954-8E08-4EF1-B50C-C799156EED38}"/>
          </ac:spMkLst>
        </pc:spChg>
        <pc:spChg chg="add mod">
          <ac:chgData name="" userId="4df855aef7cffa4d" providerId="LiveId" clId="{BC45C003-3889-48B2-BF45-88B972B3EA0D}" dt="2024-10-07T01:17:12.912" v="385" actId="1076"/>
          <ac:spMkLst>
            <pc:docMk/>
            <pc:sldMk cId="3199340833" sldId="904"/>
            <ac:spMk id="4" creationId="{7501DD6F-93A4-4F2A-B557-1185DE779985}"/>
          </ac:spMkLst>
        </pc:spChg>
        <pc:spChg chg="add mod">
          <ac:chgData name="" userId="4df855aef7cffa4d" providerId="LiveId" clId="{BC45C003-3889-48B2-BF45-88B972B3EA0D}" dt="2024-10-07T01:17:12.912" v="385" actId="1076"/>
          <ac:spMkLst>
            <pc:docMk/>
            <pc:sldMk cId="3199340833" sldId="904"/>
            <ac:spMk id="5" creationId="{C10737E2-C161-4910-986B-711F53F889D7}"/>
          </ac:spMkLst>
        </pc:spChg>
        <pc:spChg chg="add mod">
          <ac:chgData name="" userId="4df855aef7cffa4d" providerId="LiveId" clId="{BC45C003-3889-48B2-BF45-88B972B3EA0D}" dt="2024-10-07T01:17:12.912" v="385" actId="1076"/>
          <ac:spMkLst>
            <pc:docMk/>
            <pc:sldMk cId="3199340833" sldId="904"/>
            <ac:spMk id="6" creationId="{A1603F13-B97A-46B1-B75D-CD49351681DA}"/>
          </ac:spMkLst>
        </pc:spChg>
        <pc:spChg chg="add mod">
          <ac:chgData name="" userId="4df855aef7cffa4d" providerId="LiveId" clId="{BC45C003-3889-48B2-BF45-88B972B3EA0D}" dt="2024-10-07T01:17:12.912" v="385" actId="1076"/>
          <ac:spMkLst>
            <pc:docMk/>
            <pc:sldMk cId="3199340833" sldId="904"/>
            <ac:spMk id="7" creationId="{CC764CF9-5DDD-4233-B741-CEED5134DB90}"/>
          </ac:spMkLst>
        </pc:spChg>
        <pc:spChg chg="add mod">
          <ac:chgData name="" userId="4df855aef7cffa4d" providerId="LiveId" clId="{BC45C003-3889-48B2-BF45-88B972B3EA0D}" dt="2024-10-07T01:28:45.845" v="815" actId="1076"/>
          <ac:spMkLst>
            <pc:docMk/>
            <pc:sldMk cId="3199340833" sldId="904"/>
            <ac:spMk id="8" creationId="{F1DF5CDC-CE38-4563-ABB0-CCAF7C828F8B}"/>
          </ac:spMkLst>
        </pc:spChg>
        <pc:picChg chg="add mod">
          <ac:chgData name="" userId="4df855aef7cffa4d" providerId="LiveId" clId="{BC45C003-3889-48B2-BF45-88B972B3EA0D}" dt="2024-10-07T01:28:44.125" v="814" actId="1076"/>
          <ac:picMkLst>
            <pc:docMk/>
            <pc:sldMk cId="3199340833" sldId="904"/>
            <ac:picMk id="3" creationId="{DEF0FA18-C1BA-4B4D-93B8-5E6CE52BF3E5}"/>
          </ac:picMkLst>
        </pc:picChg>
        <pc:picChg chg="add mod">
          <ac:chgData name="" userId="4df855aef7cffa4d" providerId="LiveId" clId="{BC45C003-3889-48B2-BF45-88B972B3EA0D}" dt="2024-10-07T01:17:12.912" v="385" actId="1076"/>
          <ac:picMkLst>
            <pc:docMk/>
            <pc:sldMk cId="3199340833" sldId="904"/>
            <ac:picMk id="9" creationId="{AFCEFFB7-1402-4815-A314-CC02EE366213}"/>
          </ac:picMkLst>
        </pc:picChg>
        <pc:picChg chg="add mod">
          <ac:chgData name="" userId="4df855aef7cffa4d" providerId="LiveId" clId="{BC45C003-3889-48B2-BF45-88B972B3EA0D}" dt="2024-10-07T01:17:12.912" v="385" actId="1076"/>
          <ac:picMkLst>
            <pc:docMk/>
            <pc:sldMk cId="3199340833" sldId="904"/>
            <ac:picMk id="10" creationId="{F2AD81E2-8EB9-4CCE-8317-35FC8F6CED0A}"/>
          </ac:picMkLst>
        </pc:picChg>
      </pc:sldChg>
      <pc:sldChg chg="addSp modSp add">
        <pc:chgData name="" userId="4df855aef7cffa4d" providerId="LiveId" clId="{BC45C003-3889-48B2-BF45-88B972B3EA0D}" dt="2024-10-07T01:25:16.621" v="805" actId="1076"/>
        <pc:sldMkLst>
          <pc:docMk/>
          <pc:sldMk cId="3297105989" sldId="905"/>
        </pc:sldMkLst>
        <pc:spChg chg="add mod">
          <ac:chgData name="" userId="4df855aef7cffa4d" providerId="LiveId" clId="{BC45C003-3889-48B2-BF45-88B972B3EA0D}" dt="2024-10-07T01:18:16.709" v="420" actId="14100"/>
          <ac:spMkLst>
            <pc:docMk/>
            <pc:sldMk cId="3297105989" sldId="905"/>
            <ac:spMk id="3" creationId="{3453068B-1943-461E-8469-FDFF16D3D4C8}"/>
          </ac:spMkLst>
        </pc:spChg>
        <pc:spChg chg="add mod">
          <ac:chgData name="" userId="4df855aef7cffa4d" providerId="LiveId" clId="{BC45C003-3889-48B2-BF45-88B972B3EA0D}" dt="2024-10-07T01:18:26.539" v="424" actId="1076"/>
          <ac:spMkLst>
            <pc:docMk/>
            <pc:sldMk cId="3297105989" sldId="905"/>
            <ac:spMk id="4" creationId="{88BE699E-4857-476D-96ED-F415448C9F08}"/>
          </ac:spMkLst>
        </pc:spChg>
        <pc:spChg chg="add mod">
          <ac:chgData name="" userId="4df855aef7cffa4d" providerId="LiveId" clId="{BC45C003-3889-48B2-BF45-88B972B3EA0D}" dt="2024-10-07T01:20:03.807" v="462" actId="207"/>
          <ac:spMkLst>
            <pc:docMk/>
            <pc:sldMk cId="3297105989" sldId="905"/>
            <ac:spMk id="5" creationId="{DDA0E9FB-E8D6-4491-8906-F30842117DCC}"/>
          </ac:spMkLst>
        </pc:spChg>
        <pc:spChg chg="add mod">
          <ac:chgData name="" userId="4df855aef7cffa4d" providerId="LiveId" clId="{BC45C003-3889-48B2-BF45-88B972B3EA0D}" dt="2024-10-07T01:19:14.823" v="453" actId="1076"/>
          <ac:spMkLst>
            <pc:docMk/>
            <pc:sldMk cId="3297105989" sldId="905"/>
            <ac:spMk id="6" creationId="{E724E8BA-4444-4D73-958C-7E23D8BB25C5}"/>
          </ac:spMkLst>
        </pc:spChg>
        <pc:spChg chg="add mod">
          <ac:chgData name="" userId="4df855aef7cffa4d" providerId="LiveId" clId="{BC45C003-3889-48B2-BF45-88B972B3EA0D}" dt="2024-10-07T01:19:55.325" v="461" actId="1076"/>
          <ac:spMkLst>
            <pc:docMk/>
            <pc:sldMk cId="3297105989" sldId="905"/>
            <ac:spMk id="7" creationId="{08BD7523-C458-406C-8B67-F28654B5D4F6}"/>
          </ac:spMkLst>
        </pc:spChg>
        <pc:spChg chg="add mod">
          <ac:chgData name="" userId="4df855aef7cffa4d" providerId="LiveId" clId="{BC45C003-3889-48B2-BF45-88B972B3EA0D}" dt="2024-10-07T01:19:55.325" v="461" actId="1076"/>
          <ac:spMkLst>
            <pc:docMk/>
            <pc:sldMk cId="3297105989" sldId="905"/>
            <ac:spMk id="8" creationId="{4D06FE3D-763A-47A7-936D-BCB1DF94AF76}"/>
          </ac:spMkLst>
        </pc:spChg>
        <pc:spChg chg="add mod">
          <ac:chgData name="" userId="4df855aef7cffa4d" providerId="LiveId" clId="{BC45C003-3889-48B2-BF45-88B972B3EA0D}" dt="2024-10-07T01:19:55.325" v="461" actId="1076"/>
          <ac:spMkLst>
            <pc:docMk/>
            <pc:sldMk cId="3297105989" sldId="905"/>
            <ac:spMk id="9" creationId="{51E12861-E10F-4650-B75A-D06F774A215C}"/>
          </ac:spMkLst>
        </pc:spChg>
        <pc:spChg chg="add mod">
          <ac:chgData name="" userId="4df855aef7cffa4d" providerId="LiveId" clId="{BC45C003-3889-48B2-BF45-88B972B3EA0D}" dt="2024-10-07T01:23:34.789" v="793" actId="14100"/>
          <ac:spMkLst>
            <pc:docMk/>
            <pc:sldMk cId="3297105989" sldId="905"/>
            <ac:spMk id="10" creationId="{9CDEE7A9-5CB2-4FB8-9C43-1D443E812336}"/>
          </ac:spMkLst>
        </pc:spChg>
        <pc:picChg chg="add mod">
          <ac:chgData name="" userId="4df855aef7cffa4d" providerId="LiveId" clId="{BC45C003-3889-48B2-BF45-88B972B3EA0D}" dt="2024-10-07T01:18:19.762" v="422" actId="1076"/>
          <ac:picMkLst>
            <pc:docMk/>
            <pc:sldMk cId="3297105989" sldId="905"/>
            <ac:picMk id="2" creationId="{4616BF2E-FB22-46E0-9540-2484146807B0}"/>
          </ac:picMkLst>
        </pc:picChg>
        <pc:picChg chg="add mod">
          <ac:chgData name="" userId="4df855aef7cffa4d" providerId="LiveId" clId="{BC45C003-3889-48B2-BF45-88B972B3EA0D}" dt="2024-10-07T01:24:04.954" v="796" actId="1076"/>
          <ac:picMkLst>
            <pc:docMk/>
            <pc:sldMk cId="3297105989" sldId="905"/>
            <ac:picMk id="11" creationId="{6605E340-54C6-4EDB-B0E0-1718A957ADD1}"/>
          </ac:picMkLst>
        </pc:picChg>
        <pc:picChg chg="add mod">
          <ac:chgData name="" userId="4df855aef7cffa4d" providerId="LiveId" clId="{BC45C003-3889-48B2-BF45-88B972B3EA0D}" dt="2024-10-07T01:24:44.986" v="802" actId="1076"/>
          <ac:picMkLst>
            <pc:docMk/>
            <pc:sldMk cId="3297105989" sldId="905"/>
            <ac:picMk id="12" creationId="{B8B5FBDA-FA63-4121-93ED-86EFA59DA9DE}"/>
          </ac:picMkLst>
        </pc:picChg>
        <pc:picChg chg="add mod">
          <ac:chgData name="" userId="4df855aef7cffa4d" providerId="LiveId" clId="{BC45C003-3889-48B2-BF45-88B972B3EA0D}" dt="2024-10-07T01:25:16.621" v="805" actId="1076"/>
          <ac:picMkLst>
            <pc:docMk/>
            <pc:sldMk cId="3297105989" sldId="905"/>
            <ac:picMk id="13" creationId="{E3A890CB-5A97-4018-BF80-28A8D7DC629F}"/>
          </ac:picMkLst>
        </pc:picChg>
      </pc:sldChg>
      <pc:sldChg chg="addSp delSp modSp add">
        <pc:chgData name="" userId="4df855aef7cffa4d" providerId="LiveId" clId="{BC45C003-3889-48B2-BF45-88B972B3EA0D}" dt="2024-10-07T01:56:45.676" v="1668" actId="14100"/>
        <pc:sldMkLst>
          <pc:docMk/>
          <pc:sldMk cId="412348411" sldId="906"/>
        </pc:sldMkLst>
        <pc:spChg chg="add mod">
          <ac:chgData name="" userId="4df855aef7cffa4d" providerId="LiveId" clId="{BC45C003-3889-48B2-BF45-88B972B3EA0D}" dt="2024-10-07T01:39:29.791" v="1198" actId="14100"/>
          <ac:spMkLst>
            <pc:docMk/>
            <pc:sldMk cId="412348411" sldId="906"/>
            <ac:spMk id="2" creationId="{FB28E970-20D7-48C4-AD91-D4FD45F839EC}"/>
          </ac:spMkLst>
        </pc:spChg>
        <pc:spChg chg="add del mod">
          <ac:chgData name="" userId="4df855aef7cffa4d" providerId="LiveId" clId="{BC45C003-3889-48B2-BF45-88B972B3EA0D}" dt="2024-10-07T01:34:45.429" v="1123" actId="1076"/>
          <ac:spMkLst>
            <pc:docMk/>
            <pc:sldMk cId="412348411" sldId="906"/>
            <ac:spMk id="3" creationId="{888C33D5-81AC-4DE5-953D-53BC541D5B08}"/>
          </ac:spMkLst>
        </pc:spChg>
        <pc:spChg chg="add del mod">
          <ac:chgData name="" userId="4df855aef7cffa4d" providerId="LiveId" clId="{BC45C003-3889-48B2-BF45-88B972B3EA0D}" dt="2024-10-07T01:30:09.499" v="904" actId="478"/>
          <ac:spMkLst>
            <pc:docMk/>
            <pc:sldMk cId="412348411" sldId="906"/>
            <ac:spMk id="5" creationId="{2EB0B993-076D-4772-B75D-F29717ED5D69}"/>
          </ac:spMkLst>
        </pc:spChg>
        <pc:spChg chg="add mod">
          <ac:chgData name="" userId="4df855aef7cffa4d" providerId="LiveId" clId="{BC45C003-3889-48B2-BF45-88B972B3EA0D}" dt="2024-10-07T01:34:45.429" v="1123" actId="1076"/>
          <ac:spMkLst>
            <pc:docMk/>
            <pc:sldMk cId="412348411" sldId="906"/>
            <ac:spMk id="6" creationId="{CCE24F0E-B8E7-4CF9-B260-3D8CBBEA1122}"/>
          </ac:spMkLst>
        </pc:spChg>
        <pc:spChg chg="add mod">
          <ac:chgData name="" userId="4df855aef7cffa4d" providerId="LiveId" clId="{BC45C003-3889-48B2-BF45-88B972B3EA0D}" dt="2024-10-07T01:56:02.893" v="1662" actId="207"/>
          <ac:spMkLst>
            <pc:docMk/>
            <pc:sldMk cId="412348411" sldId="906"/>
            <ac:spMk id="9" creationId="{3BC16C45-593F-45DA-B9F8-A38E954F4336}"/>
          </ac:spMkLst>
        </pc:spChg>
        <pc:spChg chg="add mod">
          <ac:chgData name="" userId="4df855aef7cffa4d" providerId="LiveId" clId="{BC45C003-3889-48B2-BF45-88B972B3EA0D}" dt="2024-10-07T01:35:12.777" v="1128" actId="1076"/>
          <ac:spMkLst>
            <pc:docMk/>
            <pc:sldMk cId="412348411" sldId="906"/>
            <ac:spMk id="11" creationId="{41D7CA1F-7CFF-436C-A60D-31C76C86DF15}"/>
          </ac:spMkLst>
        </pc:spChg>
        <pc:spChg chg="add mod">
          <ac:chgData name="" userId="4df855aef7cffa4d" providerId="LiveId" clId="{BC45C003-3889-48B2-BF45-88B972B3EA0D}" dt="2024-10-07T01:35:16.806" v="1129" actId="571"/>
          <ac:spMkLst>
            <pc:docMk/>
            <pc:sldMk cId="412348411" sldId="906"/>
            <ac:spMk id="12" creationId="{AEC84C51-EACE-401E-BC64-75C657A40E1F}"/>
          </ac:spMkLst>
        </pc:spChg>
        <pc:spChg chg="add mod">
          <ac:chgData name="" userId="4df855aef7cffa4d" providerId="LiveId" clId="{BC45C003-3889-48B2-BF45-88B972B3EA0D}" dt="2024-10-07T01:40:27.729" v="1238" actId="1076"/>
          <ac:spMkLst>
            <pc:docMk/>
            <pc:sldMk cId="412348411" sldId="906"/>
            <ac:spMk id="16" creationId="{1F296658-78F1-4583-81CC-7E0C97D7C2E6}"/>
          </ac:spMkLst>
        </pc:spChg>
        <pc:spChg chg="add del mod">
          <ac:chgData name="" userId="4df855aef7cffa4d" providerId="LiveId" clId="{BC45C003-3889-48B2-BF45-88B972B3EA0D}" dt="2024-10-07T01:39:51.755" v="1203" actId="478"/>
          <ac:spMkLst>
            <pc:docMk/>
            <pc:sldMk cId="412348411" sldId="906"/>
            <ac:spMk id="17" creationId="{2BAB64B3-F6E0-4A16-811C-FF85BBEF2007}"/>
          </ac:spMkLst>
        </pc:spChg>
        <pc:spChg chg="add del mod">
          <ac:chgData name="" userId="4df855aef7cffa4d" providerId="LiveId" clId="{BC45C003-3889-48B2-BF45-88B972B3EA0D}" dt="2024-10-07T01:39:46.241" v="1201" actId="478"/>
          <ac:spMkLst>
            <pc:docMk/>
            <pc:sldMk cId="412348411" sldId="906"/>
            <ac:spMk id="18" creationId="{95105DDD-B45F-471D-B65B-591192ABC0E9}"/>
          </ac:spMkLst>
        </pc:spChg>
        <pc:spChg chg="add mod">
          <ac:chgData name="" userId="4df855aef7cffa4d" providerId="LiveId" clId="{BC45C003-3889-48B2-BF45-88B972B3EA0D}" dt="2024-10-07T01:41:12.405" v="1252" actId="14100"/>
          <ac:spMkLst>
            <pc:docMk/>
            <pc:sldMk cId="412348411" sldId="906"/>
            <ac:spMk id="19" creationId="{B0F6CB40-1BA9-4D53-89EE-9477CD215B41}"/>
          </ac:spMkLst>
        </pc:spChg>
        <pc:picChg chg="add mod">
          <ac:chgData name="" userId="4df855aef7cffa4d" providerId="LiveId" clId="{BC45C003-3889-48B2-BF45-88B972B3EA0D}" dt="2024-10-07T01:34:45.429" v="1123" actId="1076"/>
          <ac:picMkLst>
            <pc:docMk/>
            <pc:sldMk cId="412348411" sldId="906"/>
            <ac:picMk id="4" creationId="{20C08656-B06D-4C00-A364-2E1791FDFAD1}"/>
          </ac:picMkLst>
        </pc:picChg>
        <pc:picChg chg="add mod">
          <ac:chgData name="" userId="4df855aef7cffa4d" providerId="LiveId" clId="{BC45C003-3889-48B2-BF45-88B972B3EA0D}" dt="2024-10-07T01:34:45.429" v="1123" actId="1076"/>
          <ac:picMkLst>
            <pc:docMk/>
            <pc:sldMk cId="412348411" sldId="906"/>
            <ac:picMk id="7" creationId="{DCA6626E-204C-40D2-BDB6-FA20A7D91ABA}"/>
          </ac:picMkLst>
        </pc:picChg>
        <pc:picChg chg="add mod">
          <ac:chgData name="" userId="4df855aef7cffa4d" providerId="LiveId" clId="{BC45C003-3889-48B2-BF45-88B972B3EA0D}" dt="2024-10-07T01:34:45.429" v="1123" actId="1076"/>
          <ac:picMkLst>
            <pc:docMk/>
            <pc:sldMk cId="412348411" sldId="906"/>
            <ac:picMk id="8" creationId="{A3BABF7C-3550-4631-A56F-E096B4F8CFCC}"/>
          </ac:picMkLst>
        </pc:picChg>
        <pc:picChg chg="add mod">
          <ac:chgData name="" userId="4df855aef7cffa4d" providerId="LiveId" clId="{BC45C003-3889-48B2-BF45-88B972B3EA0D}" dt="2024-10-07T01:34:45.429" v="1123" actId="1076"/>
          <ac:picMkLst>
            <pc:docMk/>
            <pc:sldMk cId="412348411" sldId="906"/>
            <ac:picMk id="10" creationId="{66B2D413-4124-4E57-B61C-2AF3AA4557E0}"/>
          </ac:picMkLst>
        </pc:picChg>
        <pc:picChg chg="add mod ord">
          <ac:chgData name="" userId="4df855aef7cffa4d" providerId="LiveId" clId="{BC45C003-3889-48B2-BF45-88B972B3EA0D}" dt="2024-10-07T01:41:14.709" v="1253" actId="1076"/>
          <ac:picMkLst>
            <pc:docMk/>
            <pc:sldMk cId="412348411" sldId="906"/>
            <ac:picMk id="13" creationId="{D95F51F4-8A8C-425F-9DD2-692CB668A608}"/>
          </ac:picMkLst>
        </pc:picChg>
        <pc:picChg chg="add mod ord">
          <ac:chgData name="" userId="4df855aef7cffa4d" providerId="LiveId" clId="{BC45C003-3889-48B2-BF45-88B972B3EA0D}" dt="2024-10-07T01:40:24.781" v="1237" actId="1076"/>
          <ac:picMkLst>
            <pc:docMk/>
            <pc:sldMk cId="412348411" sldId="906"/>
            <ac:picMk id="14" creationId="{DAE85A3B-73C4-42A8-B95B-D5C808DF8485}"/>
          </ac:picMkLst>
        </pc:picChg>
        <pc:picChg chg="add mod">
          <ac:chgData name="" userId="4df855aef7cffa4d" providerId="LiveId" clId="{BC45C003-3889-48B2-BF45-88B972B3EA0D}" dt="2024-10-07T01:40:22.791" v="1236" actId="14100"/>
          <ac:picMkLst>
            <pc:docMk/>
            <pc:sldMk cId="412348411" sldId="906"/>
            <ac:picMk id="15" creationId="{51370F71-89AA-4A2B-BBA5-F2956CBD4097}"/>
          </ac:picMkLst>
        </pc:picChg>
        <pc:picChg chg="add mod">
          <ac:chgData name="" userId="4df855aef7cffa4d" providerId="LiveId" clId="{BC45C003-3889-48B2-BF45-88B972B3EA0D}" dt="2024-10-07T01:56:45.676" v="1668" actId="14100"/>
          <ac:picMkLst>
            <pc:docMk/>
            <pc:sldMk cId="412348411" sldId="906"/>
            <ac:picMk id="20" creationId="{1A78EBF1-B6BF-4592-A89A-47E0714BDC4A}"/>
          </ac:picMkLst>
        </pc:picChg>
      </pc:sldChg>
      <pc:sldChg chg="addSp delSp modSp add ord">
        <pc:chgData name="" userId="4df855aef7cffa4d" providerId="LiveId" clId="{BC45C003-3889-48B2-BF45-88B972B3EA0D}" dt="2024-10-07T01:56:52.897" v="1669"/>
        <pc:sldMkLst>
          <pc:docMk/>
          <pc:sldMk cId="2683540103" sldId="907"/>
        </pc:sldMkLst>
        <pc:spChg chg="add del">
          <ac:chgData name="" userId="4df855aef7cffa4d" providerId="LiveId" clId="{BC45C003-3889-48B2-BF45-88B972B3EA0D}" dt="2024-10-07T01:41:38.100" v="1256" actId="478"/>
          <ac:spMkLst>
            <pc:docMk/>
            <pc:sldMk cId="2683540103" sldId="907"/>
            <ac:spMk id="2" creationId="{F436CD5A-CFED-4EDF-825D-EE757009D516}"/>
          </ac:spMkLst>
        </pc:spChg>
        <pc:spChg chg="add mod">
          <ac:chgData name="" userId="4df855aef7cffa4d" providerId="LiveId" clId="{BC45C003-3889-48B2-BF45-88B972B3EA0D}" dt="2024-10-07T01:41:59.831" v="1289" actId="1076"/>
          <ac:spMkLst>
            <pc:docMk/>
            <pc:sldMk cId="2683540103" sldId="907"/>
            <ac:spMk id="3" creationId="{F02AD5B3-A517-440F-92C8-C0B87E67B0A9}"/>
          </ac:spMkLst>
        </pc:spChg>
        <pc:spChg chg="add mod">
          <ac:chgData name="" userId="4df855aef7cffa4d" providerId="LiveId" clId="{BC45C003-3889-48B2-BF45-88B972B3EA0D}" dt="2024-10-07T01:51:49.229" v="1519" actId="1038"/>
          <ac:spMkLst>
            <pc:docMk/>
            <pc:sldMk cId="2683540103" sldId="907"/>
            <ac:spMk id="4" creationId="{AE856C9C-46C7-41DD-B925-BC41BDBA223C}"/>
          </ac:spMkLst>
        </pc:spChg>
        <pc:spChg chg="add mod">
          <ac:chgData name="" userId="4df855aef7cffa4d" providerId="LiveId" clId="{BC45C003-3889-48B2-BF45-88B972B3EA0D}" dt="2024-10-07T01:47:21.687" v="1348" actId="164"/>
          <ac:spMkLst>
            <pc:docMk/>
            <pc:sldMk cId="2683540103" sldId="907"/>
            <ac:spMk id="8" creationId="{B4CE3DFB-ECDE-4C06-9D25-805ED42F9569}"/>
          </ac:spMkLst>
        </pc:spChg>
        <pc:spChg chg="add mod">
          <ac:chgData name="" userId="4df855aef7cffa4d" providerId="LiveId" clId="{BC45C003-3889-48B2-BF45-88B972B3EA0D}" dt="2024-10-07T01:47:21.687" v="1348" actId="164"/>
          <ac:spMkLst>
            <pc:docMk/>
            <pc:sldMk cId="2683540103" sldId="907"/>
            <ac:spMk id="9" creationId="{EAB87885-2824-4CA7-A750-A44F1BB92D60}"/>
          </ac:spMkLst>
        </pc:spChg>
        <pc:spChg chg="add mod">
          <ac:chgData name="" userId="4df855aef7cffa4d" providerId="LiveId" clId="{BC45C003-3889-48B2-BF45-88B972B3EA0D}" dt="2024-10-07T01:47:21.687" v="1348" actId="164"/>
          <ac:spMkLst>
            <pc:docMk/>
            <pc:sldMk cId="2683540103" sldId="907"/>
            <ac:spMk id="10" creationId="{C259B28B-8E05-4DD6-AE79-EAB932F4559F}"/>
          </ac:spMkLst>
        </pc:spChg>
        <pc:spChg chg="add mod">
          <ac:chgData name="" userId="4df855aef7cffa4d" providerId="LiveId" clId="{BC45C003-3889-48B2-BF45-88B972B3EA0D}" dt="2024-10-07T01:51:49.229" v="1519" actId="1038"/>
          <ac:spMkLst>
            <pc:docMk/>
            <pc:sldMk cId="2683540103" sldId="907"/>
            <ac:spMk id="12" creationId="{99838423-C59D-467C-908C-0B1AE7C57342}"/>
          </ac:spMkLst>
        </pc:spChg>
        <pc:spChg chg="add mod">
          <ac:chgData name="" userId="4df855aef7cffa4d" providerId="LiveId" clId="{BC45C003-3889-48B2-BF45-88B972B3EA0D}" dt="2024-10-07T01:51:49.229" v="1519" actId="1038"/>
          <ac:spMkLst>
            <pc:docMk/>
            <pc:sldMk cId="2683540103" sldId="907"/>
            <ac:spMk id="14" creationId="{00428D00-21D0-4F8C-A97D-692D85B21BB6}"/>
          </ac:spMkLst>
        </pc:spChg>
        <pc:spChg chg="add mod">
          <ac:chgData name="" userId="4df855aef7cffa4d" providerId="LiveId" clId="{BC45C003-3889-48B2-BF45-88B972B3EA0D}" dt="2024-10-07T01:51:49.229" v="1519" actId="1038"/>
          <ac:spMkLst>
            <pc:docMk/>
            <pc:sldMk cId="2683540103" sldId="907"/>
            <ac:spMk id="15" creationId="{8C4F9545-E1E9-4D61-84FB-260E11A98307}"/>
          </ac:spMkLst>
        </pc:spChg>
        <pc:spChg chg="add mod">
          <ac:chgData name="" userId="4df855aef7cffa4d" providerId="LiveId" clId="{BC45C003-3889-48B2-BF45-88B972B3EA0D}" dt="2024-10-07T01:51:55.951" v="1531" actId="20577"/>
          <ac:spMkLst>
            <pc:docMk/>
            <pc:sldMk cId="2683540103" sldId="907"/>
            <ac:spMk id="16" creationId="{B3A8CFFD-D283-47D1-948D-4FEA15C2D85E}"/>
          </ac:spMkLst>
        </pc:spChg>
        <pc:spChg chg="add mod">
          <ac:chgData name="" userId="4df855aef7cffa4d" providerId="LiveId" clId="{BC45C003-3889-48B2-BF45-88B972B3EA0D}" dt="2024-10-07T01:54:37.297" v="1647" actId="20577"/>
          <ac:spMkLst>
            <pc:docMk/>
            <pc:sldMk cId="2683540103" sldId="907"/>
            <ac:spMk id="17" creationId="{55EAAFEC-028C-4091-9141-DEE6BBA009AB}"/>
          </ac:spMkLst>
        </pc:spChg>
        <pc:spChg chg="add mod">
          <ac:chgData name="" userId="4df855aef7cffa4d" providerId="LiveId" clId="{BC45C003-3889-48B2-BF45-88B972B3EA0D}" dt="2024-10-07T01:55:00.528" v="1660" actId="1076"/>
          <ac:spMkLst>
            <pc:docMk/>
            <pc:sldMk cId="2683540103" sldId="907"/>
            <ac:spMk id="18" creationId="{43731CEE-DD16-43E7-A8DB-A6538FF7AB64}"/>
          </ac:spMkLst>
        </pc:spChg>
        <pc:spChg chg="add mod">
          <ac:chgData name="" userId="4df855aef7cffa4d" providerId="LiveId" clId="{BC45C003-3889-48B2-BF45-88B972B3EA0D}" dt="2024-10-07T01:54:20.302" v="1637" actId="403"/>
          <ac:spMkLst>
            <pc:docMk/>
            <pc:sldMk cId="2683540103" sldId="907"/>
            <ac:spMk id="19" creationId="{D8405625-C3CE-405E-BC18-2B7D94E20D6A}"/>
          </ac:spMkLst>
        </pc:spChg>
        <pc:spChg chg="add mod">
          <ac:chgData name="" userId="4df855aef7cffa4d" providerId="LiveId" clId="{BC45C003-3889-48B2-BF45-88B972B3EA0D}" dt="2024-10-07T01:54:53.135" v="1659" actId="403"/>
          <ac:spMkLst>
            <pc:docMk/>
            <pc:sldMk cId="2683540103" sldId="907"/>
            <ac:spMk id="20" creationId="{BC6CE1EB-6AC6-42CC-BBB3-DDE530328257}"/>
          </ac:spMkLst>
        </pc:spChg>
        <pc:spChg chg="add mod">
          <ac:chgData name="" userId="4df855aef7cffa4d" providerId="LiveId" clId="{BC45C003-3889-48B2-BF45-88B972B3EA0D}" dt="2024-10-07T01:54:53.135" v="1659" actId="403"/>
          <ac:spMkLst>
            <pc:docMk/>
            <pc:sldMk cId="2683540103" sldId="907"/>
            <ac:spMk id="21" creationId="{ECB4B80F-4A58-4685-983F-302DBDD0EA52}"/>
          </ac:spMkLst>
        </pc:spChg>
        <pc:grpChg chg="add mod">
          <ac:chgData name="" userId="4df855aef7cffa4d" providerId="LiveId" clId="{BC45C003-3889-48B2-BF45-88B972B3EA0D}" dt="2024-10-07T01:51:49.229" v="1519" actId="1038"/>
          <ac:grpSpMkLst>
            <pc:docMk/>
            <pc:sldMk cId="2683540103" sldId="907"/>
            <ac:grpSpMk id="11" creationId="{F8762DD5-D6FF-493C-95E7-B0FE2DD91732}"/>
          </ac:grpSpMkLst>
        </pc:grpChg>
        <pc:graphicFrameChg chg="add mod">
          <ac:chgData name="" userId="4df855aef7cffa4d" providerId="LiveId" clId="{BC45C003-3889-48B2-BF45-88B972B3EA0D}" dt="2024-10-07T01:47:21.687" v="1348" actId="164"/>
          <ac:graphicFrameMkLst>
            <pc:docMk/>
            <pc:sldMk cId="2683540103" sldId="907"/>
            <ac:graphicFrameMk id="7" creationId="{E06172DB-3FDF-49C6-82AA-1B69A2CACD0D}"/>
          </ac:graphicFrameMkLst>
        </pc:graphicFrameChg>
        <pc:picChg chg="add mod">
          <ac:chgData name="" userId="4df855aef7cffa4d" providerId="LiveId" clId="{BC45C003-3889-48B2-BF45-88B972B3EA0D}" dt="2024-10-07T01:51:49.229" v="1519" actId="1038"/>
          <ac:picMkLst>
            <pc:docMk/>
            <pc:sldMk cId="2683540103" sldId="907"/>
            <ac:picMk id="13" creationId="{7BBB44FE-8697-4D1B-B9EB-3B133782172C}"/>
          </ac:picMkLst>
        </pc:picChg>
      </pc:sldChg>
      <pc:sldChg chg="addSp delSp modSp add">
        <pc:chgData name="" userId="4df855aef7cffa4d" providerId="LiveId" clId="{BC45C003-3889-48B2-BF45-88B972B3EA0D}" dt="2024-10-07T11:33:32.018" v="2870" actId="1076"/>
        <pc:sldMkLst>
          <pc:docMk/>
          <pc:sldMk cId="4177511669" sldId="908"/>
        </pc:sldMkLst>
        <pc:spChg chg="add mod">
          <ac:chgData name="" userId="4df855aef7cffa4d" providerId="LiveId" clId="{BC45C003-3889-48B2-BF45-88B972B3EA0D}" dt="2024-10-07T11:33:32.018" v="2870" actId="1076"/>
          <ac:spMkLst>
            <pc:docMk/>
            <pc:sldMk cId="4177511669" sldId="908"/>
            <ac:spMk id="3" creationId="{A022029A-5763-439E-8F1C-EF87EE300CA7}"/>
          </ac:spMkLst>
        </pc:spChg>
        <pc:spChg chg="add del mod">
          <ac:chgData name="" userId="4df855aef7cffa4d" providerId="LiveId" clId="{BC45C003-3889-48B2-BF45-88B972B3EA0D}" dt="2024-10-07T09:50:22.028" v="1693" actId="478"/>
          <ac:spMkLst>
            <pc:docMk/>
            <pc:sldMk cId="4177511669" sldId="908"/>
            <ac:spMk id="4" creationId="{12AF5AD3-FC16-4A6A-99B9-E90B203CDD0A}"/>
          </ac:spMkLst>
        </pc:spChg>
        <pc:spChg chg="add del mod">
          <ac:chgData name="" userId="4df855aef7cffa4d" providerId="LiveId" clId="{BC45C003-3889-48B2-BF45-88B972B3EA0D}" dt="2024-10-07T09:51:30.344" v="1757" actId="478"/>
          <ac:spMkLst>
            <pc:docMk/>
            <pc:sldMk cId="4177511669" sldId="908"/>
            <ac:spMk id="5" creationId="{B1A0F695-0F76-4CA7-9C34-AE8B98474331}"/>
          </ac:spMkLst>
        </pc:spChg>
        <pc:spChg chg="add del mod">
          <ac:chgData name="" userId="4df855aef7cffa4d" providerId="LiveId" clId="{BC45C003-3889-48B2-BF45-88B972B3EA0D}" dt="2024-10-07T09:50:54.139" v="1732" actId="478"/>
          <ac:spMkLst>
            <pc:docMk/>
            <pc:sldMk cId="4177511669" sldId="908"/>
            <ac:spMk id="6" creationId="{50E97E0A-2BCE-4B5D-883C-3B9D7DD8E0BA}"/>
          </ac:spMkLst>
        </pc:spChg>
        <pc:spChg chg="add mod">
          <ac:chgData name="" userId="4df855aef7cffa4d" providerId="LiveId" clId="{BC45C003-3889-48B2-BF45-88B972B3EA0D}" dt="2024-10-07T09:56:09.505" v="1994" actId="1076"/>
          <ac:spMkLst>
            <pc:docMk/>
            <pc:sldMk cId="4177511669" sldId="908"/>
            <ac:spMk id="7" creationId="{AA1ABD8E-4814-4F9E-8110-AD8A1F65C98A}"/>
          </ac:spMkLst>
        </pc:spChg>
        <pc:spChg chg="add mod">
          <ac:chgData name="" userId="4df855aef7cffa4d" providerId="LiveId" clId="{BC45C003-3889-48B2-BF45-88B972B3EA0D}" dt="2024-10-07T09:56:05.471" v="1992" actId="1076"/>
          <ac:spMkLst>
            <pc:docMk/>
            <pc:sldMk cId="4177511669" sldId="908"/>
            <ac:spMk id="8" creationId="{AB2294E9-7BC6-455B-AFED-957EF8B072B6}"/>
          </ac:spMkLst>
        </pc:spChg>
        <pc:spChg chg="add del mod">
          <ac:chgData name="" userId="4df855aef7cffa4d" providerId="LiveId" clId="{BC45C003-3889-48B2-BF45-88B972B3EA0D}" dt="2024-10-07T10:01:45.673" v="2099" actId="478"/>
          <ac:spMkLst>
            <pc:docMk/>
            <pc:sldMk cId="4177511669" sldId="908"/>
            <ac:spMk id="9" creationId="{59472AD3-13E0-4105-BD79-37B91F0503A7}"/>
          </ac:spMkLst>
        </pc:spChg>
        <pc:spChg chg="add mod">
          <ac:chgData name="" userId="4df855aef7cffa4d" providerId="LiveId" clId="{BC45C003-3889-48B2-BF45-88B972B3EA0D}" dt="2024-10-07T09:57:21.032" v="2029" actId="1076"/>
          <ac:spMkLst>
            <pc:docMk/>
            <pc:sldMk cId="4177511669" sldId="908"/>
            <ac:spMk id="13" creationId="{6C149E9C-DC95-4D5F-864F-0C9DBF5A9903}"/>
          </ac:spMkLst>
        </pc:spChg>
        <pc:spChg chg="add mod ord">
          <ac:chgData name="" userId="4df855aef7cffa4d" providerId="LiveId" clId="{BC45C003-3889-48B2-BF45-88B972B3EA0D}" dt="2024-10-07T09:59:01.019" v="2063" actId="166"/>
          <ac:spMkLst>
            <pc:docMk/>
            <pc:sldMk cId="4177511669" sldId="908"/>
            <ac:spMk id="14" creationId="{52E5E7A6-D48C-486D-9842-74B7C10DE96F}"/>
          </ac:spMkLst>
        </pc:spChg>
        <pc:spChg chg="add mod ord">
          <ac:chgData name="" userId="4df855aef7cffa4d" providerId="LiveId" clId="{BC45C003-3889-48B2-BF45-88B972B3EA0D}" dt="2024-10-07T09:59:01.019" v="2063" actId="166"/>
          <ac:spMkLst>
            <pc:docMk/>
            <pc:sldMk cId="4177511669" sldId="908"/>
            <ac:spMk id="15" creationId="{73877E6B-17EE-46BE-99FE-C3EA02192599}"/>
          </ac:spMkLst>
        </pc:spChg>
        <pc:spChg chg="add mod ord">
          <ac:chgData name="" userId="4df855aef7cffa4d" providerId="LiveId" clId="{BC45C003-3889-48B2-BF45-88B972B3EA0D}" dt="2024-10-07T09:59:01.019" v="2063" actId="166"/>
          <ac:spMkLst>
            <pc:docMk/>
            <pc:sldMk cId="4177511669" sldId="908"/>
            <ac:spMk id="16" creationId="{BA39D934-F619-4AC6-BDAB-A714B25409AA}"/>
          </ac:spMkLst>
        </pc:spChg>
        <pc:spChg chg="add del mod">
          <ac:chgData name="" userId="4df855aef7cffa4d" providerId="LiveId" clId="{BC45C003-3889-48B2-BF45-88B972B3EA0D}" dt="2024-10-07T10:01:45.673" v="2099" actId="478"/>
          <ac:spMkLst>
            <pc:docMk/>
            <pc:sldMk cId="4177511669" sldId="908"/>
            <ac:spMk id="18" creationId="{7ADFA3E4-ABB5-43C1-8309-C696D56506BF}"/>
          </ac:spMkLst>
        </pc:spChg>
        <pc:spChg chg="add mod">
          <ac:chgData name="" userId="4df855aef7cffa4d" providerId="LiveId" clId="{BC45C003-3889-48B2-BF45-88B972B3EA0D}" dt="2024-10-07T10:01:53.584" v="2100" actId="1076"/>
          <ac:spMkLst>
            <pc:docMk/>
            <pc:sldMk cId="4177511669" sldId="908"/>
            <ac:spMk id="19" creationId="{522DEDE5-0CD2-496E-B593-4B7B99B5CD12}"/>
          </ac:spMkLst>
        </pc:spChg>
        <pc:spChg chg="add mod">
          <ac:chgData name="" userId="4df855aef7cffa4d" providerId="LiveId" clId="{BC45C003-3889-48B2-BF45-88B972B3EA0D}" dt="2024-10-07T10:02:54.584" v="2110" actId="14100"/>
          <ac:spMkLst>
            <pc:docMk/>
            <pc:sldMk cId="4177511669" sldId="908"/>
            <ac:spMk id="20" creationId="{1AFBA1BE-DFF3-4F85-9B02-5612EDCC5861}"/>
          </ac:spMkLst>
        </pc:spChg>
        <pc:spChg chg="add mod">
          <ac:chgData name="" userId="4df855aef7cffa4d" providerId="LiveId" clId="{BC45C003-3889-48B2-BF45-88B972B3EA0D}" dt="2024-10-07T10:02:44.728" v="2107" actId="1076"/>
          <ac:spMkLst>
            <pc:docMk/>
            <pc:sldMk cId="4177511669" sldId="908"/>
            <ac:spMk id="21" creationId="{8C3F8E14-5717-40AF-B5C0-40BE5457D724}"/>
          </ac:spMkLst>
        </pc:spChg>
        <pc:spChg chg="add mod">
          <ac:chgData name="" userId="4df855aef7cffa4d" providerId="LiveId" clId="{BC45C003-3889-48B2-BF45-88B972B3EA0D}" dt="2024-10-07T10:04:47.496" v="2329" actId="14100"/>
          <ac:spMkLst>
            <pc:docMk/>
            <pc:sldMk cId="4177511669" sldId="908"/>
            <ac:spMk id="22" creationId="{42D30FF1-D650-4D78-BD3F-0F6D30A6CF1A}"/>
          </ac:spMkLst>
        </pc:spChg>
        <pc:spChg chg="add mod">
          <ac:chgData name="" userId="4df855aef7cffa4d" providerId="LiveId" clId="{BC45C003-3889-48B2-BF45-88B972B3EA0D}" dt="2024-10-07T10:05:14.592" v="2337" actId="1076"/>
          <ac:spMkLst>
            <pc:docMk/>
            <pc:sldMk cId="4177511669" sldId="908"/>
            <ac:spMk id="23" creationId="{DE608C38-31E6-42AC-8441-D09CD9DCC963}"/>
          </ac:spMkLst>
        </pc:spChg>
        <pc:spChg chg="add mod">
          <ac:chgData name="" userId="4df855aef7cffa4d" providerId="LiveId" clId="{BC45C003-3889-48B2-BF45-88B972B3EA0D}" dt="2024-10-07T10:07:42.173" v="2394" actId="207"/>
          <ac:spMkLst>
            <pc:docMk/>
            <pc:sldMk cId="4177511669" sldId="908"/>
            <ac:spMk id="24" creationId="{D887F20E-61AA-4A7A-AE05-F5B7A245859D}"/>
          </ac:spMkLst>
        </pc:spChg>
        <pc:picChg chg="add mod">
          <ac:chgData name="" userId="4df855aef7cffa4d" providerId="LiveId" clId="{BC45C003-3889-48B2-BF45-88B972B3EA0D}" dt="2024-10-07T11:33:32.018" v="2870" actId="1076"/>
          <ac:picMkLst>
            <pc:docMk/>
            <pc:sldMk cId="4177511669" sldId="908"/>
            <ac:picMk id="2" creationId="{643EC4BF-2787-417A-9CEA-3B441B7DC194}"/>
          </ac:picMkLst>
        </pc:picChg>
        <pc:picChg chg="add mod ord">
          <ac:chgData name="" userId="4df855aef7cffa4d" providerId="LiveId" clId="{BC45C003-3889-48B2-BF45-88B972B3EA0D}" dt="2024-10-07T10:01:53.584" v="2100" actId="1076"/>
          <ac:picMkLst>
            <pc:docMk/>
            <pc:sldMk cId="4177511669" sldId="908"/>
            <ac:picMk id="10" creationId="{AF529628-C872-4698-8B33-A23F1D42FAA0}"/>
          </ac:picMkLst>
        </pc:picChg>
        <pc:picChg chg="add mod ord">
          <ac:chgData name="" userId="4df855aef7cffa4d" providerId="LiveId" clId="{BC45C003-3889-48B2-BF45-88B972B3EA0D}" dt="2024-10-07T10:01:53.584" v="2100" actId="1076"/>
          <ac:picMkLst>
            <pc:docMk/>
            <pc:sldMk cId="4177511669" sldId="908"/>
            <ac:picMk id="11" creationId="{309B7253-A80E-4598-8748-DF1DC1E7C264}"/>
          </ac:picMkLst>
        </pc:picChg>
        <pc:picChg chg="add mod">
          <ac:chgData name="" userId="4df855aef7cffa4d" providerId="LiveId" clId="{BC45C003-3889-48B2-BF45-88B972B3EA0D}" dt="2024-10-07T09:57:27.336" v="2032" actId="1076"/>
          <ac:picMkLst>
            <pc:docMk/>
            <pc:sldMk cId="4177511669" sldId="908"/>
            <ac:picMk id="12" creationId="{D4206A2D-0FA2-4F47-9C81-83F4B6FD56BD}"/>
          </ac:picMkLst>
        </pc:picChg>
        <pc:picChg chg="add mod">
          <ac:chgData name="" userId="4df855aef7cffa4d" providerId="LiveId" clId="{BC45C003-3889-48B2-BF45-88B972B3EA0D}" dt="2024-10-07T09:58:56.240" v="2062" actId="1076"/>
          <ac:picMkLst>
            <pc:docMk/>
            <pc:sldMk cId="4177511669" sldId="908"/>
            <ac:picMk id="17" creationId="{586D2A14-17DC-4E77-B5B3-55F8494796D0}"/>
          </ac:picMkLst>
        </pc:picChg>
      </pc:sldChg>
      <pc:sldChg chg="addSp delSp modSp add">
        <pc:chgData name="" userId="4df855aef7cffa4d" providerId="LiveId" clId="{BC45C003-3889-48B2-BF45-88B972B3EA0D}" dt="2024-10-07T11:32:34.817" v="2833" actId="1076"/>
        <pc:sldMkLst>
          <pc:docMk/>
          <pc:sldMk cId="3707491468" sldId="909"/>
        </pc:sldMkLst>
        <pc:spChg chg="add mod">
          <ac:chgData name="" userId="4df855aef7cffa4d" providerId="LiveId" clId="{BC45C003-3889-48B2-BF45-88B972B3EA0D}" dt="2024-10-07T11:29:52.400" v="2673" actId="14100"/>
          <ac:spMkLst>
            <pc:docMk/>
            <pc:sldMk cId="3707491468" sldId="909"/>
            <ac:spMk id="2" creationId="{26A3822F-734E-492C-8D03-FD2605DE4A8A}"/>
          </ac:spMkLst>
        </pc:spChg>
        <pc:spChg chg="add mod">
          <ac:chgData name="" userId="4df855aef7cffa4d" providerId="LiveId" clId="{BC45C003-3889-48B2-BF45-88B972B3EA0D}" dt="2024-10-07T11:29:06.233" v="2659" actId="1076"/>
          <ac:spMkLst>
            <pc:docMk/>
            <pc:sldMk cId="3707491468" sldId="909"/>
            <ac:spMk id="3" creationId="{8C6D9593-AF88-41B3-BD4C-30D0A3155B19}"/>
          </ac:spMkLst>
        </pc:spChg>
        <pc:spChg chg="add mod">
          <ac:chgData name="" userId="4df855aef7cffa4d" providerId="LiveId" clId="{BC45C003-3889-48B2-BF45-88B972B3EA0D}" dt="2024-10-07T11:29:38.392" v="2668" actId="1076"/>
          <ac:spMkLst>
            <pc:docMk/>
            <pc:sldMk cId="3707491468" sldId="909"/>
            <ac:spMk id="5" creationId="{1885968E-D669-491D-ACDF-8572A25C3526}"/>
          </ac:spMkLst>
        </pc:spChg>
        <pc:spChg chg="add mod">
          <ac:chgData name="" userId="4df855aef7cffa4d" providerId="LiveId" clId="{BC45C003-3889-48B2-BF45-88B972B3EA0D}" dt="2024-10-07T11:29:39.421" v="2669" actId="1076"/>
          <ac:spMkLst>
            <pc:docMk/>
            <pc:sldMk cId="3707491468" sldId="909"/>
            <ac:spMk id="6" creationId="{B6896FF8-B031-4604-A172-005CD556EEA4}"/>
          </ac:spMkLst>
        </pc:spChg>
        <pc:spChg chg="add mod">
          <ac:chgData name="" userId="4df855aef7cffa4d" providerId="LiveId" clId="{BC45C003-3889-48B2-BF45-88B972B3EA0D}" dt="2024-10-07T11:29:38.392" v="2668" actId="1076"/>
          <ac:spMkLst>
            <pc:docMk/>
            <pc:sldMk cId="3707491468" sldId="909"/>
            <ac:spMk id="8" creationId="{9102E8CF-1ABB-4DCC-8A22-22CD33CB27C0}"/>
          </ac:spMkLst>
        </pc:spChg>
        <pc:spChg chg="add mod ord">
          <ac:chgData name="" userId="4df855aef7cffa4d" providerId="LiveId" clId="{BC45C003-3889-48B2-BF45-88B972B3EA0D}" dt="2024-10-07T11:31:39.611" v="2757" actId="166"/>
          <ac:spMkLst>
            <pc:docMk/>
            <pc:sldMk cId="3707491468" sldId="909"/>
            <ac:spMk id="9" creationId="{266650D0-A292-47EE-9B61-C90799E2F63F}"/>
          </ac:spMkLst>
        </pc:spChg>
        <pc:spChg chg="add mod">
          <ac:chgData name="" userId="4df855aef7cffa4d" providerId="LiveId" clId="{BC45C003-3889-48B2-BF45-88B972B3EA0D}" dt="2024-10-07T11:29:44.113" v="2670" actId="14100"/>
          <ac:spMkLst>
            <pc:docMk/>
            <pc:sldMk cId="3707491468" sldId="909"/>
            <ac:spMk id="10" creationId="{8174886C-A88C-4073-99E3-E604EB7D0C94}"/>
          </ac:spMkLst>
        </pc:spChg>
        <pc:spChg chg="add mod">
          <ac:chgData name="" userId="4df855aef7cffa4d" providerId="LiveId" clId="{BC45C003-3889-48B2-BF45-88B972B3EA0D}" dt="2024-10-07T11:29:26.625" v="2663" actId="1076"/>
          <ac:spMkLst>
            <pc:docMk/>
            <pc:sldMk cId="3707491468" sldId="909"/>
            <ac:spMk id="12" creationId="{9A716870-DD5F-40EA-8AB0-0669C8E012C5}"/>
          </ac:spMkLst>
        </pc:spChg>
        <pc:spChg chg="add mod">
          <ac:chgData name="" userId="4df855aef7cffa4d" providerId="LiveId" clId="{BC45C003-3889-48B2-BF45-88B972B3EA0D}" dt="2024-10-07T11:29:26.625" v="2663" actId="1076"/>
          <ac:spMkLst>
            <pc:docMk/>
            <pc:sldMk cId="3707491468" sldId="909"/>
            <ac:spMk id="14" creationId="{D0D3D97D-5BC8-4EBC-8112-91FA7195422C}"/>
          </ac:spMkLst>
        </pc:spChg>
        <pc:spChg chg="add del mod">
          <ac:chgData name="" userId="4df855aef7cffa4d" providerId="LiveId" clId="{BC45C003-3889-48B2-BF45-88B972B3EA0D}" dt="2024-10-07T11:29:03.473" v="2658" actId="478"/>
          <ac:spMkLst>
            <pc:docMk/>
            <pc:sldMk cId="3707491468" sldId="909"/>
            <ac:spMk id="15" creationId="{DE7517BD-7AED-44A9-BC8E-3BDE013976A3}"/>
          </ac:spMkLst>
        </pc:spChg>
        <pc:spChg chg="add del mod">
          <ac:chgData name="" userId="4df855aef7cffa4d" providerId="LiveId" clId="{BC45C003-3889-48B2-BF45-88B972B3EA0D}" dt="2024-10-07T11:29:21.750" v="2662" actId="478"/>
          <ac:spMkLst>
            <pc:docMk/>
            <pc:sldMk cId="3707491468" sldId="909"/>
            <ac:spMk id="16" creationId="{13B12D90-9EB9-4C30-84F8-39D72092E741}"/>
          </ac:spMkLst>
        </pc:spChg>
        <pc:spChg chg="add mod">
          <ac:chgData name="" userId="4df855aef7cffa4d" providerId="LiveId" clId="{BC45C003-3889-48B2-BF45-88B972B3EA0D}" dt="2024-10-07T11:31:05.084" v="2744" actId="242"/>
          <ac:spMkLst>
            <pc:docMk/>
            <pc:sldMk cId="3707491468" sldId="909"/>
            <ac:spMk id="17" creationId="{100DBB1E-0B4F-45D1-BB2C-7F6AE4563257}"/>
          </ac:spMkLst>
        </pc:spChg>
        <pc:spChg chg="add mod ord">
          <ac:chgData name="" userId="4df855aef7cffa4d" providerId="LiveId" clId="{BC45C003-3889-48B2-BF45-88B972B3EA0D}" dt="2024-10-07T11:32:34.817" v="2833" actId="1076"/>
          <ac:spMkLst>
            <pc:docMk/>
            <pc:sldMk cId="3707491468" sldId="909"/>
            <ac:spMk id="18" creationId="{3B7E137F-2F5B-45A4-A5E6-AE181F40FC1A}"/>
          </ac:spMkLst>
        </pc:spChg>
        <pc:spChg chg="add mod">
          <ac:chgData name="" userId="4df855aef7cffa4d" providerId="LiveId" clId="{BC45C003-3889-48B2-BF45-88B972B3EA0D}" dt="2024-10-07T11:32:27.917" v="2831" actId="242"/>
          <ac:spMkLst>
            <pc:docMk/>
            <pc:sldMk cId="3707491468" sldId="909"/>
            <ac:spMk id="19" creationId="{7B055A3A-18AB-4FEE-B700-A32F4A96F79C}"/>
          </ac:spMkLst>
        </pc:spChg>
        <pc:spChg chg="add mod">
          <ac:chgData name="" userId="4df855aef7cffa4d" providerId="LiveId" clId="{BC45C003-3889-48B2-BF45-88B972B3EA0D}" dt="2024-10-07T11:31:30.744" v="2754" actId="1076"/>
          <ac:spMkLst>
            <pc:docMk/>
            <pc:sldMk cId="3707491468" sldId="909"/>
            <ac:spMk id="20" creationId="{3987E96E-979F-448C-8FF0-A763B49FCA17}"/>
          </ac:spMkLst>
        </pc:spChg>
        <pc:picChg chg="add mod">
          <ac:chgData name="" userId="4df855aef7cffa4d" providerId="LiveId" clId="{BC45C003-3889-48B2-BF45-88B972B3EA0D}" dt="2024-10-07T11:29:33.696" v="2667" actId="1076"/>
          <ac:picMkLst>
            <pc:docMk/>
            <pc:sldMk cId="3707491468" sldId="909"/>
            <ac:picMk id="4" creationId="{666D6690-5780-4D44-8F36-E456D4F2CD3F}"/>
          </ac:picMkLst>
        </pc:picChg>
        <pc:picChg chg="add mod">
          <ac:chgData name="" userId="4df855aef7cffa4d" providerId="LiveId" clId="{BC45C003-3889-48B2-BF45-88B972B3EA0D}" dt="2024-10-07T11:29:31.929" v="2666" actId="1076"/>
          <ac:picMkLst>
            <pc:docMk/>
            <pc:sldMk cId="3707491468" sldId="909"/>
            <ac:picMk id="7" creationId="{BD43C73A-3BAD-400C-8A87-8D55A79F727D}"/>
          </ac:picMkLst>
        </pc:picChg>
        <pc:picChg chg="add mod modCrop">
          <ac:chgData name="" userId="4df855aef7cffa4d" providerId="LiveId" clId="{BC45C003-3889-48B2-BF45-88B972B3EA0D}" dt="2024-10-07T11:29:26.625" v="2663" actId="1076"/>
          <ac:picMkLst>
            <pc:docMk/>
            <pc:sldMk cId="3707491468" sldId="909"/>
            <ac:picMk id="11" creationId="{6272A90E-2DE2-4CB0-AC7A-7A5C44098DB1}"/>
          </ac:picMkLst>
        </pc:picChg>
        <pc:picChg chg="add mod">
          <ac:chgData name="" userId="4df855aef7cffa4d" providerId="LiveId" clId="{BC45C003-3889-48B2-BF45-88B972B3EA0D}" dt="2024-10-07T11:29:26.625" v="2663" actId="1076"/>
          <ac:picMkLst>
            <pc:docMk/>
            <pc:sldMk cId="3707491468" sldId="909"/>
            <ac:picMk id="13" creationId="{ADC928A5-894B-4D39-9412-BD393DB4396F}"/>
          </ac:picMkLst>
        </pc:picChg>
      </pc:sldChg>
      <pc:sldChg chg="addSp delSp modSp add">
        <pc:chgData name="" userId="4df855aef7cffa4d" providerId="LiveId" clId="{BC45C003-3889-48B2-BF45-88B972B3EA0D}" dt="2024-10-08T05:30:03.730" v="3289" actId="1076"/>
        <pc:sldMkLst>
          <pc:docMk/>
          <pc:sldMk cId="977876820" sldId="910"/>
        </pc:sldMkLst>
        <pc:spChg chg="add mod">
          <ac:chgData name="" userId="4df855aef7cffa4d" providerId="LiveId" clId="{BC45C003-3889-48B2-BF45-88B972B3EA0D}" dt="2024-10-08T05:30:03.730" v="3289" actId="1076"/>
          <ac:spMkLst>
            <pc:docMk/>
            <pc:sldMk cId="977876820" sldId="910"/>
            <ac:spMk id="2" creationId="{591C045A-B2DF-4ECB-BC15-86BDCB769A5D}"/>
          </ac:spMkLst>
        </pc:spChg>
        <pc:spChg chg="add mod">
          <ac:chgData name="" userId="4df855aef7cffa4d" providerId="LiveId" clId="{BC45C003-3889-48B2-BF45-88B972B3EA0D}" dt="2024-10-07T11:37:20.674" v="3120" actId="1076"/>
          <ac:spMkLst>
            <pc:docMk/>
            <pc:sldMk cId="977876820" sldId="910"/>
            <ac:spMk id="3" creationId="{F150CA61-19E4-476A-80A4-7A8D45A9EE4F}"/>
          </ac:spMkLst>
        </pc:spChg>
        <pc:spChg chg="add mod ord">
          <ac:chgData name="" userId="4df855aef7cffa4d" providerId="LiveId" clId="{BC45C003-3889-48B2-BF45-88B972B3EA0D}" dt="2024-10-07T11:36:10.720" v="3077" actId="1076"/>
          <ac:spMkLst>
            <pc:docMk/>
            <pc:sldMk cId="977876820" sldId="910"/>
            <ac:spMk id="7" creationId="{49ABC1CE-3937-4EDC-B2C4-E9C753E62B4D}"/>
          </ac:spMkLst>
        </pc:spChg>
        <pc:spChg chg="add mod">
          <ac:chgData name="" userId="4df855aef7cffa4d" providerId="LiveId" clId="{BC45C003-3889-48B2-BF45-88B972B3EA0D}" dt="2024-10-07T11:38:08.996" v="3122" actId="1076"/>
          <ac:spMkLst>
            <pc:docMk/>
            <pc:sldMk cId="977876820" sldId="910"/>
            <ac:spMk id="8" creationId="{5D45F444-7051-4BA6-AF7F-43DC154959C1}"/>
          </ac:spMkLst>
        </pc:spChg>
        <pc:spChg chg="add mod ord">
          <ac:chgData name="" userId="4df855aef7cffa4d" providerId="LiveId" clId="{BC45C003-3889-48B2-BF45-88B972B3EA0D}" dt="2024-10-07T11:38:36.552" v="3130" actId="1076"/>
          <ac:spMkLst>
            <pc:docMk/>
            <pc:sldMk cId="977876820" sldId="910"/>
            <ac:spMk id="10" creationId="{2474BA94-9FB9-4CB2-8760-B586375A7918}"/>
          </ac:spMkLst>
        </pc:spChg>
        <pc:spChg chg="add mod">
          <ac:chgData name="" userId="4df855aef7cffa4d" providerId="LiveId" clId="{BC45C003-3889-48B2-BF45-88B972B3EA0D}" dt="2024-10-08T05:29:13" v="3282" actId="20577"/>
          <ac:spMkLst>
            <pc:docMk/>
            <pc:sldMk cId="977876820" sldId="910"/>
            <ac:spMk id="11" creationId="{E55853F8-01EF-4286-86EC-E2C4BCB2A4C3}"/>
          </ac:spMkLst>
        </pc:spChg>
        <pc:picChg chg="add del mod">
          <ac:chgData name="" userId="4df855aef7cffa4d" providerId="LiveId" clId="{BC45C003-3889-48B2-BF45-88B972B3EA0D}" dt="2024-10-07T11:34:42.923" v="2950" actId="478"/>
          <ac:picMkLst>
            <pc:docMk/>
            <pc:sldMk cId="977876820" sldId="910"/>
            <ac:picMk id="4" creationId="{FDD9F296-D91A-48FC-B231-0C013869DA4C}"/>
          </ac:picMkLst>
        </pc:picChg>
        <pc:picChg chg="add del">
          <ac:chgData name="" userId="4df855aef7cffa4d" providerId="LiveId" clId="{BC45C003-3889-48B2-BF45-88B972B3EA0D}" dt="2024-10-07T11:34:44.444" v="2951" actId="478"/>
          <ac:picMkLst>
            <pc:docMk/>
            <pc:sldMk cId="977876820" sldId="910"/>
            <ac:picMk id="5" creationId="{4F9B623D-920F-4FD2-9D69-A89F89F331A4}"/>
          </ac:picMkLst>
        </pc:picChg>
        <pc:picChg chg="add mod">
          <ac:chgData name="" userId="4df855aef7cffa4d" providerId="LiveId" clId="{BC45C003-3889-48B2-BF45-88B972B3EA0D}" dt="2024-10-07T11:35:12.137" v="2982" actId="1076"/>
          <ac:picMkLst>
            <pc:docMk/>
            <pc:sldMk cId="977876820" sldId="910"/>
            <ac:picMk id="6" creationId="{00900925-E72B-436E-BCF0-36803E272649}"/>
          </ac:picMkLst>
        </pc:picChg>
        <pc:picChg chg="add mod">
          <ac:chgData name="" userId="4df855aef7cffa4d" providerId="LiveId" clId="{BC45C003-3889-48B2-BF45-88B972B3EA0D}" dt="2024-10-07T11:37:03.064" v="3118" actId="1076"/>
          <ac:picMkLst>
            <pc:docMk/>
            <pc:sldMk cId="977876820" sldId="910"/>
            <ac:picMk id="9" creationId="{14859B18-DD5E-4CB4-B6BA-20887A8F22DB}"/>
          </ac:picMkLst>
        </pc:picChg>
        <pc:picChg chg="add mod">
          <ac:chgData name="" userId="4df855aef7cffa4d" providerId="LiveId" clId="{BC45C003-3889-48B2-BF45-88B972B3EA0D}" dt="2024-10-08T05:29:56.714" v="3287" actId="1076"/>
          <ac:picMkLst>
            <pc:docMk/>
            <pc:sldMk cId="977876820" sldId="910"/>
            <ac:picMk id="12" creationId="{4DCD299D-3FE3-4768-AC8D-92AF839BD7EA}"/>
          </ac:picMkLst>
        </pc:picChg>
      </pc:sldChg>
      <pc:sldChg chg="addSp modSp add">
        <pc:chgData name="" userId="4df855aef7cffa4d" providerId="LiveId" clId="{BC45C003-3889-48B2-BF45-88B972B3EA0D}" dt="2024-10-08T05:39:19.949" v="3520" actId="20577"/>
        <pc:sldMkLst>
          <pc:docMk/>
          <pc:sldMk cId="2110809727" sldId="911"/>
        </pc:sldMkLst>
        <pc:spChg chg="add mod">
          <ac:chgData name="" userId="4df855aef7cffa4d" providerId="LiveId" clId="{BC45C003-3889-48B2-BF45-88B972B3EA0D}" dt="2024-10-08T05:39:15.957" v="3517" actId="1076"/>
          <ac:spMkLst>
            <pc:docMk/>
            <pc:sldMk cId="2110809727" sldId="911"/>
            <ac:spMk id="2" creationId="{CFD59BB3-D016-49D4-92F3-074351EC4825}"/>
          </ac:spMkLst>
        </pc:spChg>
        <pc:spChg chg="add mod">
          <ac:chgData name="" userId="4df855aef7cffa4d" providerId="LiveId" clId="{BC45C003-3889-48B2-BF45-88B972B3EA0D}" dt="2024-10-08T05:39:15.957" v="3517" actId="1076"/>
          <ac:spMkLst>
            <pc:docMk/>
            <pc:sldMk cId="2110809727" sldId="911"/>
            <ac:spMk id="3" creationId="{A850A4E9-67CA-47CA-A811-495844B955C6}"/>
          </ac:spMkLst>
        </pc:spChg>
        <pc:spChg chg="add mod">
          <ac:chgData name="" userId="4df855aef7cffa4d" providerId="LiveId" clId="{BC45C003-3889-48B2-BF45-88B972B3EA0D}" dt="2024-10-08T05:39:15.957" v="3517" actId="1076"/>
          <ac:spMkLst>
            <pc:docMk/>
            <pc:sldMk cId="2110809727" sldId="911"/>
            <ac:spMk id="4" creationId="{E26F1B94-C301-4C93-9D14-05CF54FBCC48}"/>
          </ac:spMkLst>
        </pc:spChg>
        <pc:spChg chg="add mod">
          <ac:chgData name="" userId="4df855aef7cffa4d" providerId="LiveId" clId="{BC45C003-3889-48B2-BF45-88B972B3EA0D}" dt="2024-10-08T05:39:19.949" v="3520" actId="20577"/>
          <ac:spMkLst>
            <pc:docMk/>
            <pc:sldMk cId="2110809727" sldId="911"/>
            <ac:spMk id="5" creationId="{19C3DE18-F626-4572-919C-8DDDDCED969B}"/>
          </ac:spMkLst>
        </pc:spChg>
      </pc:sldChg>
      <pc:sldChg chg="addSp modSp add">
        <pc:chgData name="" userId="4df855aef7cffa4d" providerId="LiveId" clId="{BC45C003-3889-48B2-BF45-88B972B3EA0D}" dt="2024-10-08T05:47:01.720" v="3976" actId="14100"/>
        <pc:sldMkLst>
          <pc:docMk/>
          <pc:sldMk cId="241647097" sldId="912"/>
        </pc:sldMkLst>
        <pc:spChg chg="add mod">
          <ac:chgData name="" userId="4df855aef7cffa4d" providerId="LiveId" clId="{BC45C003-3889-48B2-BF45-88B972B3EA0D}" dt="2024-10-08T05:43:14.148" v="3755" actId="1076"/>
          <ac:spMkLst>
            <pc:docMk/>
            <pc:sldMk cId="241647097" sldId="912"/>
            <ac:spMk id="2" creationId="{F6FBAC2E-EAC1-4FFE-B7DC-0298FFB0C731}"/>
          </ac:spMkLst>
        </pc:spChg>
        <pc:spChg chg="add mod">
          <ac:chgData name="" userId="4df855aef7cffa4d" providerId="LiveId" clId="{BC45C003-3889-48B2-BF45-88B972B3EA0D}" dt="2024-10-08T05:43:05.183" v="3754" actId="121"/>
          <ac:spMkLst>
            <pc:docMk/>
            <pc:sldMk cId="241647097" sldId="912"/>
            <ac:spMk id="3" creationId="{00565D27-4EB4-4784-87C4-DE3275BA07A4}"/>
          </ac:spMkLst>
        </pc:spChg>
        <pc:spChg chg="add mod">
          <ac:chgData name="" userId="4df855aef7cffa4d" providerId="LiveId" clId="{BC45C003-3889-48B2-BF45-88B972B3EA0D}" dt="2024-10-08T05:45:25.152" v="3915" actId="14100"/>
          <ac:spMkLst>
            <pc:docMk/>
            <pc:sldMk cId="241647097" sldId="912"/>
            <ac:spMk id="4" creationId="{DD90D47A-DAD9-41E8-B448-7B51806CC127}"/>
          </ac:spMkLst>
        </pc:spChg>
        <pc:spChg chg="add mod">
          <ac:chgData name="" userId="4df855aef7cffa4d" providerId="LiveId" clId="{BC45C003-3889-48B2-BF45-88B972B3EA0D}" dt="2024-10-08T05:45:29.852" v="3916" actId="1076"/>
          <ac:spMkLst>
            <pc:docMk/>
            <pc:sldMk cId="241647097" sldId="912"/>
            <ac:spMk id="5" creationId="{03A6134B-3CC8-44F5-B007-F4247DC3CF5F}"/>
          </ac:spMkLst>
        </pc:spChg>
        <pc:spChg chg="add mod">
          <ac:chgData name="" userId="4df855aef7cffa4d" providerId="LiveId" clId="{BC45C003-3889-48B2-BF45-88B972B3EA0D}" dt="2024-10-08T05:46:58.437" v="3974" actId="1076"/>
          <ac:spMkLst>
            <pc:docMk/>
            <pc:sldMk cId="241647097" sldId="912"/>
            <ac:spMk id="6" creationId="{607F85C0-D39C-403F-BECC-C5D1670AC060}"/>
          </ac:spMkLst>
        </pc:spChg>
        <pc:spChg chg="add mod">
          <ac:chgData name="" userId="4df855aef7cffa4d" providerId="LiveId" clId="{BC45C003-3889-48B2-BF45-88B972B3EA0D}" dt="2024-10-08T05:47:01.720" v="3976" actId="14100"/>
          <ac:spMkLst>
            <pc:docMk/>
            <pc:sldMk cId="241647097" sldId="912"/>
            <ac:spMk id="7" creationId="{03D41A82-8253-4518-AB0E-9CFC23A396B2}"/>
          </ac:spMkLst>
        </pc:spChg>
      </pc:sldChg>
      <pc:sldChg chg="addSp modSp add">
        <pc:chgData name="" userId="4df855aef7cffa4d" providerId="LiveId" clId="{BC45C003-3889-48B2-BF45-88B972B3EA0D}" dt="2024-10-08T05:58:42.645" v="4381" actId="1076"/>
        <pc:sldMkLst>
          <pc:docMk/>
          <pc:sldMk cId="3231094819" sldId="913"/>
        </pc:sldMkLst>
        <pc:spChg chg="add mod">
          <ac:chgData name="" userId="4df855aef7cffa4d" providerId="LiveId" clId="{BC45C003-3889-48B2-BF45-88B972B3EA0D}" dt="2024-10-08T05:49:49.854" v="4031" actId="14100"/>
          <ac:spMkLst>
            <pc:docMk/>
            <pc:sldMk cId="3231094819" sldId="913"/>
            <ac:spMk id="2" creationId="{34257426-06DD-479E-8E19-87C1E488C798}"/>
          </ac:spMkLst>
        </pc:spChg>
        <pc:spChg chg="add mod">
          <ac:chgData name="" userId="4df855aef7cffa4d" providerId="LiveId" clId="{BC45C003-3889-48B2-BF45-88B972B3EA0D}" dt="2024-10-08T05:58:42.645" v="4381" actId="1076"/>
          <ac:spMkLst>
            <pc:docMk/>
            <pc:sldMk cId="3231094819" sldId="913"/>
            <ac:spMk id="3" creationId="{CBA9A5C7-9409-467A-8A28-26F495E16DB2}"/>
          </ac:spMkLst>
        </pc:spChg>
        <pc:picChg chg="add mod">
          <ac:chgData name="" userId="4df855aef7cffa4d" providerId="LiveId" clId="{BC45C003-3889-48B2-BF45-88B972B3EA0D}" dt="2024-10-08T05:58:42.645" v="4381" actId="1076"/>
          <ac:picMkLst>
            <pc:docMk/>
            <pc:sldMk cId="3231094819" sldId="913"/>
            <ac:picMk id="4" creationId="{CA86FFDF-CD2E-4B78-91CD-9B79EE6641B1}"/>
          </ac:picMkLst>
        </pc:picChg>
        <pc:picChg chg="add mod">
          <ac:chgData name="" userId="4df855aef7cffa4d" providerId="LiveId" clId="{BC45C003-3889-48B2-BF45-88B972B3EA0D}" dt="2024-10-08T05:58:42.645" v="4381" actId="1076"/>
          <ac:picMkLst>
            <pc:docMk/>
            <pc:sldMk cId="3231094819" sldId="913"/>
            <ac:picMk id="5" creationId="{E7CBD1E9-2030-44E1-A1C1-CDF9499F85EB}"/>
          </ac:picMkLst>
        </pc:picChg>
        <pc:picChg chg="add mod">
          <ac:chgData name="" userId="4df855aef7cffa4d" providerId="LiveId" clId="{BC45C003-3889-48B2-BF45-88B972B3EA0D}" dt="2024-10-08T05:58:42.645" v="4381" actId="1076"/>
          <ac:picMkLst>
            <pc:docMk/>
            <pc:sldMk cId="3231094819" sldId="913"/>
            <ac:picMk id="6" creationId="{B3F33044-D72E-40D6-B3CB-A1FBF765752E}"/>
          </ac:picMkLst>
        </pc:picChg>
      </pc:sldChg>
      <pc:sldChg chg="addSp delSp modSp add ord">
        <pc:chgData name="" userId="4df855aef7cffa4d" providerId="LiveId" clId="{BC45C003-3889-48B2-BF45-88B972B3EA0D}" dt="2024-10-08T06:19:35.564" v="5337" actId="14100"/>
        <pc:sldMkLst>
          <pc:docMk/>
          <pc:sldMk cId="1933810187" sldId="914"/>
        </pc:sldMkLst>
        <pc:spChg chg="del">
          <ac:chgData name="" userId="4df855aef7cffa4d" providerId="LiveId" clId="{BC45C003-3889-48B2-BF45-88B972B3EA0D}" dt="2024-10-08T06:00:06.737" v="4454" actId="478"/>
          <ac:spMkLst>
            <pc:docMk/>
            <pc:sldMk cId="1933810187" sldId="914"/>
            <ac:spMk id="2" creationId="{34257426-06DD-479E-8E19-87C1E488C798}"/>
          </ac:spMkLst>
        </pc:spChg>
        <pc:spChg chg="mod">
          <ac:chgData name="" userId="4df855aef7cffa4d" providerId="LiveId" clId="{BC45C003-3889-48B2-BF45-88B972B3EA0D}" dt="2024-10-08T06:18:48.621" v="5238" actId="14100"/>
          <ac:spMkLst>
            <pc:docMk/>
            <pc:sldMk cId="1933810187" sldId="914"/>
            <ac:spMk id="3" creationId="{CBA9A5C7-9409-467A-8A28-26F495E16DB2}"/>
          </ac:spMkLst>
        </pc:spChg>
        <pc:spChg chg="add mod">
          <ac:chgData name="" userId="4df855aef7cffa4d" providerId="LiveId" clId="{BC45C003-3889-48B2-BF45-88B972B3EA0D}" dt="2024-10-08T06:17:04.005" v="5227" actId="1076"/>
          <ac:spMkLst>
            <pc:docMk/>
            <pc:sldMk cId="1933810187" sldId="914"/>
            <ac:spMk id="7" creationId="{1323DC40-9881-4072-872E-8A0A9A434BF6}"/>
          </ac:spMkLst>
        </pc:spChg>
        <pc:spChg chg="add del mod">
          <ac:chgData name="" userId="4df855aef7cffa4d" providerId="LiveId" clId="{BC45C003-3889-48B2-BF45-88B972B3EA0D}" dt="2024-10-08T06:15:31.539" v="4994" actId="478"/>
          <ac:spMkLst>
            <pc:docMk/>
            <pc:sldMk cId="1933810187" sldId="914"/>
            <ac:spMk id="8" creationId="{8052E4AF-370C-4C00-811D-CD6ED8D5EB41}"/>
          </ac:spMkLst>
        </pc:spChg>
        <pc:spChg chg="add del mod">
          <ac:chgData name="" userId="4df855aef7cffa4d" providerId="LiveId" clId="{BC45C003-3889-48B2-BF45-88B972B3EA0D}" dt="2024-10-08T06:15:31.539" v="4994" actId="478"/>
          <ac:spMkLst>
            <pc:docMk/>
            <pc:sldMk cId="1933810187" sldId="914"/>
            <ac:spMk id="9" creationId="{B52BE603-453F-4AD2-81A3-439B5350A7A4}"/>
          </ac:spMkLst>
        </pc:spChg>
        <pc:spChg chg="add del mod">
          <ac:chgData name="" userId="4df855aef7cffa4d" providerId="LiveId" clId="{BC45C003-3889-48B2-BF45-88B972B3EA0D}" dt="2024-10-08T06:06:18.801" v="4943" actId="478"/>
          <ac:spMkLst>
            <pc:docMk/>
            <pc:sldMk cId="1933810187" sldId="914"/>
            <ac:spMk id="11" creationId="{A6C38E51-17C3-4ABA-BE98-2865CF59EE1A}"/>
          </ac:spMkLst>
        </pc:spChg>
        <pc:spChg chg="add mod">
          <ac:chgData name="" userId="4df855aef7cffa4d" providerId="LiveId" clId="{BC45C003-3889-48B2-BF45-88B972B3EA0D}" dt="2024-10-08T06:17:04.005" v="5227" actId="1076"/>
          <ac:spMkLst>
            <pc:docMk/>
            <pc:sldMk cId="1933810187" sldId="914"/>
            <ac:spMk id="12" creationId="{71F6D673-6557-436F-9212-152BCA231218}"/>
          </ac:spMkLst>
        </pc:spChg>
        <pc:spChg chg="add mod">
          <ac:chgData name="" userId="4df855aef7cffa4d" providerId="LiveId" clId="{BC45C003-3889-48B2-BF45-88B972B3EA0D}" dt="2024-10-08T06:17:04.005" v="5227" actId="1076"/>
          <ac:spMkLst>
            <pc:docMk/>
            <pc:sldMk cId="1933810187" sldId="914"/>
            <ac:spMk id="13" creationId="{B1EA3337-8312-4CC3-8582-24CC6FA3BC6D}"/>
          </ac:spMkLst>
        </pc:spChg>
        <pc:spChg chg="add mod">
          <ac:chgData name="" userId="4df855aef7cffa4d" providerId="LiveId" clId="{BC45C003-3889-48B2-BF45-88B972B3EA0D}" dt="2024-10-08T06:19:35.564" v="5337" actId="14100"/>
          <ac:spMkLst>
            <pc:docMk/>
            <pc:sldMk cId="1933810187" sldId="914"/>
            <ac:spMk id="15" creationId="{6DB5F282-DC71-407B-8DA9-6A748CE01230}"/>
          </ac:spMkLst>
        </pc:spChg>
        <pc:picChg chg="del mod">
          <ac:chgData name="" userId="4df855aef7cffa4d" providerId="LiveId" clId="{BC45C003-3889-48B2-BF45-88B972B3EA0D}" dt="2024-10-08T06:03:43.250" v="4752" actId="478"/>
          <ac:picMkLst>
            <pc:docMk/>
            <pc:sldMk cId="1933810187" sldId="914"/>
            <ac:picMk id="4" creationId="{CA86FFDF-CD2E-4B78-91CD-9B79EE6641B1}"/>
          </ac:picMkLst>
        </pc:picChg>
        <pc:picChg chg="del mod">
          <ac:chgData name="" userId="4df855aef7cffa4d" providerId="LiveId" clId="{BC45C003-3889-48B2-BF45-88B972B3EA0D}" dt="2024-10-08T06:05:25.710" v="4927" actId="478"/>
          <ac:picMkLst>
            <pc:docMk/>
            <pc:sldMk cId="1933810187" sldId="914"/>
            <ac:picMk id="5" creationId="{E7CBD1E9-2030-44E1-A1C1-CDF9499F85EB}"/>
          </ac:picMkLst>
        </pc:picChg>
        <pc:picChg chg="del mod">
          <ac:chgData name="" userId="4df855aef7cffa4d" providerId="LiveId" clId="{BC45C003-3889-48B2-BF45-88B972B3EA0D}" dt="2024-10-08T06:05:25.710" v="4927" actId="478"/>
          <ac:picMkLst>
            <pc:docMk/>
            <pc:sldMk cId="1933810187" sldId="914"/>
            <ac:picMk id="6" creationId="{B3F33044-D72E-40D6-B3CB-A1FBF765752E}"/>
          </ac:picMkLst>
        </pc:picChg>
        <pc:picChg chg="add del mod">
          <ac:chgData name="" userId="4df855aef7cffa4d" providerId="LiveId" clId="{BC45C003-3889-48B2-BF45-88B972B3EA0D}" dt="2024-10-08T06:06:15.734" v="4942" actId="478"/>
          <ac:picMkLst>
            <pc:docMk/>
            <pc:sldMk cId="1933810187" sldId="914"/>
            <ac:picMk id="10" creationId="{63186040-9D9C-4357-90F8-DA9098225E0D}"/>
          </ac:picMkLst>
        </pc:picChg>
        <pc:picChg chg="add mod">
          <ac:chgData name="" userId="4df855aef7cffa4d" providerId="LiveId" clId="{BC45C003-3889-48B2-BF45-88B972B3EA0D}" dt="2024-10-08T06:17:23.717" v="5231" actId="1076"/>
          <ac:picMkLst>
            <pc:docMk/>
            <pc:sldMk cId="1933810187" sldId="914"/>
            <ac:picMk id="14" creationId="{A2BF996F-0CA0-4040-A29C-08F99E8011D0}"/>
          </ac:picMkLst>
        </pc:picChg>
      </pc:sldChg>
      <pc:sldChg chg="modSp add del">
        <pc:chgData name="" userId="4df855aef7cffa4d" providerId="LiveId" clId="{BC45C003-3889-48B2-BF45-88B972B3EA0D}" dt="2024-10-08T05:59:58.543" v="4451" actId="2696"/>
        <pc:sldMkLst>
          <pc:docMk/>
          <pc:sldMk cId="3339539721" sldId="914"/>
        </pc:sldMkLst>
        <pc:spChg chg="mod">
          <ac:chgData name="" userId="4df855aef7cffa4d" providerId="LiveId" clId="{BC45C003-3889-48B2-BF45-88B972B3EA0D}" dt="2024-10-08T05:59:17.877" v="4409" actId="14100"/>
          <ac:spMkLst>
            <pc:docMk/>
            <pc:sldMk cId="3339539721" sldId="914"/>
            <ac:spMk id="2" creationId="{591C045A-B2DF-4ECB-BC15-86BDCB769A5D}"/>
          </ac:spMkLst>
        </pc:spChg>
        <pc:spChg chg="mod">
          <ac:chgData name="" userId="4df855aef7cffa4d" providerId="LiveId" clId="{BC45C003-3889-48B2-BF45-88B972B3EA0D}" dt="2024-10-08T05:59:46.743" v="4450" actId="20577"/>
          <ac:spMkLst>
            <pc:docMk/>
            <pc:sldMk cId="3339539721" sldId="914"/>
            <ac:spMk id="3" creationId="{F150CA61-19E4-476A-80A4-7A8D45A9EE4F}"/>
          </ac:spMkLst>
        </pc:spChg>
        <pc:picChg chg="mod">
          <ac:chgData name="" userId="4df855aef7cffa4d" providerId="LiveId" clId="{BC45C003-3889-48B2-BF45-88B972B3EA0D}" dt="2024-10-08T05:59:19.526" v="4410" actId="1076"/>
          <ac:picMkLst>
            <pc:docMk/>
            <pc:sldMk cId="3339539721" sldId="914"/>
            <ac:picMk id="6" creationId="{00900925-E72B-436E-BCF0-36803E272649}"/>
          </ac:picMkLst>
        </pc:picChg>
      </pc:sldChg>
      <pc:sldChg chg="add ord">
        <pc:chgData name="" userId="4df855aef7cffa4d" providerId="LiveId" clId="{BC45C003-3889-48B2-BF45-88B972B3EA0D}" dt="2024-10-08T06:15:09.182" v="4944"/>
        <pc:sldMkLst>
          <pc:docMk/>
          <pc:sldMk cId="483483791" sldId="915"/>
        </pc:sldMkLst>
      </pc:sldChg>
      <pc:sldChg chg="addSp delSp modSp add">
        <pc:chgData name="" userId="4df855aef7cffa4d" providerId="LiveId" clId="{BC45C003-3889-48B2-BF45-88B972B3EA0D}" dt="2024-10-08T06:28:55.181" v="5908" actId="14100"/>
        <pc:sldMkLst>
          <pc:docMk/>
          <pc:sldMk cId="3615244069" sldId="916"/>
        </pc:sldMkLst>
        <pc:spChg chg="add mod">
          <ac:chgData name="" userId="4df855aef7cffa4d" providerId="LiveId" clId="{BC45C003-3889-48B2-BF45-88B972B3EA0D}" dt="2024-10-08T06:28:10.045" v="5852" actId="1076"/>
          <ac:spMkLst>
            <pc:docMk/>
            <pc:sldMk cId="3615244069" sldId="916"/>
            <ac:spMk id="2" creationId="{78273B80-7CE9-49D9-9970-B96B26B03428}"/>
          </ac:spMkLst>
        </pc:spChg>
        <pc:spChg chg="add mod">
          <ac:chgData name="" userId="4df855aef7cffa4d" providerId="LiveId" clId="{BC45C003-3889-48B2-BF45-88B972B3EA0D}" dt="2024-10-08T06:28:10.045" v="5852" actId="1076"/>
          <ac:spMkLst>
            <pc:docMk/>
            <pc:sldMk cId="3615244069" sldId="916"/>
            <ac:spMk id="3" creationId="{7E87D0E6-2715-49AE-9ED5-9D612CDCAE06}"/>
          </ac:spMkLst>
        </pc:spChg>
        <pc:spChg chg="add del mod">
          <ac:chgData name="" userId="4df855aef7cffa4d" providerId="LiveId" clId="{BC45C003-3889-48B2-BF45-88B972B3EA0D}" dt="2024-10-08T06:22:46.556" v="5382" actId="478"/>
          <ac:spMkLst>
            <pc:docMk/>
            <pc:sldMk cId="3615244069" sldId="916"/>
            <ac:spMk id="4" creationId="{9218D934-5A57-46FA-831F-8F784740BFC1}"/>
          </ac:spMkLst>
        </pc:spChg>
        <pc:spChg chg="add mod">
          <ac:chgData name="" userId="4df855aef7cffa4d" providerId="LiveId" clId="{BC45C003-3889-48B2-BF45-88B972B3EA0D}" dt="2024-10-08T06:28:55.181" v="5908" actId="14100"/>
          <ac:spMkLst>
            <pc:docMk/>
            <pc:sldMk cId="3615244069" sldId="916"/>
            <ac:spMk id="5" creationId="{59440DE5-BA3E-4E7C-A0D9-A9B74333BE6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D80E0-B788-4F90-B1A8-FD9B38F9D047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25462270-8D0B-4B5E-9334-A0ABF7F18322}">
      <dgm:prSet phldrT="[テキスト]" phldr="1"/>
      <dgm:spPr>
        <a:ln>
          <a:solidFill>
            <a:schemeClr val="bg1"/>
          </a:solidFill>
        </a:ln>
      </dgm:spPr>
      <dgm:t>
        <a:bodyPr/>
        <a:lstStyle/>
        <a:p>
          <a:endParaRPr kumimoji="1" lang="ja-JP" altLang="en-US"/>
        </a:p>
      </dgm:t>
    </dgm:pt>
    <dgm:pt modelId="{82DEC8C4-D8EC-4CBB-A7E2-5977737802E4}" type="parTrans" cxnId="{EBAE48CD-2D6B-4FC4-8741-E95F67C26523}">
      <dgm:prSet/>
      <dgm:spPr/>
      <dgm:t>
        <a:bodyPr/>
        <a:lstStyle/>
        <a:p>
          <a:endParaRPr kumimoji="1" lang="ja-JP" altLang="en-US"/>
        </a:p>
      </dgm:t>
    </dgm:pt>
    <dgm:pt modelId="{A9F0A602-CF92-440B-9C39-97D8ADDC668A}" type="sibTrans" cxnId="{EBAE48CD-2D6B-4FC4-8741-E95F67C26523}">
      <dgm:prSet/>
      <dgm:spPr/>
      <dgm:t>
        <a:bodyPr/>
        <a:lstStyle/>
        <a:p>
          <a:endParaRPr kumimoji="1" lang="ja-JP" altLang="en-US"/>
        </a:p>
      </dgm:t>
    </dgm:pt>
    <dgm:pt modelId="{3B9476D2-2F1C-4368-8A9E-1B5DA3926111}">
      <dgm:prSet phldrT="[テキスト]" phldr="1"/>
      <dgm:spPr>
        <a:ln>
          <a:solidFill>
            <a:schemeClr val="bg1"/>
          </a:solidFill>
        </a:ln>
      </dgm:spPr>
      <dgm:t>
        <a:bodyPr/>
        <a:lstStyle/>
        <a:p>
          <a:endParaRPr kumimoji="1" lang="ja-JP" altLang="en-US"/>
        </a:p>
      </dgm:t>
    </dgm:pt>
    <dgm:pt modelId="{A8EF9521-C184-48AF-8C5A-2F684FA94872}" type="parTrans" cxnId="{73D221C4-DD29-4974-AC4E-999558F64F04}">
      <dgm:prSet/>
      <dgm:spPr/>
      <dgm:t>
        <a:bodyPr/>
        <a:lstStyle/>
        <a:p>
          <a:endParaRPr kumimoji="1" lang="ja-JP" altLang="en-US"/>
        </a:p>
      </dgm:t>
    </dgm:pt>
    <dgm:pt modelId="{5F3898F6-F709-423E-BE7A-A596CDE48C29}" type="sibTrans" cxnId="{73D221C4-DD29-4974-AC4E-999558F64F04}">
      <dgm:prSet/>
      <dgm:spPr/>
      <dgm:t>
        <a:bodyPr/>
        <a:lstStyle/>
        <a:p>
          <a:endParaRPr kumimoji="1" lang="ja-JP" altLang="en-US"/>
        </a:p>
      </dgm:t>
    </dgm:pt>
    <dgm:pt modelId="{F3DFE615-840E-497D-8752-F9C35B99ACC2}">
      <dgm:prSet phldrT="[テキスト]" phldr="1"/>
      <dgm:spPr>
        <a:ln>
          <a:solidFill>
            <a:schemeClr val="bg1"/>
          </a:solidFill>
        </a:ln>
      </dgm:spPr>
      <dgm:t>
        <a:bodyPr/>
        <a:lstStyle/>
        <a:p>
          <a:endParaRPr kumimoji="1" lang="ja-JP" altLang="en-US" dirty="0"/>
        </a:p>
      </dgm:t>
    </dgm:pt>
    <dgm:pt modelId="{0520F94F-3569-411B-A83B-2481B4773A6D}" type="parTrans" cxnId="{28ABDE16-A0E7-45AE-8F61-D04AC6E1165D}">
      <dgm:prSet/>
      <dgm:spPr/>
      <dgm:t>
        <a:bodyPr/>
        <a:lstStyle/>
        <a:p>
          <a:endParaRPr kumimoji="1" lang="ja-JP" altLang="en-US"/>
        </a:p>
      </dgm:t>
    </dgm:pt>
    <dgm:pt modelId="{6A3DDD7B-7D13-4FEE-8E72-F823E155FFA8}" type="sibTrans" cxnId="{28ABDE16-A0E7-45AE-8F61-D04AC6E1165D}">
      <dgm:prSet/>
      <dgm:spPr/>
      <dgm:t>
        <a:bodyPr/>
        <a:lstStyle/>
        <a:p>
          <a:endParaRPr kumimoji="1" lang="ja-JP" altLang="en-US"/>
        </a:p>
      </dgm:t>
    </dgm:pt>
    <dgm:pt modelId="{D608B351-456F-453F-8142-1208E5D458C6}" type="pres">
      <dgm:prSet presAssocID="{E6ED80E0-B788-4F90-B1A8-FD9B38F9D047}" presName="Name0" presStyleCnt="0">
        <dgm:presLayoutVars>
          <dgm:dir/>
          <dgm:animLvl val="lvl"/>
          <dgm:resizeHandles val="exact"/>
        </dgm:presLayoutVars>
      </dgm:prSet>
      <dgm:spPr/>
    </dgm:pt>
    <dgm:pt modelId="{CD6AB9A2-5B0C-46AC-AEAA-6781DE9ABA0F}" type="pres">
      <dgm:prSet presAssocID="{25462270-8D0B-4B5E-9334-A0ABF7F18322}" presName="Name8" presStyleCnt="0"/>
      <dgm:spPr/>
    </dgm:pt>
    <dgm:pt modelId="{7258B297-ED36-4595-853C-BD1A18D9E3FD}" type="pres">
      <dgm:prSet presAssocID="{25462270-8D0B-4B5E-9334-A0ABF7F18322}" presName="level" presStyleLbl="node1" presStyleIdx="0" presStyleCnt="3">
        <dgm:presLayoutVars>
          <dgm:chMax val="1"/>
          <dgm:bulletEnabled val="1"/>
        </dgm:presLayoutVars>
      </dgm:prSet>
      <dgm:spPr/>
    </dgm:pt>
    <dgm:pt modelId="{B4B16C83-8307-4120-8DE4-49CD0FBCB863}" type="pres">
      <dgm:prSet presAssocID="{25462270-8D0B-4B5E-9334-A0ABF7F1832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79AC13-BCFE-4375-8DA6-CDDD531B5597}" type="pres">
      <dgm:prSet presAssocID="{3B9476D2-2F1C-4368-8A9E-1B5DA3926111}" presName="Name8" presStyleCnt="0"/>
      <dgm:spPr/>
    </dgm:pt>
    <dgm:pt modelId="{AE36048E-04AF-4296-8B30-B18FE3EA67CD}" type="pres">
      <dgm:prSet presAssocID="{3B9476D2-2F1C-4368-8A9E-1B5DA3926111}" presName="level" presStyleLbl="node1" presStyleIdx="1" presStyleCnt="3">
        <dgm:presLayoutVars>
          <dgm:chMax val="1"/>
          <dgm:bulletEnabled val="1"/>
        </dgm:presLayoutVars>
      </dgm:prSet>
      <dgm:spPr/>
    </dgm:pt>
    <dgm:pt modelId="{68143B6E-2E18-403E-9F73-8817202723B2}" type="pres">
      <dgm:prSet presAssocID="{3B9476D2-2F1C-4368-8A9E-1B5DA392611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2052607-A2E3-4D8C-8426-E495B051B86B}" type="pres">
      <dgm:prSet presAssocID="{F3DFE615-840E-497D-8752-F9C35B99ACC2}" presName="Name8" presStyleCnt="0"/>
      <dgm:spPr/>
    </dgm:pt>
    <dgm:pt modelId="{04523BED-A1BA-47E2-A728-0780D89D0171}" type="pres">
      <dgm:prSet presAssocID="{F3DFE615-840E-497D-8752-F9C35B99ACC2}" presName="level" presStyleLbl="node1" presStyleIdx="2" presStyleCnt="3">
        <dgm:presLayoutVars>
          <dgm:chMax val="1"/>
          <dgm:bulletEnabled val="1"/>
        </dgm:presLayoutVars>
      </dgm:prSet>
      <dgm:spPr/>
    </dgm:pt>
    <dgm:pt modelId="{0A65F2BB-0023-46F9-ABFF-69F7CEB3EB39}" type="pres">
      <dgm:prSet presAssocID="{F3DFE615-840E-497D-8752-F9C35B99ACC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2EE0D0A-F819-4C1E-830A-5701854F64C9}" type="presOf" srcId="{F3DFE615-840E-497D-8752-F9C35B99ACC2}" destId="{0A65F2BB-0023-46F9-ABFF-69F7CEB3EB39}" srcOrd="1" destOrd="0" presId="urn:microsoft.com/office/officeart/2005/8/layout/pyramid1"/>
    <dgm:cxn modelId="{28ABDE16-A0E7-45AE-8F61-D04AC6E1165D}" srcId="{E6ED80E0-B788-4F90-B1A8-FD9B38F9D047}" destId="{F3DFE615-840E-497D-8752-F9C35B99ACC2}" srcOrd="2" destOrd="0" parTransId="{0520F94F-3569-411B-A83B-2481B4773A6D}" sibTransId="{6A3DDD7B-7D13-4FEE-8E72-F823E155FFA8}"/>
    <dgm:cxn modelId="{E769C944-8E13-4108-918B-0271B4F76080}" type="presOf" srcId="{25462270-8D0B-4B5E-9334-A0ABF7F18322}" destId="{B4B16C83-8307-4120-8DE4-49CD0FBCB863}" srcOrd="1" destOrd="0" presId="urn:microsoft.com/office/officeart/2005/8/layout/pyramid1"/>
    <dgm:cxn modelId="{BAF438BB-652D-4231-9B22-4CE82467C66A}" type="presOf" srcId="{F3DFE615-840E-497D-8752-F9C35B99ACC2}" destId="{04523BED-A1BA-47E2-A728-0780D89D0171}" srcOrd="0" destOrd="0" presId="urn:microsoft.com/office/officeart/2005/8/layout/pyramid1"/>
    <dgm:cxn modelId="{DFA348C1-DB4F-455F-8BF5-1626A7CC20C9}" type="presOf" srcId="{3B9476D2-2F1C-4368-8A9E-1B5DA3926111}" destId="{AE36048E-04AF-4296-8B30-B18FE3EA67CD}" srcOrd="0" destOrd="0" presId="urn:microsoft.com/office/officeart/2005/8/layout/pyramid1"/>
    <dgm:cxn modelId="{73D221C4-DD29-4974-AC4E-999558F64F04}" srcId="{E6ED80E0-B788-4F90-B1A8-FD9B38F9D047}" destId="{3B9476D2-2F1C-4368-8A9E-1B5DA3926111}" srcOrd="1" destOrd="0" parTransId="{A8EF9521-C184-48AF-8C5A-2F684FA94872}" sibTransId="{5F3898F6-F709-423E-BE7A-A596CDE48C29}"/>
    <dgm:cxn modelId="{EBAE48CD-2D6B-4FC4-8741-E95F67C26523}" srcId="{E6ED80E0-B788-4F90-B1A8-FD9B38F9D047}" destId="{25462270-8D0B-4B5E-9334-A0ABF7F18322}" srcOrd="0" destOrd="0" parTransId="{82DEC8C4-D8EC-4CBB-A7E2-5977737802E4}" sibTransId="{A9F0A602-CF92-440B-9C39-97D8ADDC668A}"/>
    <dgm:cxn modelId="{7881F7D2-6286-47A3-AAD9-78E0CCAA9291}" type="presOf" srcId="{25462270-8D0B-4B5E-9334-A0ABF7F18322}" destId="{7258B297-ED36-4595-853C-BD1A18D9E3FD}" srcOrd="0" destOrd="0" presId="urn:microsoft.com/office/officeart/2005/8/layout/pyramid1"/>
    <dgm:cxn modelId="{6758F1EE-EAA7-486A-BB67-EF4F9768304C}" type="presOf" srcId="{3B9476D2-2F1C-4368-8A9E-1B5DA3926111}" destId="{68143B6E-2E18-403E-9F73-8817202723B2}" srcOrd="1" destOrd="0" presId="urn:microsoft.com/office/officeart/2005/8/layout/pyramid1"/>
    <dgm:cxn modelId="{BE9E83F6-41B8-4240-B5E4-BBE73A209A3D}" type="presOf" srcId="{E6ED80E0-B788-4F90-B1A8-FD9B38F9D047}" destId="{D608B351-456F-453F-8142-1208E5D458C6}" srcOrd="0" destOrd="0" presId="urn:microsoft.com/office/officeart/2005/8/layout/pyramid1"/>
    <dgm:cxn modelId="{7CCD79F7-E28B-450D-B289-DEB93E5AA24E}" type="presParOf" srcId="{D608B351-456F-453F-8142-1208E5D458C6}" destId="{CD6AB9A2-5B0C-46AC-AEAA-6781DE9ABA0F}" srcOrd="0" destOrd="0" presId="urn:microsoft.com/office/officeart/2005/8/layout/pyramid1"/>
    <dgm:cxn modelId="{DFEB6875-F052-40DE-88B9-79F080C2BEAB}" type="presParOf" srcId="{CD6AB9A2-5B0C-46AC-AEAA-6781DE9ABA0F}" destId="{7258B297-ED36-4595-853C-BD1A18D9E3FD}" srcOrd="0" destOrd="0" presId="urn:microsoft.com/office/officeart/2005/8/layout/pyramid1"/>
    <dgm:cxn modelId="{B469F10B-C8D9-4FEF-8353-0AD7512BBC40}" type="presParOf" srcId="{CD6AB9A2-5B0C-46AC-AEAA-6781DE9ABA0F}" destId="{B4B16C83-8307-4120-8DE4-49CD0FBCB863}" srcOrd="1" destOrd="0" presId="urn:microsoft.com/office/officeart/2005/8/layout/pyramid1"/>
    <dgm:cxn modelId="{4DDA5B84-5A43-470F-8D38-785C9A3492CC}" type="presParOf" srcId="{D608B351-456F-453F-8142-1208E5D458C6}" destId="{4479AC13-BCFE-4375-8DA6-CDDD531B5597}" srcOrd="1" destOrd="0" presId="urn:microsoft.com/office/officeart/2005/8/layout/pyramid1"/>
    <dgm:cxn modelId="{CD5886BF-55C6-4B17-A816-5F9A4500EB1B}" type="presParOf" srcId="{4479AC13-BCFE-4375-8DA6-CDDD531B5597}" destId="{AE36048E-04AF-4296-8B30-B18FE3EA67CD}" srcOrd="0" destOrd="0" presId="urn:microsoft.com/office/officeart/2005/8/layout/pyramid1"/>
    <dgm:cxn modelId="{D97C4D20-634A-428E-9C80-B36B4A9832B6}" type="presParOf" srcId="{4479AC13-BCFE-4375-8DA6-CDDD531B5597}" destId="{68143B6E-2E18-403E-9F73-8817202723B2}" srcOrd="1" destOrd="0" presId="urn:microsoft.com/office/officeart/2005/8/layout/pyramid1"/>
    <dgm:cxn modelId="{3149BCF7-3A18-405B-919F-DDAEE5D72ACA}" type="presParOf" srcId="{D608B351-456F-453F-8142-1208E5D458C6}" destId="{12052607-A2E3-4D8C-8426-E495B051B86B}" srcOrd="2" destOrd="0" presId="urn:microsoft.com/office/officeart/2005/8/layout/pyramid1"/>
    <dgm:cxn modelId="{44B3A0E9-F9DE-43AB-B9E0-BC3A8D492755}" type="presParOf" srcId="{12052607-A2E3-4D8C-8426-E495B051B86B}" destId="{04523BED-A1BA-47E2-A728-0780D89D0171}" srcOrd="0" destOrd="0" presId="urn:microsoft.com/office/officeart/2005/8/layout/pyramid1"/>
    <dgm:cxn modelId="{4AE6364C-D3CD-4815-B0D6-D557729C421D}" type="presParOf" srcId="{12052607-A2E3-4D8C-8426-E495B051B86B}" destId="{0A65F2BB-0023-46F9-ABFF-69F7CEB3EB39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8B297-ED36-4595-853C-BD1A18D9E3FD}">
      <dsp:nvSpPr>
        <dsp:cNvPr id="0" name=""/>
        <dsp:cNvSpPr/>
      </dsp:nvSpPr>
      <dsp:spPr>
        <a:xfrm>
          <a:off x="687178" y="0"/>
          <a:ext cx="687178" cy="724129"/>
        </a:xfrm>
        <a:prstGeom prst="trapezoid">
          <a:avLst>
            <a:gd name="adj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000" kern="1200"/>
        </a:p>
      </dsp:txBody>
      <dsp:txXfrm>
        <a:off x="687178" y="0"/>
        <a:ext cx="687178" cy="724129"/>
      </dsp:txXfrm>
    </dsp:sp>
    <dsp:sp modelId="{AE36048E-04AF-4296-8B30-B18FE3EA67CD}">
      <dsp:nvSpPr>
        <dsp:cNvPr id="0" name=""/>
        <dsp:cNvSpPr/>
      </dsp:nvSpPr>
      <dsp:spPr>
        <a:xfrm>
          <a:off x="343589" y="724129"/>
          <a:ext cx="1374356" cy="724129"/>
        </a:xfrm>
        <a:prstGeom prst="trapezoid">
          <a:avLst>
            <a:gd name="adj" fmla="val 47449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/>
        </a:p>
      </dsp:txBody>
      <dsp:txXfrm>
        <a:off x="584101" y="724129"/>
        <a:ext cx="893331" cy="724129"/>
      </dsp:txXfrm>
    </dsp:sp>
    <dsp:sp modelId="{04523BED-A1BA-47E2-A728-0780D89D0171}">
      <dsp:nvSpPr>
        <dsp:cNvPr id="0" name=""/>
        <dsp:cNvSpPr/>
      </dsp:nvSpPr>
      <dsp:spPr>
        <a:xfrm>
          <a:off x="0" y="1448259"/>
          <a:ext cx="2061534" cy="724129"/>
        </a:xfrm>
        <a:prstGeom prst="trapezoid">
          <a:avLst>
            <a:gd name="adj" fmla="val 47449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100" kern="1200" dirty="0"/>
        </a:p>
      </dsp:txBody>
      <dsp:txXfrm>
        <a:off x="360768" y="1448259"/>
        <a:ext cx="1339997" cy="724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10/7/2024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8" y="2644170"/>
            <a:ext cx="11924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ゲルマン人の大移動</a:t>
            </a:r>
            <a:endParaRPr lang="en-US" altLang="ja-JP" sz="6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ヨーロッパ②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172696"/>
            <a:ext cx="11924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なぜゲルマン人の大移動が起こったのか？</a:t>
            </a:r>
            <a:endParaRPr lang="en-US" altLang="ja-JP" sz="40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それによる影響とは？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FD59BB3-D016-49D4-92F3-074351EC4825}"/>
              </a:ext>
            </a:extLst>
          </p:cNvPr>
          <p:cNvSpPr/>
          <p:nvPr/>
        </p:nvSpPr>
        <p:spPr>
          <a:xfrm>
            <a:off x="556437" y="1610634"/>
            <a:ext cx="3434316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ブルグンド人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850A4E9-67CA-47CA-A811-495844B955C6}"/>
              </a:ext>
            </a:extLst>
          </p:cNvPr>
          <p:cNvSpPr/>
          <p:nvPr/>
        </p:nvSpPr>
        <p:spPr>
          <a:xfrm>
            <a:off x="556437" y="2321395"/>
            <a:ext cx="5274634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・ガリア（現フランス）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に移動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ブルグンド王国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・フランク王国によって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支配される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6F1B94-C301-4C93-9D14-05CF54FBCC48}"/>
              </a:ext>
            </a:extLst>
          </p:cNvPr>
          <p:cNvSpPr/>
          <p:nvPr/>
        </p:nvSpPr>
        <p:spPr>
          <a:xfrm>
            <a:off x="6096000" y="1610634"/>
            <a:ext cx="3084326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フランク人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C3DE18-F626-4572-919C-8DDDDCED969B}"/>
              </a:ext>
            </a:extLst>
          </p:cNvPr>
          <p:cNvSpPr/>
          <p:nvPr/>
        </p:nvSpPr>
        <p:spPr>
          <a:xfrm>
            <a:off x="6096000" y="2321395"/>
            <a:ext cx="5274634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・ガリア北部に移動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フランク王国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80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FBAC2E-EAC1-4FFE-B7DC-0298FFB0C731}"/>
              </a:ext>
            </a:extLst>
          </p:cNvPr>
          <p:cNvSpPr/>
          <p:nvPr/>
        </p:nvSpPr>
        <p:spPr>
          <a:xfrm>
            <a:off x="105440" y="175238"/>
            <a:ext cx="5369442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アングロ＝サクソン</a:t>
            </a:r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0565D27-4EB4-4784-87C4-DE3275BA07A4}"/>
              </a:ext>
            </a:extLst>
          </p:cNvPr>
          <p:cNvSpPr/>
          <p:nvPr/>
        </p:nvSpPr>
        <p:spPr>
          <a:xfrm>
            <a:off x="105440" y="885999"/>
            <a:ext cx="6710030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・大ブリテン島（現イギリス）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に移住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・ケルト人を征服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・アングル＝サクソン七王国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（ヘプターキー）を建国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90D47A-DAD9-41E8-B448-7B51806CC127}"/>
              </a:ext>
            </a:extLst>
          </p:cNvPr>
          <p:cNvSpPr txBox="1"/>
          <p:nvPr/>
        </p:nvSpPr>
        <p:spPr>
          <a:xfrm>
            <a:off x="105440" y="4133499"/>
            <a:ext cx="1208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イングランド（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England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　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　　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「アングル人の土地」の意味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A6134B-3CC8-44F5-B007-F4247DC3CF5F}"/>
              </a:ext>
            </a:extLst>
          </p:cNvPr>
          <p:cNvSpPr txBox="1"/>
          <p:nvPr/>
        </p:nvSpPr>
        <p:spPr>
          <a:xfrm>
            <a:off x="562640" y="5527688"/>
            <a:ext cx="918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英語（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English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「アングル人の言葉」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607F85C0-D39C-403F-BECC-C5D1670AC060}"/>
              </a:ext>
            </a:extLst>
          </p:cNvPr>
          <p:cNvSpPr/>
          <p:nvPr/>
        </p:nvSpPr>
        <p:spPr>
          <a:xfrm>
            <a:off x="7122654" y="3277448"/>
            <a:ext cx="2306535" cy="1016922"/>
          </a:xfrm>
          <a:prstGeom prst="wedgeRectCallout">
            <a:avLst>
              <a:gd name="adj1" fmla="val -35124"/>
              <a:gd name="adj2" fmla="val 744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アングロ＝サクソン人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03D41A82-8253-4518-AB0E-9CFC23A396B2}"/>
              </a:ext>
            </a:extLst>
          </p:cNvPr>
          <p:cNvSpPr/>
          <p:nvPr/>
        </p:nvSpPr>
        <p:spPr>
          <a:xfrm>
            <a:off x="9747385" y="3277448"/>
            <a:ext cx="2167532" cy="1016922"/>
          </a:xfrm>
          <a:prstGeom prst="wedgeRectCallout">
            <a:avLst>
              <a:gd name="adj1" fmla="val -36596"/>
              <a:gd name="adj2" fmla="val 796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</a:t>
            </a:r>
            <a:r>
              <a:rPr lang="en-US" altLang="ja-JP" sz="32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Angl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-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」から派生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4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257426-06DD-479E-8E19-87C1E488C798}"/>
              </a:ext>
            </a:extLst>
          </p:cNvPr>
          <p:cNvSpPr txBox="1"/>
          <p:nvPr/>
        </p:nvSpPr>
        <p:spPr>
          <a:xfrm>
            <a:off x="147972" y="200776"/>
            <a:ext cx="563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フン人の西進後・・・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A9A5C7-9409-467A-8A28-26F495E16DB2}"/>
              </a:ext>
            </a:extLst>
          </p:cNvPr>
          <p:cNvSpPr/>
          <p:nvPr/>
        </p:nvSpPr>
        <p:spPr>
          <a:xfrm>
            <a:off x="418213" y="1555851"/>
            <a:ext cx="11415825" cy="41750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・パンノニア（ハンガリー）に帝国を建国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アッティラ王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の治世が全盛期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カタラウヌムの戦い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ローマ・ゲルマン人連合軍に敗北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・アッティア王の死後、衰退、滅亡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86FFDF-CD2E-4B78-91CD-9B79EE66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891" y="1555851"/>
            <a:ext cx="1963147" cy="25808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CBD1E9-2030-44E1-A1C1-CDF9499F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227" y="2604977"/>
            <a:ext cx="1227014" cy="13131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F33044-D72E-40D6-B3CB-A1FBF7657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049" y="4582289"/>
            <a:ext cx="1088356" cy="114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9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A9A5C7-9409-467A-8A28-26F495E16DB2}"/>
              </a:ext>
            </a:extLst>
          </p:cNvPr>
          <p:cNvSpPr/>
          <p:nvPr/>
        </p:nvSpPr>
        <p:spPr>
          <a:xfrm>
            <a:off x="105440" y="885999"/>
            <a:ext cx="11415825" cy="37604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・フン人の西進で大半を支配される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テオドリック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によって</a:t>
            </a:r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オドアケル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暗殺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　　→　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東ゴート王国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・東ローマ帝国（ビザンツ帝国）によって滅亡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23DC40-9881-4072-872E-8A0A9A434BF6}"/>
              </a:ext>
            </a:extLst>
          </p:cNvPr>
          <p:cNvSpPr/>
          <p:nvPr/>
        </p:nvSpPr>
        <p:spPr>
          <a:xfrm>
            <a:off x="105440" y="175238"/>
            <a:ext cx="2892941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東ゴート人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8052E4AF-370C-4C00-811D-CD6ED8D5EB41}"/>
              </a:ext>
            </a:extLst>
          </p:cNvPr>
          <p:cNvSpPr/>
          <p:nvPr/>
        </p:nvSpPr>
        <p:spPr>
          <a:xfrm>
            <a:off x="1339703" y="1490975"/>
            <a:ext cx="1020725" cy="9144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2BE603-453F-4AD2-81A3-439B5350A7A4}"/>
              </a:ext>
            </a:extLst>
          </p:cNvPr>
          <p:cNvSpPr/>
          <p:nvPr/>
        </p:nvSpPr>
        <p:spPr>
          <a:xfrm>
            <a:off x="2508800" y="1625009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フン人衰退後・・・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3186040-9D9C-4357-90F8-DA909822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460" y="3791398"/>
            <a:ext cx="2048540" cy="3066602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A6C38E51-17C3-4ABA-BE98-2865CF59EE1A}"/>
              </a:ext>
            </a:extLst>
          </p:cNvPr>
          <p:cNvSpPr/>
          <p:nvPr/>
        </p:nvSpPr>
        <p:spPr>
          <a:xfrm>
            <a:off x="7299257" y="1490975"/>
            <a:ext cx="3963787" cy="1016922"/>
          </a:xfrm>
          <a:prstGeom prst="wedgeRectCallout">
            <a:avLst>
              <a:gd name="adj1" fmla="val -57388"/>
              <a:gd name="adj2" fmla="val 472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西ローマ帝国を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滅ぼしたゲルマン人</a:t>
            </a:r>
          </a:p>
        </p:txBody>
      </p:sp>
    </p:spTree>
    <p:extLst>
      <p:ext uri="{BB962C8B-B14F-4D97-AF65-F5344CB8AC3E}">
        <p14:creationId xmlns:p14="http://schemas.microsoft.com/office/powerpoint/2010/main" val="48348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A9A5C7-9409-467A-8A28-26F495E16DB2}"/>
              </a:ext>
            </a:extLst>
          </p:cNvPr>
          <p:cNvSpPr/>
          <p:nvPr/>
        </p:nvSpPr>
        <p:spPr>
          <a:xfrm>
            <a:off x="275561" y="1470788"/>
            <a:ext cx="11640878" cy="43983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・大移動で東ローマ帝国に移住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・東ローマ帝国と協力して東ゴート王国を滅ぼす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・イタリア半島に侵入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→　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ランゴバルド王国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23DC40-9881-4072-872E-8A0A9A434BF6}"/>
              </a:ext>
            </a:extLst>
          </p:cNvPr>
          <p:cNvSpPr/>
          <p:nvPr/>
        </p:nvSpPr>
        <p:spPr>
          <a:xfrm>
            <a:off x="275561" y="760028"/>
            <a:ext cx="4339650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ランゴバルド王国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71F6D673-6557-436F-9212-152BCA231218}"/>
              </a:ext>
            </a:extLst>
          </p:cNvPr>
          <p:cNvSpPr/>
          <p:nvPr/>
        </p:nvSpPr>
        <p:spPr>
          <a:xfrm>
            <a:off x="1424661" y="2639290"/>
            <a:ext cx="1020725" cy="9144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1EA3337-8312-4CC3-8582-24CC6FA3BC6D}"/>
              </a:ext>
            </a:extLst>
          </p:cNvPr>
          <p:cNvSpPr/>
          <p:nvPr/>
        </p:nvSpPr>
        <p:spPr>
          <a:xfrm>
            <a:off x="2689553" y="2855945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東ローマ帝国の衰退後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2BF996F-0CA0-4040-A29C-08F99E80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532" y="2639290"/>
            <a:ext cx="1088356" cy="1148660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6DB5F282-DC71-407B-8DA9-6A748CE01230}"/>
              </a:ext>
            </a:extLst>
          </p:cNvPr>
          <p:cNvSpPr/>
          <p:nvPr/>
        </p:nvSpPr>
        <p:spPr>
          <a:xfrm>
            <a:off x="7855189" y="4760338"/>
            <a:ext cx="3963787" cy="1016922"/>
          </a:xfrm>
          <a:prstGeom prst="wedgeRectCallout">
            <a:avLst>
              <a:gd name="adj1" fmla="val -60607"/>
              <a:gd name="adj2" fmla="val -353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これでゲルマン人に移動が一旦落ち着く</a:t>
            </a:r>
          </a:p>
        </p:txBody>
      </p:sp>
    </p:spTree>
    <p:extLst>
      <p:ext uri="{BB962C8B-B14F-4D97-AF65-F5344CB8AC3E}">
        <p14:creationId xmlns:p14="http://schemas.microsoft.com/office/powerpoint/2010/main" val="193381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8273B80-7CE9-49D9-9970-B96B26B03428}"/>
              </a:ext>
            </a:extLst>
          </p:cNvPr>
          <p:cNvSpPr/>
          <p:nvPr/>
        </p:nvSpPr>
        <p:spPr>
          <a:xfrm>
            <a:off x="169235" y="100809"/>
            <a:ext cx="4881230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ゲルマン人の大移動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87D0E6-2715-49AE-9ED5-9D612CDCAE06}"/>
              </a:ext>
            </a:extLst>
          </p:cNvPr>
          <p:cNvSpPr/>
          <p:nvPr/>
        </p:nvSpPr>
        <p:spPr>
          <a:xfrm>
            <a:off x="169235" y="811570"/>
            <a:ext cx="11579742" cy="15169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西ゴート人の移動（３７５年）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～　ランゴバルド王国建国（５６８年）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9440DE5-BA3E-4E7C-A0D9-A9B74333BE6A}"/>
              </a:ext>
            </a:extLst>
          </p:cNvPr>
          <p:cNvSpPr/>
          <p:nvPr/>
        </p:nvSpPr>
        <p:spPr>
          <a:xfrm>
            <a:off x="169235" y="2376577"/>
            <a:ext cx="11579742" cy="4380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</a:t>
            </a:r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：イベリア半島に西ゴート王国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ヴァンダル人</a:t>
            </a:r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：北アフリカにヴァンダル王国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ブルグンド人</a:t>
            </a:r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：ガリアにブルグンド王国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フランク人</a:t>
            </a:r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：ガリア北部にフランク王国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アングロ＝サクソン人</a:t>
            </a:r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</a:t>
            </a:r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大ブリテン島にアングロ＝サクソン七王国を建国</a:t>
            </a:r>
            <a:endParaRPr kumimoji="1"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東ゴート人</a:t>
            </a:r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：イタリア半島に東ゴート王国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ランゴバルド人</a:t>
            </a:r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：イタリア半島にランゴバルド王国</a:t>
            </a:r>
          </a:p>
        </p:txBody>
      </p:sp>
    </p:spTree>
    <p:extLst>
      <p:ext uri="{BB962C8B-B14F-4D97-AF65-F5344CB8AC3E}">
        <p14:creationId xmlns:p14="http://schemas.microsoft.com/office/powerpoint/2010/main" val="361524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875394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2" y="60661"/>
            <a:ext cx="43837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ゲルマン人の大移動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31218" y="1387878"/>
            <a:ext cx="386864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ゲルマン人の大移動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2B479E-580B-4855-A05A-742A4DFE033F}"/>
              </a:ext>
            </a:extLst>
          </p:cNvPr>
          <p:cNvSpPr txBox="1"/>
          <p:nvPr/>
        </p:nvSpPr>
        <p:spPr>
          <a:xfrm>
            <a:off x="235090" y="739706"/>
            <a:ext cx="12141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インド＝ヨーロッパ語族、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ケルト人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を圧迫　　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　　　　　　　　　　　　　　しながら拡大　　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ECAC90-9FFE-4B8B-A7C4-85048484E5DD}"/>
              </a:ext>
            </a:extLst>
          </p:cNvPr>
          <p:cNvSpPr txBox="1"/>
          <p:nvPr/>
        </p:nvSpPr>
        <p:spPr>
          <a:xfrm>
            <a:off x="235090" y="1982441"/>
            <a:ext cx="833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（アジア系遊牧騎馬民族）の西進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74A5E9-7358-419C-996C-E6BC897ED695}"/>
              </a:ext>
            </a:extLst>
          </p:cNvPr>
          <p:cNvSpPr txBox="1"/>
          <p:nvPr/>
        </p:nvSpPr>
        <p:spPr>
          <a:xfrm>
            <a:off x="820694" y="2530000"/>
            <a:ext cx="1137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東ゴート人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を征服、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が移動　→　大移動開始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1C4333D-7D76-44E6-A172-05617ABE13CA}"/>
              </a:ext>
            </a:extLst>
          </p:cNvPr>
          <p:cNvSpPr txBox="1"/>
          <p:nvPr/>
        </p:nvSpPr>
        <p:spPr>
          <a:xfrm>
            <a:off x="81516" y="3077559"/>
            <a:ext cx="429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［主なゲルマン民族］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7DB2AD-4CD0-4C70-9783-E89AF3552A0C}"/>
              </a:ext>
            </a:extLst>
          </p:cNvPr>
          <p:cNvSpPr/>
          <p:nvPr/>
        </p:nvSpPr>
        <p:spPr>
          <a:xfrm>
            <a:off x="235090" y="3639362"/>
            <a:ext cx="11620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ヴァンダル人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ブルグンド人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フランク人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アングロ＝サクソン人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東ゴート人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ランゴバルド人</a:t>
            </a:r>
            <a:endParaRPr lang="ja-JP" altLang="en-US" sz="3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78AC7D-8E13-4B00-BB45-206ED20F5887}"/>
              </a:ext>
            </a:extLst>
          </p:cNvPr>
          <p:cNvSpPr txBox="1"/>
          <p:nvPr/>
        </p:nvSpPr>
        <p:spPr>
          <a:xfrm>
            <a:off x="245362" y="4716580"/>
            <a:ext cx="1176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パンノニアに帝国建国、全盛期：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アッティラ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カタラウヌムの戦い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でローマ・ゲルマン連合軍に敗北　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大かっこ 8">
            <a:extLst>
              <a:ext uri="{FF2B5EF4-FFF2-40B4-BE49-F238E27FC236}">
                <a16:creationId xmlns:a16="http://schemas.microsoft.com/office/drawing/2014/main" id="{36D79822-598F-49FA-B1EF-D3BAEC4D78BE}"/>
              </a:ext>
            </a:extLst>
          </p:cNvPr>
          <p:cNvSpPr/>
          <p:nvPr/>
        </p:nvSpPr>
        <p:spPr>
          <a:xfrm>
            <a:off x="331218" y="3662334"/>
            <a:ext cx="11524084" cy="962829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9048AB-DEA2-4A0B-AD69-EB595BE00AA2}"/>
              </a:ext>
            </a:extLst>
          </p:cNvPr>
          <p:cNvSpPr txBox="1"/>
          <p:nvPr/>
        </p:nvSpPr>
        <p:spPr>
          <a:xfrm>
            <a:off x="235090" y="5704899"/>
            <a:ext cx="12226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・ゲルマン人の大移動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西ゴート人の移動（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375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年）～ランゴバルド王国建国（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568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年）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BAFEDF-591E-4099-BFE4-06166178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52"/>
            <a:ext cx="12192000" cy="52338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59C831-778F-4DF6-A5CE-6E3A1961DE19}"/>
              </a:ext>
            </a:extLst>
          </p:cNvPr>
          <p:cNvSpPr txBox="1"/>
          <p:nvPr/>
        </p:nvSpPr>
        <p:spPr>
          <a:xfrm>
            <a:off x="8948736" y="6045947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159CEDBE-670C-481E-9B44-156077FFC57E}"/>
              </a:ext>
            </a:extLst>
          </p:cNvPr>
          <p:cNvSpPr/>
          <p:nvPr/>
        </p:nvSpPr>
        <p:spPr>
          <a:xfrm>
            <a:off x="1181100" y="1190625"/>
            <a:ext cx="4467226" cy="4267199"/>
          </a:xfrm>
          <a:prstGeom prst="frame">
            <a:avLst>
              <a:gd name="adj1" fmla="val 22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426CC3F8-0F76-4C6D-BD31-BF250328730E}"/>
              </a:ext>
            </a:extLst>
          </p:cNvPr>
          <p:cNvSpPr/>
          <p:nvPr/>
        </p:nvSpPr>
        <p:spPr>
          <a:xfrm>
            <a:off x="1419225" y="5738171"/>
            <a:ext cx="1419225" cy="629199"/>
          </a:xfrm>
          <a:prstGeom prst="wedgeRectCallout">
            <a:avLst>
              <a:gd name="adj1" fmla="val 30174"/>
              <a:gd name="adj2" fmla="val -813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ここ！</a:t>
            </a:r>
          </a:p>
        </p:txBody>
      </p:sp>
    </p:spTree>
    <p:extLst>
      <p:ext uri="{BB962C8B-B14F-4D97-AF65-F5344CB8AC3E}">
        <p14:creationId xmlns:p14="http://schemas.microsoft.com/office/powerpoint/2010/main" val="259433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D84954-8E08-4EF1-B50C-C799156EED38}"/>
              </a:ext>
            </a:extLst>
          </p:cNvPr>
          <p:cNvSpPr txBox="1"/>
          <p:nvPr/>
        </p:nvSpPr>
        <p:spPr>
          <a:xfrm>
            <a:off x="114299" y="340002"/>
            <a:ext cx="10677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ヨーロッパには</a:t>
            </a:r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ケルト人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が先住（前</a:t>
            </a:r>
            <a:r>
              <a:rPr kumimoji="1"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世紀～）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F0FA18-C1BA-4B4D-93B8-5E6CE52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1462693"/>
            <a:ext cx="6529407" cy="42247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1DD6F-93A4-4F2A-B557-1185DE779985}"/>
              </a:ext>
            </a:extLst>
          </p:cNvPr>
          <p:cNvSpPr txBox="1"/>
          <p:nvPr/>
        </p:nvSpPr>
        <p:spPr>
          <a:xfrm>
            <a:off x="3400442" y="5687436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10737E2-C161-4910-986B-711F53F889D7}"/>
              </a:ext>
            </a:extLst>
          </p:cNvPr>
          <p:cNvSpPr/>
          <p:nvPr/>
        </p:nvSpPr>
        <p:spPr>
          <a:xfrm rot="19506117">
            <a:off x="722603" y="3745638"/>
            <a:ext cx="2775098" cy="6333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A1603F13-B97A-46B1-B75D-CD49351681DA}"/>
              </a:ext>
            </a:extLst>
          </p:cNvPr>
          <p:cNvSpPr/>
          <p:nvPr/>
        </p:nvSpPr>
        <p:spPr>
          <a:xfrm rot="19506117">
            <a:off x="2936807" y="3640491"/>
            <a:ext cx="993884" cy="128733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CC764CF9-5DDD-4233-B741-CEED5134DB90}"/>
              </a:ext>
            </a:extLst>
          </p:cNvPr>
          <p:cNvSpPr/>
          <p:nvPr/>
        </p:nvSpPr>
        <p:spPr>
          <a:xfrm>
            <a:off x="4017947" y="3452411"/>
            <a:ext cx="2306535" cy="770459"/>
          </a:xfrm>
          <a:prstGeom prst="wedgeRectCallout">
            <a:avLst>
              <a:gd name="adj1" fmla="val -64626"/>
              <a:gd name="adj2" fmla="val -134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ケルト人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1DF5CDC-CE38-4563-ABB0-CCAF7C828F8B}"/>
              </a:ext>
            </a:extLst>
          </p:cNvPr>
          <p:cNvSpPr/>
          <p:nvPr/>
        </p:nvSpPr>
        <p:spPr>
          <a:xfrm>
            <a:off x="6832577" y="1462694"/>
            <a:ext cx="5220586" cy="45325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・アルプス以北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イベリア半島～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ギリシアに分布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・西欧に鉄器文化を普及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→　高い技術力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FCEFFB7-1402-4815-A314-CC02EE366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86" y="4811738"/>
            <a:ext cx="1608728" cy="10295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2AD81E2-8EB9-4CCE-8317-35FC8F6CE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112" y="4700363"/>
            <a:ext cx="1434737" cy="12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4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16BF2E-FB22-46E0-9540-248414680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96136"/>
            <a:ext cx="6529407" cy="42247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53068B-1943-461E-8469-FDFF16D3D4C8}"/>
              </a:ext>
            </a:extLst>
          </p:cNvPr>
          <p:cNvSpPr txBox="1"/>
          <p:nvPr/>
        </p:nvSpPr>
        <p:spPr>
          <a:xfrm>
            <a:off x="114300" y="228761"/>
            <a:ext cx="467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の拡大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BE699E-4857-476D-96ED-F415448C9F08}"/>
              </a:ext>
            </a:extLst>
          </p:cNvPr>
          <p:cNvSpPr txBox="1"/>
          <p:nvPr/>
        </p:nvSpPr>
        <p:spPr>
          <a:xfrm>
            <a:off x="3400443" y="5320879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DA0E9FB-E8D6-4491-8906-F30842117DCC}"/>
              </a:ext>
            </a:extLst>
          </p:cNvPr>
          <p:cNvSpPr/>
          <p:nvPr/>
        </p:nvSpPr>
        <p:spPr>
          <a:xfrm rot="19506117">
            <a:off x="3111395" y="2719988"/>
            <a:ext cx="875344" cy="163695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E724E8BA-4444-4D73-958C-7E23D8BB25C5}"/>
              </a:ext>
            </a:extLst>
          </p:cNvPr>
          <p:cNvSpPr/>
          <p:nvPr/>
        </p:nvSpPr>
        <p:spPr>
          <a:xfrm>
            <a:off x="3838771" y="2403625"/>
            <a:ext cx="2625760" cy="770459"/>
          </a:xfrm>
          <a:prstGeom prst="wedgeRectCallout">
            <a:avLst>
              <a:gd name="adj1" fmla="val -46809"/>
              <a:gd name="adj2" fmla="val 914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</a:t>
            </a:r>
          </a:p>
        </p:txBody>
      </p:sp>
      <p:sp>
        <p:nvSpPr>
          <p:cNvPr id="7" name="矢印: 左 6">
            <a:extLst>
              <a:ext uri="{FF2B5EF4-FFF2-40B4-BE49-F238E27FC236}">
                <a16:creationId xmlns:a16="http://schemas.microsoft.com/office/drawing/2014/main" id="{08BD7523-C458-406C-8B67-F28654B5D4F6}"/>
              </a:ext>
            </a:extLst>
          </p:cNvPr>
          <p:cNvSpPr/>
          <p:nvPr/>
        </p:nvSpPr>
        <p:spPr>
          <a:xfrm rot="19533577">
            <a:off x="2580774" y="3160623"/>
            <a:ext cx="425201" cy="49127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左 7">
            <a:extLst>
              <a:ext uri="{FF2B5EF4-FFF2-40B4-BE49-F238E27FC236}">
                <a16:creationId xmlns:a16="http://schemas.microsoft.com/office/drawing/2014/main" id="{4D06FE3D-763A-47A7-936D-BCB1DF94AF76}"/>
              </a:ext>
            </a:extLst>
          </p:cNvPr>
          <p:cNvSpPr/>
          <p:nvPr/>
        </p:nvSpPr>
        <p:spPr>
          <a:xfrm rot="19533577">
            <a:off x="2873588" y="3578397"/>
            <a:ext cx="425201" cy="49127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id="{51E12861-E10F-4650-B75A-D06F774A215C}"/>
              </a:ext>
            </a:extLst>
          </p:cNvPr>
          <p:cNvSpPr/>
          <p:nvPr/>
        </p:nvSpPr>
        <p:spPr>
          <a:xfrm rot="19533577">
            <a:off x="3166402" y="4017582"/>
            <a:ext cx="425201" cy="49127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CDEE7A9-5CB2-4FB8-9C43-1D443E812336}"/>
              </a:ext>
            </a:extLst>
          </p:cNvPr>
          <p:cNvSpPr/>
          <p:nvPr/>
        </p:nvSpPr>
        <p:spPr>
          <a:xfrm>
            <a:off x="6809773" y="1096135"/>
            <a:ext cx="5220586" cy="53152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・農耕、牧畜が中心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・ケルト人を圧迫し</a:t>
            </a:r>
            <a:r>
              <a:rPr lang="ja-JP" altLang="en-US" sz="36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ら西進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・ローマ帝国内で下級官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僚や傭兵、コロヌスに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なる者も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605E340-54C6-4EDB-B0E0-1718A957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218" y="1096135"/>
            <a:ext cx="1112141" cy="111214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8B5FBDA-FA63-4121-93ED-86EFA59D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083" y="2687345"/>
            <a:ext cx="1254276" cy="11366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3A890CB-5A97-4018-BF80-28A8D7DC6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8218" y="4923296"/>
            <a:ext cx="819981" cy="14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E970-20D7-48C4-AD91-D4FD45F839EC}"/>
              </a:ext>
            </a:extLst>
          </p:cNvPr>
          <p:cNvSpPr txBox="1"/>
          <p:nvPr/>
        </p:nvSpPr>
        <p:spPr>
          <a:xfrm>
            <a:off x="89048" y="413191"/>
            <a:ext cx="9437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なぜゲルマン人は拡大していったのか？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8C33D5-81AC-4DE5-953D-53BC541D5B08}"/>
              </a:ext>
            </a:extLst>
          </p:cNvPr>
          <p:cNvSpPr/>
          <p:nvPr/>
        </p:nvSpPr>
        <p:spPr>
          <a:xfrm>
            <a:off x="261658" y="1481716"/>
            <a:ext cx="5448026" cy="46639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C08656-B06D-4C00-A364-2E1791FD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50" y="1744722"/>
            <a:ext cx="1370618" cy="1370618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CCE24F0E-B8E7-4CF9-B260-3D8CBBEA1122}"/>
              </a:ext>
            </a:extLst>
          </p:cNvPr>
          <p:cNvSpPr/>
          <p:nvPr/>
        </p:nvSpPr>
        <p:spPr>
          <a:xfrm>
            <a:off x="2002456" y="1744722"/>
            <a:ext cx="3488639" cy="1289710"/>
          </a:xfrm>
          <a:prstGeom prst="wedgeRectCallout">
            <a:avLst>
              <a:gd name="adj1" fmla="val -59750"/>
              <a:gd name="adj2" fmla="val -158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・肥料不使用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・土地休閑なし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A6626E-204C-40D2-BDB6-FA20A7D91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611" y="3115339"/>
            <a:ext cx="1286484" cy="12897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3BABF7C-3550-4631-A56F-E096B4F8C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469" y="3016898"/>
            <a:ext cx="1462157" cy="1462157"/>
          </a:xfrm>
          <a:prstGeom prst="rect">
            <a:avLst/>
          </a:prstGeom>
        </p:spPr>
      </p:pic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3BC16C45-593F-45DA-B9F8-A38E954F4336}"/>
              </a:ext>
            </a:extLst>
          </p:cNvPr>
          <p:cNvSpPr/>
          <p:nvPr/>
        </p:nvSpPr>
        <p:spPr>
          <a:xfrm>
            <a:off x="510363" y="3976576"/>
            <a:ext cx="4976263" cy="1892595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生産性が低い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土地の栄養が枯渇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6B2D413-4124-4E57-B61C-2AF3AA455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570" y="4702756"/>
            <a:ext cx="1127056" cy="1127056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41D7CA1F-7CFF-436C-A60D-31C76C86DF15}"/>
              </a:ext>
            </a:extLst>
          </p:cNvPr>
          <p:cNvSpPr/>
          <p:nvPr/>
        </p:nvSpPr>
        <p:spPr>
          <a:xfrm>
            <a:off x="5836870" y="3237889"/>
            <a:ext cx="518259" cy="11515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EC84C51-EACE-401E-BC64-75C657A40E1F}"/>
              </a:ext>
            </a:extLst>
          </p:cNvPr>
          <p:cNvSpPr/>
          <p:nvPr/>
        </p:nvSpPr>
        <p:spPr>
          <a:xfrm>
            <a:off x="6482315" y="1481716"/>
            <a:ext cx="5448026" cy="46639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1370F71-89AA-4A2B-BBA5-F2956CBD4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343" y="1509823"/>
            <a:ext cx="2466753" cy="246675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AE85A3B-73C4-42A8-B95B-D5C808DF8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518" y="2708313"/>
            <a:ext cx="989657" cy="1051428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1F296658-78F1-4583-81CC-7E0C97D7C2E6}"/>
              </a:ext>
            </a:extLst>
          </p:cNvPr>
          <p:cNvSpPr/>
          <p:nvPr/>
        </p:nvSpPr>
        <p:spPr>
          <a:xfrm>
            <a:off x="9138591" y="2111192"/>
            <a:ext cx="2640159" cy="1289710"/>
          </a:xfrm>
          <a:prstGeom prst="wedgeRectCallout">
            <a:avLst>
              <a:gd name="adj1" fmla="val -66194"/>
              <a:gd name="adj2" fmla="val -1917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頻繁に農地を移動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B0F6CB40-1BA9-4D53-89EE-9477CD215B41}"/>
              </a:ext>
            </a:extLst>
          </p:cNvPr>
          <p:cNvSpPr/>
          <p:nvPr/>
        </p:nvSpPr>
        <p:spPr>
          <a:xfrm>
            <a:off x="6815020" y="3976576"/>
            <a:ext cx="4782616" cy="1892595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拡大のパワーに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95F51F4-8A8C-425F-9DD2-692CB668A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018" y="4423518"/>
            <a:ext cx="1370618" cy="137061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A78EBF1-B6BF-4592-A89A-47E0714BD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277" y="4639560"/>
            <a:ext cx="843334" cy="6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2AD5B3-A517-440F-92C8-C0B87E67B0A9}"/>
              </a:ext>
            </a:extLst>
          </p:cNvPr>
          <p:cNvSpPr/>
          <p:nvPr/>
        </p:nvSpPr>
        <p:spPr>
          <a:xfrm>
            <a:off x="106325" y="127590"/>
            <a:ext cx="3466213" cy="8080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ゲルマン人社会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E856C9C-46C7-41DD-B925-BC41BDBA223C}"/>
              </a:ext>
            </a:extLst>
          </p:cNvPr>
          <p:cNvSpPr/>
          <p:nvPr/>
        </p:nvSpPr>
        <p:spPr>
          <a:xfrm>
            <a:off x="53165" y="1836647"/>
            <a:ext cx="3987210" cy="340052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身分制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8762DD5-D6FF-493C-95E7-B0FE2DD91732}"/>
              </a:ext>
            </a:extLst>
          </p:cNvPr>
          <p:cNvGrpSpPr/>
          <p:nvPr/>
        </p:nvGrpSpPr>
        <p:grpSpPr>
          <a:xfrm>
            <a:off x="1016002" y="2761118"/>
            <a:ext cx="2061535" cy="2172389"/>
            <a:chOff x="203200" y="1442681"/>
            <a:chExt cx="2061535" cy="2172389"/>
          </a:xfrm>
        </p:grpSpPr>
        <p:graphicFrame>
          <p:nvGraphicFramePr>
            <p:cNvPr id="7" name="図表 6">
              <a:extLst>
                <a:ext uri="{FF2B5EF4-FFF2-40B4-BE49-F238E27FC236}">
                  <a16:creationId xmlns:a16="http://schemas.microsoft.com/office/drawing/2014/main" id="{E06172DB-3FDF-49C6-82AA-1B69A2CACD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55947416"/>
                </p:ext>
              </p:extLst>
            </p:nvPr>
          </p:nvGraphicFramePr>
          <p:xfrm>
            <a:off x="203200" y="1442681"/>
            <a:ext cx="2061535" cy="21723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4CE3DFB-ECDE-4C06-9D25-805ED42F9569}"/>
                </a:ext>
              </a:extLst>
            </p:cNvPr>
            <p:cNvSpPr txBox="1"/>
            <p:nvPr/>
          </p:nvSpPr>
          <p:spPr>
            <a:xfrm>
              <a:off x="716369" y="1572141"/>
              <a:ext cx="1197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貴族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AB87885-2824-4CA7-A750-A44F1BB92D60}"/>
                </a:ext>
              </a:extLst>
            </p:cNvPr>
            <p:cNvSpPr txBox="1"/>
            <p:nvPr/>
          </p:nvSpPr>
          <p:spPr>
            <a:xfrm>
              <a:off x="695103" y="2237134"/>
              <a:ext cx="1197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平民</a:t>
              </a:r>
              <a:endPara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259B28B-8E05-4DD6-AE79-EAB932F4559F}"/>
                </a:ext>
              </a:extLst>
            </p:cNvPr>
            <p:cNvSpPr txBox="1"/>
            <p:nvPr/>
          </p:nvSpPr>
          <p:spPr>
            <a:xfrm>
              <a:off x="635221" y="2936735"/>
              <a:ext cx="1197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奴隷</a:t>
              </a: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9838423-C59D-467C-908C-0B1AE7C57342}"/>
              </a:ext>
            </a:extLst>
          </p:cNvPr>
          <p:cNvSpPr/>
          <p:nvPr/>
        </p:nvSpPr>
        <p:spPr>
          <a:xfrm>
            <a:off x="4108746" y="1826176"/>
            <a:ext cx="3987210" cy="340052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民会</a:t>
            </a:r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で決定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BBB44FE-8697-4D1B-B9EB-3B1337821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351" y="2887481"/>
            <a:ext cx="1723036" cy="1723036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00428D00-21D0-4F8C-A97D-692D85B21BB6}"/>
              </a:ext>
            </a:extLst>
          </p:cNvPr>
          <p:cNvSpPr/>
          <p:nvPr/>
        </p:nvSpPr>
        <p:spPr>
          <a:xfrm>
            <a:off x="6521706" y="3102669"/>
            <a:ext cx="1213884" cy="1118785"/>
          </a:xfrm>
          <a:prstGeom prst="wedgeRectCallout">
            <a:avLst>
              <a:gd name="adj1" fmla="val -79333"/>
              <a:gd name="adj2" fmla="val -229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成年男子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C4F9545-E1E9-4D61-84FB-260E11A98307}"/>
              </a:ext>
            </a:extLst>
          </p:cNvPr>
          <p:cNvSpPr/>
          <p:nvPr/>
        </p:nvSpPr>
        <p:spPr>
          <a:xfrm>
            <a:off x="5789950" y="4250582"/>
            <a:ext cx="2393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奴隷以外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3A8CFFD-D283-47D1-948D-4FEA15C2D85E}"/>
              </a:ext>
            </a:extLst>
          </p:cNvPr>
          <p:cNvSpPr/>
          <p:nvPr/>
        </p:nvSpPr>
        <p:spPr>
          <a:xfrm>
            <a:off x="8151630" y="1826177"/>
            <a:ext cx="3987210" cy="340052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部族制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5EAAFEC-028C-4091-9141-DEE6BBA009AB}"/>
              </a:ext>
            </a:extLst>
          </p:cNvPr>
          <p:cNvSpPr/>
          <p:nvPr/>
        </p:nvSpPr>
        <p:spPr>
          <a:xfrm>
            <a:off x="8544068" y="2583254"/>
            <a:ext cx="3202333" cy="12609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3731CEE-DD16-43E7-A8DB-A6538FF7AB64}"/>
              </a:ext>
            </a:extLst>
          </p:cNvPr>
          <p:cNvSpPr/>
          <p:nvPr/>
        </p:nvSpPr>
        <p:spPr>
          <a:xfrm>
            <a:off x="8269735" y="3988516"/>
            <a:ext cx="3869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軍事的指導者が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統一して大部族化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D8405625-C3CE-405E-BC18-2B7D94E20D6A}"/>
              </a:ext>
            </a:extLst>
          </p:cNvPr>
          <p:cNvSpPr/>
          <p:nvPr/>
        </p:nvSpPr>
        <p:spPr>
          <a:xfrm>
            <a:off x="8768889" y="2735886"/>
            <a:ext cx="585522" cy="67546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C6CE1EB-6AC6-42CC-BBB3-DDE530328257}"/>
              </a:ext>
            </a:extLst>
          </p:cNvPr>
          <p:cNvSpPr/>
          <p:nvPr/>
        </p:nvSpPr>
        <p:spPr>
          <a:xfrm>
            <a:off x="9852473" y="3029050"/>
            <a:ext cx="585522" cy="6754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ECB4B80F-4A58-4685-983F-302DBDD0EA52}"/>
              </a:ext>
            </a:extLst>
          </p:cNvPr>
          <p:cNvSpPr/>
          <p:nvPr/>
        </p:nvSpPr>
        <p:spPr>
          <a:xfrm>
            <a:off x="10936057" y="2727578"/>
            <a:ext cx="585522" cy="675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54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43EC4BF-2787-417A-9CEA-3B441B7D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505574" cy="394942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22029A-5763-439E-8F1C-EF87EE300CA7}"/>
              </a:ext>
            </a:extLst>
          </p:cNvPr>
          <p:cNvSpPr txBox="1"/>
          <p:nvPr/>
        </p:nvSpPr>
        <p:spPr>
          <a:xfrm>
            <a:off x="3262311" y="3632425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1ABD8E-4814-4F9E-8110-AD8A1F65C98A}"/>
              </a:ext>
            </a:extLst>
          </p:cNvPr>
          <p:cNvSpPr/>
          <p:nvPr/>
        </p:nvSpPr>
        <p:spPr>
          <a:xfrm>
            <a:off x="5287906" y="901143"/>
            <a:ext cx="1733354" cy="600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AB2294E9-7BC6-455B-AFED-957EF8B072B6}"/>
              </a:ext>
            </a:extLst>
          </p:cNvPr>
          <p:cNvSpPr/>
          <p:nvPr/>
        </p:nvSpPr>
        <p:spPr>
          <a:xfrm rot="4583632">
            <a:off x="4388397" y="750649"/>
            <a:ext cx="345538" cy="14118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4206A2D-0FA2-4F47-9C81-83F4B6FD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62" y="406834"/>
            <a:ext cx="1453481" cy="1354242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C149E9C-DC95-4D5F-864F-0C9DBF5A9903}"/>
              </a:ext>
            </a:extLst>
          </p:cNvPr>
          <p:cNvSpPr/>
          <p:nvPr/>
        </p:nvSpPr>
        <p:spPr>
          <a:xfrm>
            <a:off x="2743850" y="1711933"/>
            <a:ext cx="1817316" cy="6000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86D2A14-17DC-4E77-B5B3-55F849479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4152" y="1061082"/>
            <a:ext cx="1189279" cy="1380284"/>
          </a:xfrm>
          <a:prstGeom prst="rect">
            <a:avLst/>
          </a:prstGeom>
        </p:spPr>
      </p:pic>
      <p:sp>
        <p:nvSpPr>
          <p:cNvPr id="14" name="矢印: 下 13">
            <a:extLst>
              <a:ext uri="{FF2B5EF4-FFF2-40B4-BE49-F238E27FC236}">
                <a16:creationId xmlns:a16="http://schemas.microsoft.com/office/drawing/2014/main" id="{52E5E7A6-D48C-486D-9842-74B7C10DE96F}"/>
              </a:ext>
            </a:extLst>
          </p:cNvPr>
          <p:cNvSpPr/>
          <p:nvPr/>
        </p:nvSpPr>
        <p:spPr>
          <a:xfrm rot="6930100">
            <a:off x="2238402" y="999919"/>
            <a:ext cx="315574" cy="8856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73877E6B-17EE-46BE-99FE-C3EA02192599}"/>
              </a:ext>
            </a:extLst>
          </p:cNvPr>
          <p:cNvSpPr/>
          <p:nvPr/>
        </p:nvSpPr>
        <p:spPr>
          <a:xfrm rot="5400000">
            <a:off x="2058264" y="1374104"/>
            <a:ext cx="315574" cy="8856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BA39D934-F619-4AC6-BDAB-A714B25409AA}"/>
              </a:ext>
            </a:extLst>
          </p:cNvPr>
          <p:cNvSpPr/>
          <p:nvPr/>
        </p:nvSpPr>
        <p:spPr>
          <a:xfrm rot="4570806">
            <a:off x="2075461" y="1761004"/>
            <a:ext cx="315574" cy="8856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22DEDE5-0CD2-496E-B593-4B7B99B5CD12}"/>
              </a:ext>
            </a:extLst>
          </p:cNvPr>
          <p:cNvSpPr/>
          <p:nvPr/>
        </p:nvSpPr>
        <p:spPr>
          <a:xfrm>
            <a:off x="0" y="4697174"/>
            <a:ext cx="5645801" cy="21608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アジア系遊牧騎馬民族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・突如西進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ゲルマン人を圧迫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F529628-C872-4698-8B33-A23F1D42F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711" y="5232204"/>
            <a:ext cx="1343025" cy="11331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09B7253-A80E-4598-8748-DF1DC1E7C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754" y="5232204"/>
            <a:ext cx="1196623" cy="112205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AFBA1BE-DFF3-4F85-9B02-5612EDCC5861}"/>
              </a:ext>
            </a:extLst>
          </p:cNvPr>
          <p:cNvSpPr/>
          <p:nvPr/>
        </p:nvSpPr>
        <p:spPr>
          <a:xfrm>
            <a:off x="-6578" y="4124325"/>
            <a:ext cx="1578203" cy="563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C3F8E14-5717-40AF-B5C0-40BE5457D724}"/>
              </a:ext>
            </a:extLst>
          </p:cNvPr>
          <p:cNvSpPr/>
          <p:nvPr/>
        </p:nvSpPr>
        <p:spPr>
          <a:xfrm>
            <a:off x="5706908" y="5255867"/>
            <a:ext cx="447675" cy="10858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2D30FF1-D650-4D78-BD3F-0F6D30A6CF1A}"/>
              </a:ext>
            </a:extLst>
          </p:cNvPr>
          <p:cNvSpPr/>
          <p:nvPr/>
        </p:nvSpPr>
        <p:spPr>
          <a:xfrm>
            <a:off x="6215690" y="4048125"/>
            <a:ext cx="5976310" cy="27945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東ゴート人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を征服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が西に逃避行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→　他ゲルマン民族も移動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DE608C38-31E6-42AC-8441-D09CD9DCC963}"/>
              </a:ext>
            </a:extLst>
          </p:cNvPr>
          <p:cNvSpPr/>
          <p:nvPr/>
        </p:nvSpPr>
        <p:spPr>
          <a:xfrm>
            <a:off x="8732357" y="5626542"/>
            <a:ext cx="942976" cy="3333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887F20E-61AA-4A7A-AE05-F5B7A245859D}"/>
              </a:ext>
            </a:extLst>
          </p:cNvPr>
          <p:cNvSpPr txBox="1"/>
          <p:nvPr/>
        </p:nvSpPr>
        <p:spPr>
          <a:xfrm>
            <a:off x="6438899" y="6029325"/>
            <a:ext cx="557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ゲルマン人の大移動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開始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51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6A3822F-734E-492C-8D03-FD2605DE4A8A}"/>
              </a:ext>
            </a:extLst>
          </p:cNvPr>
          <p:cNvSpPr/>
          <p:nvPr/>
        </p:nvSpPr>
        <p:spPr>
          <a:xfrm>
            <a:off x="126706" y="822203"/>
            <a:ext cx="5299992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フン人に追われて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ローマ帝国内へ流入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6D9593-AF88-41B3-BD4C-30D0A3155B19}"/>
              </a:ext>
            </a:extLst>
          </p:cNvPr>
          <p:cNvSpPr/>
          <p:nvPr/>
        </p:nvSpPr>
        <p:spPr>
          <a:xfrm>
            <a:off x="1140" y="0"/>
            <a:ext cx="2739145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6D6690-5780-4D44-8F36-E456D4F2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10275" y="1849760"/>
            <a:ext cx="1189279" cy="13802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885968E-D669-491D-ACDF-8572A25C3526}"/>
              </a:ext>
            </a:extLst>
          </p:cNvPr>
          <p:cNvSpPr/>
          <p:nvPr/>
        </p:nvSpPr>
        <p:spPr>
          <a:xfrm>
            <a:off x="3035281" y="2849353"/>
            <a:ext cx="2254581" cy="698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</a:t>
            </a:r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B6896FF8-B031-4604-A172-005CD556EEA4}"/>
              </a:ext>
            </a:extLst>
          </p:cNvPr>
          <p:cNvSpPr/>
          <p:nvPr/>
        </p:nvSpPr>
        <p:spPr>
          <a:xfrm>
            <a:off x="2171052" y="2049353"/>
            <a:ext cx="1189279" cy="7385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43C73A-3BAD-400C-8A87-8D55A79F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11" y="1820753"/>
            <a:ext cx="1342017" cy="11507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02E8CF-1ABB-4DCC-8A22-22CD33CB27C0}"/>
              </a:ext>
            </a:extLst>
          </p:cNvPr>
          <p:cNvSpPr/>
          <p:nvPr/>
        </p:nvSpPr>
        <p:spPr>
          <a:xfrm>
            <a:off x="184134" y="2843596"/>
            <a:ext cx="2254581" cy="698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174886C-A88C-4073-99E3-E604EB7D0C94}"/>
              </a:ext>
            </a:extLst>
          </p:cNvPr>
          <p:cNvSpPr/>
          <p:nvPr/>
        </p:nvSpPr>
        <p:spPr>
          <a:xfrm>
            <a:off x="6259034" y="822203"/>
            <a:ext cx="5519183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ローマ帝国の待遇が悪く、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反乱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272A90E-2DE2-4CB0-AC7A-7A5C44098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5"/>
          <a:stretch/>
        </p:blipFill>
        <p:spPr>
          <a:xfrm flipH="1">
            <a:off x="6934348" y="1562684"/>
            <a:ext cx="1554694" cy="1373033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A716870-DD5F-40EA-8AB0-0669C8E012C5}"/>
              </a:ext>
            </a:extLst>
          </p:cNvPr>
          <p:cNvSpPr/>
          <p:nvPr/>
        </p:nvSpPr>
        <p:spPr>
          <a:xfrm>
            <a:off x="6360655" y="2785218"/>
            <a:ext cx="2254581" cy="698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DC928A5-894B-4D39-9412-BD393DB43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186" y="1381023"/>
            <a:ext cx="1554694" cy="155469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0D3D97D-5BC8-4EBC-8112-91FA7195422C}"/>
              </a:ext>
            </a:extLst>
          </p:cNvPr>
          <p:cNvSpPr/>
          <p:nvPr/>
        </p:nvSpPr>
        <p:spPr>
          <a:xfrm>
            <a:off x="9041243" y="2779016"/>
            <a:ext cx="2254581" cy="6983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00DBB1E-0B4F-45D1-BB2C-7F6AE4563257}"/>
              </a:ext>
            </a:extLst>
          </p:cNvPr>
          <p:cNvSpPr/>
          <p:nvPr/>
        </p:nvSpPr>
        <p:spPr>
          <a:xfrm>
            <a:off x="126707" y="3887585"/>
            <a:ext cx="5299991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アラリック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によって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都ローマを占領して略奪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B055A3A-18AB-4FEE-B700-A32F4A96F79C}"/>
              </a:ext>
            </a:extLst>
          </p:cNvPr>
          <p:cNvSpPr/>
          <p:nvPr/>
        </p:nvSpPr>
        <p:spPr>
          <a:xfrm>
            <a:off x="6259034" y="3887585"/>
            <a:ext cx="5519183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イベリア半島に移動して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西ゴート王国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を建国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987E96E-979F-448C-8FF0-A763B49FCA17}"/>
              </a:ext>
            </a:extLst>
          </p:cNvPr>
          <p:cNvSpPr/>
          <p:nvPr/>
        </p:nvSpPr>
        <p:spPr>
          <a:xfrm rot="9082455">
            <a:off x="4867981" y="3542737"/>
            <a:ext cx="1567617" cy="71990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266650D0-A292-47EE-9B61-C90799E2F63F}"/>
              </a:ext>
            </a:extLst>
          </p:cNvPr>
          <p:cNvSpPr/>
          <p:nvPr/>
        </p:nvSpPr>
        <p:spPr>
          <a:xfrm>
            <a:off x="5289861" y="1878126"/>
            <a:ext cx="1162093" cy="10360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B7E137F-2F5B-45A4-A5E6-AE181F40FC1A}"/>
              </a:ext>
            </a:extLst>
          </p:cNvPr>
          <p:cNvSpPr/>
          <p:nvPr/>
        </p:nvSpPr>
        <p:spPr>
          <a:xfrm>
            <a:off x="5335510" y="4787266"/>
            <a:ext cx="1070794" cy="103603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491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1C045A-B2DF-4ECB-BC15-86BDCB769A5D}"/>
              </a:ext>
            </a:extLst>
          </p:cNvPr>
          <p:cNvSpPr/>
          <p:nvPr/>
        </p:nvSpPr>
        <p:spPr>
          <a:xfrm>
            <a:off x="0" y="0"/>
            <a:ext cx="3454441" cy="710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ヴァンダル</a:t>
            </a:r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50CA61-19E4-476A-80A4-7A8D45A9EE4F}"/>
              </a:ext>
            </a:extLst>
          </p:cNvPr>
          <p:cNvSpPr/>
          <p:nvPr/>
        </p:nvSpPr>
        <p:spPr>
          <a:xfrm>
            <a:off x="105440" y="885999"/>
            <a:ext cx="6167769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・一番移動した民族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・ヒスパニア（現スペイン）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 err="1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まで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移動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900925-E72B-436E-BCF0-36803E27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3" y="2009553"/>
            <a:ext cx="1635642" cy="163564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D45F444-7051-4BA6-AF7F-43DC154959C1}"/>
              </a:ext>
            </a:extLst>
          </p:cNvPr>
          <p:cNvSpPr/>
          <p:nvPr/>
        </p:nvSpPr>
        <p:spPr>
          <a:xfrm>
            <a:off x="6768674" y="885998"/>
            <a:ext cx="5317165" cy="28353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西ゴート人に敗れてきた北アフリカへ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→　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ヴァンダル王国</a:t>
            </a:r>
            <a:endParaRPr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49ABC1CE-3937-4EDC-B2C4-E9C753E62B4D}"/>
              </a:ext>
            </a:extLst>
          </p:cNvPr>
          <p:cNvSpPr/>
          <p:nvPr/>
        </p:nvSpPr>
        <p:spPr>
          <a:xfrm>
            <a:off x="6273209" y="1729539"/>
            <a:ext cx="573271" cy="11483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4859B18-DD5E-4CB4-B6BA-20887A8F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46480" y="2566237"/>
            <a:ext cx="1405825" cy="1155158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5853F8-01EF-4286-86EC-E2C4BCB2A4C3}"/>
              </a:ext>
            </a:extLst>
          </p:cNvPr>
          <p:cNvSpPr/>
          <p:nvPr/>
        </p:nvSpPr>
        <p:spPr>
          <a:xfrm>
            <a:off x="6096000" y="4093535"/>
            <a:ext cx="6049810" cy="27257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・地中海の島々を占領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・都ローマを占領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←　滅亡を早めた原因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2474BA94-9FB9-4CB2-8760-B586375A7918}"/>
              </a:ext>
            </a:extLst>
          </p:cNvPr>
          <p:cNvSpPr/>
          <p:nvPr/>
        </p:nvSpPr>
        <p:spPr>
          <a:xfrm rot="5400000">
            <a:off x="9140620" y="3315142"/>
            <a:ext cx="573271" cy="11483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DCD299D-3FE3-4768-AC8D-92AF839BD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956" y="4345971"/>
            <a:ext cx="1594883" cy="118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76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28500</TotalTime>
  <Words>802</Words>
  <Application>Microsoft Office PowerPoint</Application>
  <PresentationFormat>ワイド画面</PresentationFormat>
  <Paragraphs>155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671</cp:revision>
  <dcterms:created xsi:type="dcterms:W3CDTF">2019-06-25T21:59:19Z</dcterms:created>
  <dcterms:modified xsi:type="dcterms:W3CDTF">2024-10-08T06:39:42Z</dcterms:modified>
</cp:coreProperties>
</file>