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0"/>
  </p:notesMasterIdLst>
  <p:sldIdLst>
    <p:sldId id="519" r:id="rId2"/>
    <p:sldId id="901" r:id="rId3"/>
    <p:sldId id="911" r:id="rId4"/>
    <p:sldId id="912" r:id="rId5"/>
    <p:sldId id="913" r:id="rId6"/>
    <p:sldId id="914" r:id="rId7"/>
    <p:sldId id="915" r:id="rId8"/>
    <p:sldId id="793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BCEFD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784" autoAdjust="0"/>
  </p:normalViewPr>
  <p:slideViewPr>
    <p:cSldViewPr snapToGrid="0" showGuides="1">
      <p:cViewPr>
        <p:scale>
          <a:sx n="60" d="100"/>
          <a:sy n="60" d="100"/>
        </p:scale>
        <p:origin x="720" y="19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0BA66526-F990-4982-997A-CCD4ECD8336F}"/>
    <pc:docChg chg="undo custSel addSld delSld modSld">
      <pc:chgData name="" userId="4df855aef7cffa4d" providerId="LiveId" clId="{0BA66526-F990-4982-997A-CCD4ECD8336F}" dt="2024-10-20T13:34:17.538" v="85" actId="1076"/>
      <pc:docMkLst>
        <pc:docMk/>
      </pc:docMkLst>
      <pc:sldChg chg="modSp">
        <pc:chgData name="" userId="4df855aef7cffa4d" providerId="LiveId" clId="{0BA66526-F990-4982-997A-CCD4ECD8336F}" dt="2024-10-20T13:29:17.570" v="30" actId="1076"/>
        <pc:sldMkLst>
          <pc:docMk/>
          <pc:sldMk cId="849079194" sldId="519"/>
        </pc:sldMkLst>
        <pc:spChg chg="mod">
          <ac:chgData name="" userId="4df855aef7cffa4d" providerId="LiveId" clId="{0BA66526-F990-4982-997A-CCD4ECD8336F}" dt="2024-10-20T13:28:17.894" v="14" actId="20577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0BA66526-F990-4982-997A-CCD4ECD8336F}" dt="2024-10-20T13:28:13.841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0BA66526-F990-4982-997A-CCD4ECD8336F}" dt="2024-10-20T13:29:17.570" v="30" actId="1076"/>
          <ac:spMkLst>
            <pc:docMk/>
            <pc:sldMk cId="849079194" sldId="519"/>
            <ac:spMk id="6" creationId="{E1CB64D1-48BC-4AED-A444-CDAF33717AEA}"/>
          </ac:spMkLst>
        </pc:spChg>
      </pc:sldChg>
      <pc:sldChg chg="delSp modSp">
        <pc:chgData name="" userId="4df855aef7cffa4d" providerId="LiveId" clId="{0BA66526-F990-4982-997A-CCD4ECD8336F}" dt="2024-10-20T13:30:15.900" v="65" actId="478"/>
        <pc:sldMkLst>
          <pc:docMk/>
          <pc:sldMk cId="980143643" sldId="793"/>
        </pc:sldMkLst>
        <pc:spChg chg="del">
          <ac:chgData name="" userId="4df855aef7cffa4d" providerId="LiveId" clId="{0BA66526-F990-4982-997A-CCD4ECD8336F}" dt="2024-10-20T13:30:14.110" v="64" actId="478"/>
          <ac:spMkLst>
            <pc:docMk/>
            <pc:sldMk cId="980143643" sldId="793"/>
            <ac:spMk id="6" creationId="{CB19A3F1-4CFD-4197-9766-C1D5E463257A}"/>
          </ac:spMkLst>
        </pc:spChg>
        <pc:spChg chg="mod">
          <ac:chgData name="" userId="4df855aef7cffa4d" providerId="LiveId" clId="{0BA66526-F990-4982-997A-CCD4ECD8336F}" dt="2024-10-20T13:30:07.419" v="63" actId="20577"/>
          <ac:spMkLst>
            <pc:docMk/>
            <pc:sldMk cId="980143643" sldId="793"/>
            <ac:spMk id="7" creationId="{45ECAC90-9FFE-4B8B-A7C4-85048484E5DD}"/>
          </ac:spMkLst>
        </pc:spChg>
        <pc:spChg chg="del">
          <ac:chgData name="" userId="4df855aef7cffa4d" providerId="LiveId" clId="{0BA66526-F990-4982-997A-CCD4ECD8336F}" dt="2024-10-20T13:30:14.110" v="64" actId="478"/>
          <ac:spMkLst>
            <pc:docMk/>
            <pc:sldMk cId="980143643" sldId="793"/>
            <ac:spMk id="8" creationId="{7A184881-EEE2-4639-82A3-BBA23C0704CF}"/>
          </ac:spMkLst>
        </pc:spChg>
        <pc:spChg chg="del">
          <ac:chgData name="" userId="4df855aef7cffa4d" providerId="LiveId" clId="{0BA66526-F990-4982-997A-CCD4ECD8336F}" dt="2024-10-20T13:30:14.110" v="64" actId="478"/>
          <ac:spMkLst>
            <pc:docMk/>
            <pc:sldMk cId="980143643" sldId="793"/>
            <ac:spMk id="9" creationId="{C8A1028B-8204-4E4A-A25C-CED4BD8EF7EB}"/>
          </ac:spMkLst>
        </pc:spChg>
        <pc:spChg chg="del">
          <ac:chgData name="" userId="4df855aef7cffa4d" providerId="LiveId" clId="{0BA66526-F990-4982-997A-CCD4ECD8336F}" dt="2024-10-20T13:30:14.110" v="64" actId="478"/>
          <ac:spMkLst>
            <pc:docMk/>
            <pc:sldMk cId="980143643" sldId="793"/>
            <ac:spMk id="10" creationId="{3C2A0E32-1C40-430D-8726-3E7014527E8B}"/>
          </ac:spMkLst>
        </pc:spChg>
        <pc:spChg chg="del">
          <ac:chgData name="" userId="4df855aef7cffa4d" providerId="LiveId" clId="{0BA66526-F990-4982-997A-CCD4ECD8336F}" dt="2024-10-20T13:30:14.110" v="64" actId="478"/>
          <ac:spMkLst>
            <pc:docMk/>
            <pc:sldMk cId="980143643" sldId="793"/>
            <ac:spMk id="11" creationId="{F3A0F3EA-4CEF-4C16-A33E-8CAB25BBE65F}"/>
          </ac:spMkLst>
        </pc:spChg>
        <pc:spChg chg="mod">
          <ac:chgData name="" userId="4df855aef7cffa4d" providerId="LiveId" clId="{0BA66526-F990-4982-997A-CCD4ECD8336F}" dt="2024-10-20T13:30:03.225" v="61" actId="2057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0BA66526-F990-4982-997A-CCD4ECD8336F}" dt="2024-10-20T13:29:59.922" v="60" actId="20577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0BA66526-F990-4982-997A-CCD4ECD8336F}" dt="2024-10-20T13:30:14.110" v="64" actId="478"/>
          <ac:spMkLst>
            <pc:docMk/>
            <pc:sldMk cId="980143643" sldId="793"/>
            <ac:spMk id="14" creationId="{C5C83D4A-5BA0-4591-B8F5-6107766C02A0}"/>
          </ac:spMkLst>
        </pc:spChg>
        <pc:spChg chg="del">
          <ac:chgData name="" userId="4df855aef7cffa4d" providerId="LiveId" clId="{0BA66526-F990-4982-997A-CCD4ECD8336F}" dt="2024-10-20T13:30:14.110" v="64" actId="478"/>
          <ac:spMkLst>
            <pc:docMk/>
            <pc:sldMk cId="980143643" sldId="793"/>
            <ac:spMk id="15" creationId="{FD8AD350-37AA-45D7-B1BA-64579A4F142E}"/>
          </ac:spMkLst>
        </pc:spChg>
        <pc:spChg chg="del">
          <ac:chgData name="" userId="4df855aef7cffa4d" providerId="LiveId" clId="{0BA66526-F990-4982-997A-CCD4ECD8336F}" dt="2024-10-20T13:30:14.110" v="64" actId="478"/>
          <ac:spMkLst>
            <pc:docMk/>
            <pc:sldMk cId="980143643" sldId="793"/>
            <ac:spMk id="16" creationId="{FAEB53F3-2C3C-43BC-AFB5-76B363761137}"/>
          </ac:spMkLst>
        </pc:spChg>
        <pc:spChg chg="del">
          <ac:chgData name="" userId="4df855aef7cffa4d" providerId="LiveId" clId="{0BA66526-F990-4982-997A-CCD4ECD8336F}" dt="2024-10-20T13:30:15.900" v="65" actId="478"/>
          <ac:spMkLst>
            <pc:docMk/>
            <pc:sldMk cId="980143643" sldId="793"/>
            <ac:spMk id="17" creationId="{C5DFF8FA-7A1F-4B34-9441-3AF05CA5FE6A}"/>
          </ac:spMkLst>
        </pc:spChg>
      </pc:sldChg>
      <pc:sldChg chg="modSp">
        <pc:chgData name="" userId="4df855aef7cffa4d" providerId="LiveId" clId="{0BA66526-F990-4982-997A-CCD4ECD8336F}" dt="2024-10-20T13:29:36.776" v="33" actId="1076"/>
        <pc:sldMkLst>
          <pc:docMk/>
          <pc:sldMk cId="2594331087" sldId="901"/>
        </pc:sldMkLst>
        <pc:spChg chg="mod">
          <ac:chgData name="" userId="4df855aef7cffa4d" providerId="LiveId" clId="{0BA66526-F990-4982-997A-CCD4ECD8336F}" dt="2024-10-20T13:29:34.565" v="32" actId="14100"/>
          <ac:spMkLst>
            <pc:docMk/>
            <pc:sldMk cId="2594331087" sldId="901"/>
            <ac:spMk id="4" creationId="{159CEDBE-670C-481E-9B44-156077FFC57E}"/>
          </ac:spMkLst>
        </pc:spChg>
        <pc:spChg chg="mod">
          <ac:chgData name="" userId="4df855aef7cffa4d" providerId="LiveId" clId="{0BA66526-F990-4982-997A-CCD4ECD8336F}" dt="2024-10-20T13:29:36.776" v="33" actId="1076"/>
          <ac:spMkLst>
            <pc:docMk/>
            <pc:sldMk cId="2594331087" sldId="901"/>
            <ac:spMk id="5" creationId="{426CC3F8-0F76-4C6D-BD31-BF250328730E}"/>
          </ac:spMkLst>
        </pc:spChg>
      </pc:sldChg>
      <pc:sldChg chg="del">
        <pc:chgData name="" userId="4df855aef7cffa4d" providerId="LiveId" clId="{0BA66526-F990-4982-997A-CCD4ECD8336F}" dt="2024-10-20T13:29:43.440" v="34" actId="2696"/>
        <pc:sldMkLst>
          <pc:docMk/>
          <pc:sldMk cId="3117224993" sldId="907"/>
        </pc:sldMkLst>
      </pc:sldChg>
      <pc:sldChg chg="del">
        <pc:chgData name="" userId="4df855aef7cffa4d" providerId="LiveId" clId="{0BA66526-F990-4982-997A-CCD4ECD8336F}" dt="2024-10-20T13:29:49.680" v="35" actId="2696"/>
        <pc:sldMkLst>
          <pc:docMk/>
          <pc:sldMk cId="1214889096" sldId="908"/>
        </pc:sldMkLst>
      </pc:sldChg>
      <pc:sldChg chg="del">
        <pc:chgData name="" userId="4df855aef7cffa4d" providerId="LiveId" clId="{0BA66526-F990-4982-997A-CCD4ECD8336F}" dt="2024-10-20T13:29:51.123" v="36" actId="2696"/>
        <pc:sldMkLst>
          <pc:docMk/>
          <pc:sldMk cId="2234612941" sldId="910"/>
        </pc:sldMkLst>
      </pc:sldChg>
      <pc:sldChg chg="addSp modSp add">
        <pc:chgData name="" userId="4df855aef7cffa4d" providerId="LiveId" clId="{0BA66526-F990-4982-997A-CCD4ECD8336F}" dt="2024-10-20T13:34:17.538" v="85" actId="1076"/>
        <pc:sldMkLst>
          <pc:docMk/>
          <pc:sldMk cId="2489683674" sldId="910"/>
        </pc:sldMkLst>
        <pc:spChg chg="add mod">
          <ac:chgData name="" userId="4df855aef7cffa4d" providerId="LiveId" clId="{0BA66526-F990-4982-997A-CCD4ECD8336F}" dt="2024-10-20T13:34:17.538" v="85" actId="1076"/>
          <ac:spMkLst>
            <pc:docMk/>
            <pc:sldMk cId="2489683674" sldId="910"/>
            <ac:spMk id="3" creationId="{583DA5DD-3D28-424A-A2CD-CD2AAC442D17}"/>
          </ac:spMkLst>
        </pc:spChg>
        <pc:picChg chg="add mod">
          <ac:chgData name="" userId="4df855aef7cffa4d" providerId="LiveId" clId="{0BA66526-F990-4982-997A-CCD4ECD8336F}" dt="2024-10-20T13:34:02.810" v="70" actId="14100"/>
          <ac:picMkLst>
            <pc:docMk/>
            <pc:sldMk cId="2489683674" sldId="910"/>
            <ac:picMk id="2" creationId="{7906B267-2645-41B1-A0B2-5FED72D466F7}"/>
          </ac:picMkLst>
        </pc:picChg>
      </pc:sldChg>
    </pc:docChg>
  </pc:docChgLst>
  <pc:docChgLst>
    <pc:chgData userId="4df855aef7cffa4d" providerId="LiveId" clId="{C509794B-3718-42BB-A762-BEF18AED91E1}"/>
    <pc:docChg chg="undo custSel addSld delSld modSld">
      <pc:chgData name="" userId="4df855aef7cffa4d" providerId="LiveId" clId="{C509794B-3718-42BB-A762-BEF18AED91E1}" dt="2024-10-21T04:42:05.721" v="2903" actId="1076"/>
      <pc:docMkLst>
        <pc:docMk/>
      </pc:docMkLst>
      <pc:sldChg chg="addSp delSp modSp">
        <pc:chgData name="" userId="4df855aef7cffa4d" providerId="LiveId" clId="{C509794B-3718-42BB-A762-BEF18AED91E1}" dt="2024-10-21T04:42:05.721" v="2903" actId="1076"/>
        <pc:sldMkLst>
          <pc:docMk/>
          <pc:sldMk cId="980143643" sldId="793"/>
        </pc:sldMkLst>
        <pc:spChg chg="add del mod">
          <ac:chgData name="" userId="4df855aef7cffa4d" providerId="LiveId" clId="{C509794B-3718-42BB-A762-BEF18AED91E1}" dt="2024-10-21T04:36:10.937" v="2119" actId="478"/>
          <ac:spMkLst>
            <pc:docMk/>
            <pc:sldMk cId="980143643" sldId="793"/>
            <ac:spMk id="6" creationId="{85DE1600-A141-45A7-8627-C565027FEB10}"/>
          </ac:spMkLst>
        </pc:spChg>
        <pc:spChg chg="mod">
          <ac:chgData name="" userId="4df855aef7cffa4d" providerId="LiveId" clId="{C509794B-3718-42BB-A762-BEF18AED91E1}" dt="2024-10-21T04:36:34.365" v="2181" actId="14100"/>
          <ac:spMkLst>
            <pc:docMk/>
            <pc:sldMk cId="980143643" sldId="793"/>
            <ac:spMk id="7" creationId="{45ECAC90-9FFE-4B8B-A7C4-85048484E5DD}"/>
          </ac:spMkLst>
        </pc:spChg>
        <pc:spChg chg="add mod">
          <ac:chgData name="" userId="4df855aef7cffa4d" providerId="LiveId" clId="{C509794B-3718-42BB-A762-BEF18AED91E1}" dt="2024-10-21T04:42:05.721" v="2903" actId="1076"/>
          <ac:spMkLst>
            <pc:docMk/>
            <pc:sldMk cId="980143643" sldId="793"/>
            <ac:spMk id="8" creationId="{9DF62DCB-F88F-41C2-BC8C-13FD3B974B2F}"/>
          </ac:spMkLst>
        </pc:spChg>
        <pc:spChg chg="add mod">
          <ac:chgData name="" userId="4df855aef7cffa4d" providerId="LiveId" clId="{C509794B-3718-42BB-A762-BEF18AED91E1}" dt="2024-10-21T04:41:40.081" v="2825" actId="1076"/>
          <ac:spMkLst>
            <pc:docMk/>
            <pc:sldMk cId="980143643" sldId="793"/>
            <ac:spMk id="9" creationId="{999451A4-BC60-48C1-9D01-5300CF475007}"/>
          </ac:spMkLst>
        </pc:spChg>
        <pc:spChg chg="add mod">
          <ac:chgData name="" userId="4df855aef7cffa4d" providerId="LiveId" clId="{C509794B-3718-42BB-A762-BEF18AED91E1}" dt="2024-10-21T04:41:40.081" v="2825" actId="1076"/>
          <ac:spMkLst>
            <pc:docMk/>
            <pc:sldMk cId="980143643" sldId="793"/>
            <ac:spMk id="10" creationId="{168F8B99-1CE1-4849-A551-5475C19DCDAB}"/>
          </ac:spMkLst>
        </pc:spChg>
        <pc:spChg chg="add mod">
          <ac:chgData name="" userId="4df855aef7cffa4d" providerId="LiveId" clId="{C509794B-3718-42BB-A762-BEF18AED91E1}" dt="2024-10-21T04:41:40.081" v="2825" actId="1076"/>
          <ac:spMkLst>
            <pc:docMk/>
            <pc:sldMk cId="980143643" sldId="793"/>
            <ac:spMk id="11" creationId="{8D20ED9C-A607-4AB7-86F7-6D7D682FA2BA}"/>
          </ac:spMkLst>
        </pc:spChg>
        <pc:spChg chg="mod">
          <ac:chgData name="" userId="4df855aef7cffa4d" providerId="LiveId" clId="{C509794B-3718-42BB-A762-BEF18AED91E1}" dt="2024-10-21T04:35:53.688" v="2108" actId="14100"/>
          <ac:spMkLst>
            <pc:docMk/>
            <pc:sldMk cId="980143643" sldId="793"/>
            <ac:spMk id="12" creationId="{ADAADF98-9D01-8FC8-D6BE-59ECC4E5CCA4}"/>
          </ac:spMkLst>
        </pc:spChg>
        <pc:spChg chg="add mod">
          <ac:chgData name="" userId="4df855aef7cffa4d" providerId="LiveId" clId="{C509794B-3718-42BB-A762-BEF18AED91E1}" dt="2024-10-21T04:41:40.081" v="2825" actId="1076"/>
          <ac:spMkLst>
            <pc:docMk/>
            <pc:sldMk cId="980143643" sldId="793"/>
            <ac:spMk id="14" creationId="{64124C1D-44CC-4F7C-B3C3-6EA0DED35440}"/>
          </ac:spMkLst>
        </pc:spChg>
      </pc:sldChg>
      <pc:sldChg chg="del">
        <pc:chgData name="" userId="4df855aef7cffa4d" providerId="LiveId" clId="{C509794B-3718-42BB-A762-BEF18AED91E1}" dt="2024-10-21T01:35:44.387" v="347" actId="2696"/>
        <pc:sldMkLst>
          <pc:docMk/>
          <pc:sldMk cId="2891212528" sldId="909"/>
        </pc:sldMkLst>
      </pc:sldChg>
      <pc:sldChg chg="del">
        <pc:chgData name="" userId="4df855aef7cffa4d" providerId="LiveId" clId="{C509794B-3718-42BB-A762-BEF18AED91E1}" dt="2024-10-21T01:35:05.166" v="346" actId="2696"/>
        <pc:sldMkLst>
          <pc:docMk/>
          <pc:sldMk cId="2489683674" sldId="910"/>
        </pc:sldMkLst>
      </pc:sldChg>
      <pc:sldChg chg="addSp delSp modSp add">
        <pc:chgData name="" userId="4df855aef7cffa4d" providerId="LiveId" clId="{C509794B-3718-42BB-A762-BEF18AED91E1}" dt="2024-10-21T01:35:01.316" v="345" actId="1076"/>
        <pc:sldMkLst>
          <pc:docMk/>
          <pc:sldMk cId="757252735" sldId="911"/>
        </pc:sldMkLst>
        <pc:spChg chg="add del mod">
          <ac:chgData name="" userId="4df855aef7cffa4d" providerId="LiveId" clId="{C509794B-3718-42BB-A762-BEF18AED91E1}" dt="2024-10-21T01:30:09.279" v="97" actId="478"/>
          <ac:spMkLst>
            <pc:docMk/>
            <pc:sldMk cId="757252735" sldId="911"/>
            <ac:spMk id="3" creationId="{BD21F8CA-6922-4318-A81D-CA81BD892C32}"/>
          </ac:spMkLst>
        </pc:spChg>
        <pc:spChg chg="add mod">
          <ac:chgData name="" userId="4df855aef7cffa4d" providerId="LiveId" clId="{C509794B-3718-42BB-A762-BEF18AED91E1}" dt="2024-10-21T01:28:37.743" v="36" actId="1076"/>
          <ac:spMkLst>
            <pc:docMk/>
            <pc:sldMk cId="757252735" sldId="911"/>
            <ac:spMk id="4" creationId="{B96FB37F-FD10-4C57-97A1-AF568CDDBBAF}"/>
          </ac:spMkLst>
        </pc:spChg>
        <pc:spChg chg="add mod">
          <ac:chgData name="" userId="4df855aef7cffa4d" providerId="LiveId" clId="{C509794B-3718-42BB-A762-BEF18AED91E1}" dt="2024-10-21T01:29:27.107" v="91" actId="1076"/>
          <ac:spMkLst>
            <pc:docMk/>
            <pc:sldMk cId="757252735" sldId="911"/>
            <ac:spMk id="5" creationId="{6A72851C-B651-4F36-AE3C-2AD418416245}"/>
          </ac:spMkLst>
        </pc:spChg>
        <pc:spChg chg="add mod">
          <ac:chgData name="" userId="4df855aef7cffa4d" providerId="LiveId" clId="{C509794B-3718-42BB-A762-BEF18AED91E1}" dt="2024-10-21T01:34:22.747" v="337" actId="947"/>
          <ac:spMkLst>
            <pc:docMk/>
            <pc:sldMk cId="757252735" sldId="911"/>
            <ac:spMk id="7" creationId="{009DF377-C895-41A6-9B51-2E49FEA8D093}"/>
          </ac:spMkLst>
        </pc:spChg>
        <pc:spChg chg="add mod">
          <ac:chgData name="" userId="4df855aef7cffa4d" providerId="LiveId" clId="{C509794B-3718-42BB-A762-BEF18AED91E1}" dt="2024-10-21T01:35:01.316" v="345" actId="1076"/>
          <ac:spMkLst>
            <pc:docMk/>
            <pc:sldMk cId="757252735" sldId="911"/>
            <ac:spMk id="9" creationId="{29D56FFC-628A-4B45-88F7-BB934717AFF8}"/>
          </ac:spMkLst>
        </pc:spChg>
        <pc:picChg chg="add mod">
          <ac:chgData name="" userId="4df855aef7cffa4d" providerId="LiveId" clId="{C509794B-3718-42BB-A762-BEF18AED91E1}" dt="2024-10-21T01:29:12.667" v="87" actId="1076"/>
          <ac:picMkLst>
            <pc:docMk/>
            <pc:sldMk cId="757252735" sldId="911"/>
            <ac:picMk id="2" creationId="{39753843-6352-480B-8B39-DE171E670D3F}"/>
          </ac:picMkLst>
        </pc:picChg>
        <pc:picChg chg="add mod">
          <ac:chgData name="" userId="4df855aef7cffa4d" providerId="LiveId" clId="{C509794B-3718-42BB-A762-BEF18AED91E1}" dt="2024-10-21T01:29:58.419" v="94" actId="1076"/>
          <ac:picMkLst>
            <pc:docMk/>
            <pc:sldMk cId="757252735" sldId="911"/>
            <ac:picMk id="6" creationId="{471D9605-7F87-48F8-8FBA-C2CE20D6392F}"/>
          </ac:picMkLst>
        </pc:picChg>
        <pc:picChg chg="add mod">
          <ac:chgData name="" userId="4df855aef7cffa4d" providerId="LiveId" clId="{C509794B-3718-42BB-A762-BEF18AED91E1}" dt="2024-10-21T01:34:55.901" v="344" actId="14100"/>
          <ac:picMkLst>
            <pc:docMk/>
            <pc:sldMk cId="757252735" sldId="911"/>
            <ac:picMk id="8" creationId="{6F0C9A2D-CC0E-49FA-A976-937C926E16D8}"/>
          </ac:picMkLst>
        </pc:picChg>
      </pc:sldChg>
      <pc:sldChg chg="addSp delSp modSp add">
        <pc:chgData name="" userId="4df855aef7cffa4d" providerId="LiveId" clId="{C509794B-3718-42BB-A762-BEF18AED91E1}" dt="2024-10-21T01:45:59.805" v="724" actId="1076"/>
        <pc:sldMkLst>
          <pc:docMk/>
          <pc:sldMk cId="52728275" sldId="912"/>
        </pc:sldMkLst>
        <pc:spChg chg="add mod">
          <ac:chgData name="" userId="4df855aef7cffa4d" providerId="LiveId" clId="{C509794B-3718-42BB-A762-BEF18AED91E1}" dt="2024-10-21T01:36:17.597" v="379" actId="1076"/>
          <ac:spMkLst>
            <pc:docMk/>
            <pc:sldMk cId="52728275" sldId="912"/>
            <ac:spMk id="2" creationId="{7732B647-2E7F-43A9-B242-3DAA23B2391E}"/>
          </ac:spMkLst>
        </pc:spChg>
        <pc:spChg chg="add mod">
          <ac:chgData name="" userId="4df855aef7cffa4d" providerId="LiveId" clId="{C509794B-3718-42BB-A762-BEF18AED91E1}" dt="2024-10-21T01:37:11.873" v="467" actId="1076"/>
          <ac:spMkLst>
            <pc:docMk/>
            <pc:sldMk cId="52728275" sldId="912"/>
            <ac:spMk id="3" creationId="{F601EF4C-0403-46C2-ADD9-9F8E0930FBF9}"/>
          </ac:spMkLst>
        </pc:spChg>
        <pc:spChg chg="add mod">
          <ac:chgData name="" userId="4df855aef7cffa4d" providerId="LiveId" clId="{C509794B-3718-42BB-A762-BEF18AED91E1}" dt="2024-10-21T01:44:57.331" v="648" actId="14100"/>
          <ac:spMkLst>
            <pc:docMk/>
            <pc:sldMk cId="52728275" sldId="912"/>
            <ac:spMk id="4" creationId="{80D719DB-5ACA-424D-A404-80DF7E1D3D2E}"/>
          </ac:spMkLst>
        </pc:spChg>
        <pc:spChg chg="add del mod">
          <ac:chgData name="" userId="4df855aef7cffa4d" providerId="LiveId" clId="{C509794B-3718-42BB-A762-BEF18AED91E1}" dt="2024-10-21T01:40:05.297" v="561" actId="478"/>
          <ac:spMkLst>
            <pc:docMk/>
            <pc:sldMk cId="52728275" sldId="912"/>
            <ac:spMk id="5" creationId="{26CA6F99-F077-4DCB-BFB1-975D9B8C435E}"/>
          </ac:spMkLst>
        </pc:spChg>
        <pc:spChg chg="add mod">
          <ac:chgData name="" userId="4df855aef7cffa4d" providerId="LiveId" clId="{C509794B-3718-42BB-A762-BEF18AED91E1}" dt="2024-10-21T01:43:49.357" v="642" actId="14100"/>
          <ac:spMkLst>
            <pc:docMk/>
            <pc:sldMk cId="52728275" sldId="912"/>
            <ac:spMk id="6" creationId="{0053124D-1D1B-4C24-BC5F-5C8B04CB4A95}"/>
          </ac:spMkLst>
        </pc:spChg>
        <pc:spChg chg="add mod">
          <ac:chgData name="" userId="4df855aef7cffa4d" providerId="LiveId" clId="{C509794B-3718-42BB-A762-BEF18AED91E1}" dt="2024-10-21T01:43:49.357" v="642" actId="14100"/>
          <ac:spMkLst>
            <pc:docMk/>
            <pc:sldMk cId="52728275" sldId="912"/>
            <ac:spMk id="7" creationId="{D8B396B2-4965-4E24-B451-ADEBF0A808FB}"/>
          </ac:spMkLst>
        </pc:spChg>
        <pc:spChg chg="add mod">
          <ac:chgData name="" userId="4df855aef7cffa4d" providerId="LiveId" clId="{C509794B-3718-42BB-A762-BEF18AED91E1}" dt="2024-10-21T01:43:49.357" v="642" actId="14100"/>
          <ac:spMkLst>
            <pc:docMk/>
            <pc:sldMk cId="52728275" sldId="912"/>
            <ac:spMk id="8" creationId="{73F1B99D-40B0-4C13-851E-05A528FC742F}"/>
          </ac:spMkLst>
        </pc:spChg>
        <pc:spChg chg="add mod">
          <ac:chgData name="" userId="4df855aef7cffa4d" providerId="LiveId" clId="{C509794B-3718-42BB-A762-BEF18AED91E1}" dt="2024-10-21T01:43:49.357" v="642" actId="14100"/>
          <ac:spMkLst>
            <pc:docMk/>
            <pc:sldMk cId="52728275" sldId="912"/>
            <ac:spMk id="9" creationId="{242B6B0D-7EFD-4D3E-A9DF-D679613E88C7}"/>
          </ac:spMkLst>
        </pc:spChg>
        <pc:spChg chg="add mod ord">
          <ac:chgData name="" userId="4df855aef7cffa4d" providerId="LiveId" clId="{C509794B-3718-42BB-A762-BEF18AED91E1}" dt="2024-10-21T01:44:12.642" v="645" actId="13822"/>
          <ac:spMkLst>
            <pc:docMk/>
            <pc:sldMk cId="52728275" sldId="912"/>
            <ac:spMk id="10" creationId="{039BDBE1-A131-4E30-B5ED-9B70775F6107}"/>
          </ac:spMkLst>
        </pc:spChg>
        <pc:spChg chg="add del mod">
          <ac:chgData name="" userId="4df855aef7cffa4d" providerId="LiveId" clId="{C509794B-3718-42BB-A762-BEF18AED91E1}" dt="2024-10-21T01:45:03.960" v="654" actId="478"/>
          <ac:spMkLst>
            <pc:docMk/>
            <pc:sldMk cId="52728275" sldId="912"/>
            <ac:spMk id="11" creationId="{7C7591F2-521E-43F6-80F3-E6FCE50BBE50}"/>
          </ac:spMkLst>
        </pc:spChg>
        <pc:spChg chg="add mod">
          <ac:chgData name="" userId="4df855aef7cffa4d" providerId="LiveId" clId="{C509794B-3718-42BB-A762-BEF18AED91E1}" dt="2024-10-21T01:45:59.805" v="724" actId="1076"/>
          <ac:spMkLst>
            <pc:docMk/>
            <pc:sldMk cId="52728275" sldId="912"/>
            <ac:spMk id="12" creationId="{FCDC315D-A197-448A-B183-735CD7D23EC7}"/>
          </ac:spMkLst>
        </pc:spChg>
        <pc:picChg chg="add mod">
          <ac:chgData name="" userId="4df855aef7cffa4d" providerId="LiveId" clId="{C509794B-3718-42BB-A762-BEF18AED91E1}" dt="2024-10-21T01:45:55.686" v="723" actId="1076"/>
          <ac:picMkLst>
            <pc:docMk/>
            <pc:sldMk cId="52728275" sldId="912"/>
            <ac:picMk id="13" creationId="{96B9A802-DD63-4B40-B5F9-0670D33C3195}"/>
          </ac:picMkLst>
        </pc:picChg>
      </pc:sldChg>
      <pc:sldChg chg="addSp delSp modSp add">
        <pc:chgData name="" userId="4df855aef7cffa4d" providerId="LiveId" clId="{C509794B-3718-42BB-A762-BEF18AED91E1}" dt="2024-10-21T01:54:52.327" v="1185" actId="1076"/>
        <pc:sldMkLst>
          <pc:docMk/>
          <pc:sldMk cId="942073979" sldId="913"/>
        </pc:sldMkLst>
        <pc:spChg chg="add mod">
          <ac:chgData name="" userId="4df855aef7cffa4d" providerId="LiveId" clId="{C509794B-3718-42BB-A762-BEF18AED91E1}" dt="2024-10-21T01:49:21.923" v="953" actId="1076"/>
          <ac:spMkLst>
            <pc:docMk/>
            <pc:sldMk cId="942073979" sldId="913"/>
            <ac:spMk id="3" creationId="{DFD5FBDD-94D8-47C6-AE6D-B5E677BEB48E}"/>
          </ac:spMkLst>
        </pc:spChg>
        <pc:spChg chg="add mod">
          <ac:chgData name="" userId="4df855aef7cffa4d" providerId="LiveId" clId="{C509794B-3718-42BB-A762-BEF18AED91E1}" dt="2024-10-21T01:47:11.148" v="802" actId="20577"/>
          <ac:spMkLst>
            <pc:docMk/>
            <pc:sldMk cId="942073979" sldId="913"/>
            <ac:spMk id="4" creationId="{A1A8F144-5297-45AB-9241-722EC5666AAB}"/>
          </ac:spMkLst>
        </pc:spChg>
        <pc:spChg chg="add del mod">
          <ac:chgData name="" userId="4df855aef7cffa4d" providerId="LiveId" clId="{C509794B-3718-42BB-A762-BEF18AED91E1}" dt="2024-10-21T01:50:10.128" v="982" actId="478"/>
          <ac:spMkLst>
            <pc:docMk/>
            <pc:sldMk cId="942073979" sldId="913"/>
            <ac:spMk id="5" creationId="{440C5403-8313-41FA-A8D1-2182D9D70338}"/>
          </ac:spMkLst>
        </pc:spChg>
        <pc:spChg chg="add del mod">
          <ac:chgData name="" userId="4df855aef7cffa4d" providerId="LiveId" clId="{C509794B-3718-42BB-A762-BEF18AED91E1}" dt="2024-10-21T01:50:12.671" v="983" actId="478"/>
          <ac:spMkLst>
            <pc:docMk/>
            <pc:sldMk cId="942073979" sldId="913"/>
            <ac:spMk id="6" creationId="{1CCAA2A9-CC52-45AA-B0B5-C23B4E3FDACB}"/>
          </ac:spMkLst>
        </pc:spChg>
        <pc:spChg chg="add mod">
          <ac:chgData name="" userId="4df855aef7cffa4d" providerId="LiveId" clId="{C509794B-3718-42BB-A762-BEF18AED91E1}" dt="2024-10-21T01:51:59.979" v="1011" actId="1076"/>
          <ac:spMkLst>
            <pc:docMk/>
            <pc:sldMk cId="942073979" sldId="913"/>
            <ac:spMk id="8" creationId="{B03383E4-1814-4C08-ABB6-73F4E724EDDF}"/>
          </ac:spMkLst>
        </pc:spChg>
        <pc:spChg chg="add mod ord">
          <ac:chgData name="" userId="4df855aef7cffa4d" providerId="LiveId" clId="{C509794B-3718-42BB-A762-BEF18AED91E1}" dt="2024-10-21T01:51:39.699" v="1002" actId="1076"/>
          <ac:spMkLst>
            <pc:docMk/>
            <pc:sldMk cId="942073979" sldId="913"/>
            <ac:spMk id="9" creationId="{E89A666B-4078-4242-B0BB-493C59D4608B}"/>
          </ac:spMkLst>
        </pc:spChg>
        <pc:spChg chg="add mod">
          <ac:chgData name="" userId="4df855aef7cffa4d" providerId="LiveId" clId="{C509794B-3718-42BB-A762-BEF18AED91E1}" dt="2024-10-21T01:52:13.883" v="1014" actId="1076"/>
          <ac:spMkLst>
            <pc:docMk/>
            <pc:sldMk cId="942073979" sldId="913"/>
            <ac:spMk id="10" creationId="{ED024746-26DF-4A6B-ABA0-4383033FA7EE}"/>
          </ac:spMkLst>
        </pc:spChg>
        <pc:spChg chg="add mod">
          <ac:chgData name="" userId="4df855aef7cffa4d" providerId="LiveId" clId="{C509794B-3718-42BB-A762-BEF18AED91E1}" dt="2024-10-21T01:52:33.890" v="1016" actId="1076"/>
          <ac:spMkLst>
            <pc:docMk/>
            <pc:sldMk cId="942073979" sldId="913"/>
            <ac:spMk id="11" creationId="{EEF460C7-51E9-4D15-8EC0-EA0B3E49D035}"/>
          </ac:spMkLst>
        </pc:spChg>
        <pc:spChg chg="add mod">
          <ac:chgData name="" userId="4df855aef7cffa4d" providerId="LiveId" clId="{C509794B-3718-42BB-A762-BEF18AED91E1}" dt="2024-10-21T01:54:02.849" v="1125" actId="1076"/>
          <ac:spMkLst>
            <pc:docMk/>
            <pc:sldMk cId="942073979" sldId="913"/>
            <ac:spMk id="12" creationId="{757D99C3-BD6B-44D5-AD04-072CCE785E79}"/>
          </ac:spMkLst>
        </pc:spChg>
        <pc:spChg chg="add mod">
          <ac:chgData name="" userId="4df855aef7cffa4d" providerId="LiveId" clId="{C509794B-3718-42BB-A762-BEF18AED91E1}" dt="2024-10-21T01:53:52.575" v="1123" actId="1076"/>
          <ac:spMkLst>
            <pc:docMk/>
            <pc:sldMk cId="942073979" sldId="913"/>
            <ac:spMk id="13" creationId="{3D03FEF4-D1DC-47E4-B493-A9216BDE8AD9}"/>
          </ac:spMkLst>
        </pc:spChg>
        <pc:spChg chg="add mod">
          <ac:chgData name="" userId="4df855aef7cffa4d" providerId="LiveId" clId="{C509794B-3718-42BB-A762-BEF18AED91E1}" dt="2024-10-21T01:54:25.669" v="1145" actId="14100"/>
          <ac:spMkLst>
            <pc:docMk/>
            <pc:sldMk cId="942073979" sldId="913"/>
            <ac:spMk id="14" creationId="{53A3C6D9-1B13-4163-BA2A-DB04E2AB1054}"/>
          </ac:spMkLst>
        </pc:spChg>
        <pc:spChg chg="add mod">
          <ac:chgData name="" userId="4df855aef7cffa4d" providerId="LiveId" clId="{C509794B-3718-42BB-A762-BEF18AED91E1}" dt="2024-10-21T01:54:52.327" v="1185" actId="1076"/>
          <ac:spMkLst>
            <pc:docMk/>
            <pc:sldMk cId="942073979" sldId="913"/>
            <ac:spMk id="15" creationId="{71863007-73AF-403F-9FBE-103029156218}"/>
          </ac:spMkLst>
        </pc:spChg>
        <pc:picChg chg="add mod">
          <ac:chgData name="" userId="4df855aef7cffa4d" providerId="LiveId" clId="{C509794B-3718-42BB-A762-BEF18AED91E1}" dt="2024-10-21T01:51:06.200" v="995" actId="1076"/>
          <ac:picMkLst>
            <pc:docMk/>
            <pc:sldMk cId="942073979" sldId="913"/>
            <ac:picMk id="2" creationId="{544069F5-2150-4F70-A319-E687356DC0A3}"/>
          </ac:picMkLst>
        </pc:picChg>
        <pc:picChg chg="add mod">
          <ac:chgData name="" userId="4df855aef7cffa4d" providerId="LiveId" clId="{C509794B-3718-42BB-A762-BEF18AED91E1}" dt="2024-10-21T01:51:06.200" v="995" actId="1076"/>
          <ac:picMkLst>
            <pc:docMk/>
            <pc:sldMk cId="942073979" sldId="913"/>
            <ac:picMk id="7" creationId="{B76848F2-FB80-47FB-B5BC-C368496DA64A}"/>
          </ac:picMkLst>
        </pc:picChg>
      </pc:sldChg>
      <pc:sldChg chg="addSp delSp modSp add">
        <pc:chgData name="" userId="4df855aef7cffa4d" providerId="LiveId" clId="{C509794B-3718-42BB-A762-BEF18AED91E1}" dt="2024-10-21T02:04:01.128" v="1458" actId="1076"/>
        <pc:sldMkLst>
          <pc:docMk/>
          <pc:sldMk cId="3871386563" sldId="914"/>
        </pc:sldMkLst>
        <pc:spChg chg="add mod">
          <ac:chgData name="" userId="4df855aef7cffa4d" providerId="LiveId" clId="{C509794B-3718-42BB-A762-BEF18AED91E1}" dt="2024-10-21T02:04:01.128" v="1458" actId="1076"/>
          <ac:spMkLst>
            <pc:docMk/>
            <pc:sldMk cId="3871386563" sldId="914"/>
            <ac:spMk id="3" creationId="{C45EA8CE-556A-49A0-BF76-8A95132D2269}"/>
          </ac:spMkLst>
        </pc:spChg>
        <pc:spChg chg="add mod">
          <ac:chgData name="" userId="4df855aef7cffa4d" providerId="LiveId" clId="{C509794B-3718-42BB-A762-BEF18AED91E1}" dt="2024-10-21T02:04:01.128" v="1458" actId="1076"/>
          <ac:spMkLst>
            <pc:docMk/>
            <pc:sldMk cId="3871386563" sldId="914"/>
            <ac:spMk id="4" creationId="{95AF3E0F-2926-4905-9016-0D3074EDBD23}"/>
          </ac:spMkLst>
        </pc:spChg>
        <pc:spChg chg="add mod">
          <ac:chgData name="" userId="4df855aef7cffa4d" providerId="LiveId" clId="{C509794B-3718-42BB-A762-BEF18AED91E1}" dt="2024-10-21T01:58:49.766" v="1312" actId="14100"/>
          <ac:spMkLst>
            <pc:docMk/>
            <pc:sldMk cId="3871386563" sldId="914"/>
            <ac:spMk id="5" creationId="{5B178BB5-2D27-4F6F-8993-DA8DCBCC0BDF}"/>
          </ac:spMkLst>
        </pc:spChg>
        <pc:spChg chg="add mod">
          <ac:chgData name="" userId="4df855aef7cffa4d" providerId="LiveId" clId="{C509794B-3718-42BB-A762-BEF18AED91E1}" dt="2024-10-21T02:03:50.712" v="1457" actId="1076"/>
          <ac:spMkLst>
            <pc:docMk/>
            <pc:sldMk cId="3871386563" sldId="914"/>
            <ac:spMk id="7" creationId="{A7D65288-E08C-461C-B963-98E0F81A2107}"/>
          </ac:spMkLst>
        </pc:spChg>
        <pc:spChg chg="add del">
          <ac:chgData name="" userId="4df855aef7cffa4d" providerId="LiveId" clId="{C509794B-3718-42BB-A762-BEF18AED91E1}" dt="2024-10-21T01:59:44.327" v="1321" actId="478"/>
          <ac:spMkLst>
            <pc:docMk/>
            <pc:sldMk cId="3871386563" sldId="914"/>
            <ac:spMk id="8" creationId="{351A5CE8-19E1-4D1E-8E2F-AA4AE91BBA88}"/>
          </ac:spMkLst>
        </pc:spChg>
        <pc:spChg chg="add mod">
          <ac:chgData name="" userId="4df855aef7cffa4d" providerId="LiveId" clId="{C509794B-3718-42BB-A762-BEF18AED91E1}" dt="2024-10-21T02:03:50.712" v="1457" actId="1076"/>
          <ac:spMkLst>
            <pc:docMk/>
            <pc:sldMk cId="3871386563" sldId="914"/>
            <ac:spMk id="10" creationId="{0352C695-97D4-482D-B21E-BA0151AC5D28}"/>
          </ac:spMkLst>
        </pc:spChg>
        <pc:spChg chg="add mod">
          <ac:chgData name="" userId="4df855aef7cffa4d" providerId="LiveId" clId="{C509794B-3718-42BB-A762-BEF18AED91E1}" dt="2024-10-21T02:03:50.712" v="1457" actId="1076"/>
          <ac:spMkLst>
            <pc:docMk/>
            <pc:sldMk cId="3871386563" sldId="914"/>
            <ac:spMk id="13" creationId="{5F04CF49-4A8D-48BB-90F1-3F6DCC6F2FC2}"/>
          </ac:spMkLst>
        </pc:spChg>
        <pc:spChg chg="add mod">
          <ac:chgData name="" userId="4df855aef7cffa4d" providerId="LiveId" clId="{C509794B-3718-42BB-A762-BEF18AED91E1}" dt="2024-10-21T02:03:50.712" v="1457" actId="1076"/>
          <ac:spMkLst>
            <pc:docMk/>
            <pc:sldMk cId="3871386563" sldId="914"/>
            <ac:spMk id="15" creationId="{45D22414-45AF-42D6-8D48-F3E956AE5319}"/>
          </ac:spMkLst>
        </pc:spChg>
        <pc:picChg chg="add mod">
          <ac:chgData name="" userId="4df855aef7cffa4d" providerId="LiveId" clId="{C509794B-3718-42BB-A762-BEF18AED91E1}" dt="2024-10-21T02:04:01.128" v="1458" actId="1076"/>
          <ac:picMkLst>
            <pc:docMk/>
            <pc:sldMk cId="3871386563" sldId="914"/>
            <ac:picMk id="2" creationId="{E04D57AF-EF19-4BB3-86CA-39F2436A2075}"/>
          </ac:picMkLst>
        </pc:picChg>
        <pc:picChg chg="add mod">
          <ac:chgData name="" userId="4df855aef7cffa4d" providerId="LiveId" clId="{C509794B-3718-42BB-A762-BEF18AED91E1}" dt="2024-10-21T01:59:08.310" v="1315" actId="1076"/>
          <ac:picMkLst>
            <pc:docMk/>
            <pc:sldMk cId="3871386563" sldId="914"/>
            <ac:picMk id="6" creationId="{A52BCF24-10C1-4996-9575-F7C888A5A6DA}"/>
          </ac:picMkLst>
        </pc:picChg>
        <pc:picChg chg="add mod">
          <ac:chgData name="" userId="4df855aef7cffa4d" providerId="LiveId" clId="{C509794B-3718-42BB-A762-BEF18AED91E1}" dt="2024-10-21T02:03:50.712" v="1457" actId="1076"/>
          <ac:picMkLst>
            <pc:docMk/>
            <pc:sldMk cId="3871386563" sldId="914"/>
            <ac:picMk id="9" creationId="{96AA2181-D2EC-4D9A-B88D-652AA765FBAC}"/>
          </ac:picMkLst>
        </pc:picChg>
        <pc:picChg chg="add mod">
          <ac:chgData name="" userId="4df855aef7cffa4d" providerId="LiveId" clId="{C509794B-3718-42BB-A762-BEF18AED91E1}" dt="2024-10-21T02:03:50.712" v="1457" actId="1076"/>
          <ac:picMkLst>
            <pc:docMk/>
            <pc:sldMk cId="3871386563" sldId="914"/>
            <ac:picMk id="11" creationId="{E9A1550E-A7F7-46F7-A68F-E2C96778B1F8}"/>
          </ac:picMkLst>
        </pc:picChg>
        <pc:picChg chg="add mod">
          <ac:chgData name="" userId="4df855aef7cffa4d" providerId="LiveId" clId="{C509794B-3718-42BB-A762-BEF18AED91E1}" dt="2024-10-21T02:03:50.712" v="1457" actId="1076"/>
          <ac:picMkLst>
            <pc:docMk/>
            <pc:sldMk cId="3871386563" sldId="914"/>
            <ac:picMk id="12" creationId="{995A8455-D889-4218-A72D-DEABFC2199A8}"/>
          </ac:picMkLst>
        </pc:picChg>
        <pc:picChg chg="add mod">
          <ac:chgData name="" userId="4df855aef7cffa4d" providerId="LiveId" clId="{C509794B-3718-42BB-A762-BEF18AED91E1}" dt="2024-10-21T02:03:50.712" v="1457" actId="1076"/>
          <ac:picMkLst>
            <pc:docMk/>
            <pc:sldMk cId="3871386563" sldId="914"/>
            <ac:picMk id="14" creationId="{AF28DCDD-A6D0-4B56-9D1F-28B690EEA795}"/>
          </ac:picMkLst>
        </pc:picChg>
        <pc:picChg chg="add mod">
          <ac:chgData name="" userId="4df855aef7cffa4d" providerId="LiveId" clId="{C509794B-3718-42BB-A762-BEF18AED91E1}" dt="2024-10-21T02:03:50.712" v="1457" actId="1076"/>
          <ac:picMkLst>
            <pc:docMk/>
            <pc:sldMk cId="3871386563" sldId="914"/>
            <ac:picMk id="16" creationId="{937764B6-D980-41B6-B78A-11D557D8AFF1}"/>
          </ac:picMkLst>
        </pc:picChg>
      </pc:sldChg>
      <pc:sldChg chg="addSp delSp modSp add">
        <pc:chgData name="" userId="4df855aef7cffa4d" providerId="LiveId" clId="{C509794B-3718-42BB-A762-BEF18AED91E1}" dt="2024-10-21T04:35:15.302" v="2071" actId="207"/>
        <pc:sldMkLst>
          <pc:docMk/>
          <pc:sldMk cId="4195698909" sldId="915"/>
        </pc:sldMkLst>
        <pc:spChg chg="add mod">
          <ac:chgData name="" userId="4df855aef7cffa4d" providerId="LiveId" clId="{C509794B-3718-42BB-A762-BEF18AED91E1}" dt="2024-10-21T04:14:07.867" v="1471" actId="1076"/>
          <ac:spMkLst>
            <pc:docMk/>
            <pc:sldMk cId="4195698909" sldId="915"/>
            <ac:spMk id="2" creationId="{D913FFDC-9966-493C-B702-F6F930A6228D}"/>
          </ac:spMkLst>
        </pc:spChg>
        <pc:spChg chg="add mod">
          <ac:chgData name="" userId="4df855aef7cffa4d" providerId="LiveId" clId="{C509794B-3718-42BB-A762-BEF18AED91E1}" dt="2024-10-21T04:18:45.487" v="1605" actId="14100"/>
          <ac:spMkLst>
            <pc:docMk/>
            <pc:sldMk cId="4195698909" sldId="915"/>
            <ac:spMk id="3" creationId="{9BD19E93-83E4-4635-957F-E6DAC87C7B3C}"/>
          </ac:spMkLst>
        </pc:spChg>
        <pc:spChg chg="add mod">
          <ac:chgData name="" userId="4df855aef7cffa4d" providerId="LiveId" clId="{C509794B-3718-42BB-A762-BEF18AED91E1}" dt="2024-10-21T04:21:15.893" v="1703" actId="403"/>
          <ac:spMkLst>
            <pc:docMk/>
            <pc:sldMk cId="4195698909" sldId="915"/>
            <ac:spMk id="4" creationId="{C05738EC-0F54-46B8-9F8E-B4DF3F97F5B1}"/>
          </ac:spMkLst>
        </pc:spChg>
        <pc:spChg chg="add mod">
          <ac:chgData name="" userId="4df855aef7cffa4d" providerId="LiveId" clId="{C509794B-3718-42BB-A762-BEF18AED91E1}" dt="2024-10-21T04:30:37.186" v="1955" actId="20577"/>
          <ac:spMkLst>
            <pc:docMk/>
            <pc:sldMk cId="4195698909" sldId="915"/>
            <ac:spMk id="5" creationId="{4A6A20B8-22A2-4423-87B5-EF753507B498}"/>
          </ac:spMkLst>
        </pc:spChg>
        <pc:spChg chg="add del mod">
          <ac:chgData name="" userId="4df855aef7cffa4d" providerId="LiveId" clId="{C509794B-3718-42BB-A762-BEF18AED91E1}" dt="2024-10-21T04:18:31.628" v="1600" actId="478"/>
          <ac:spMkLst>
            <pc:docMk/>
            <pc:sldMk cId="4195698909" sldId="915"/>
            <ac:spMk id="6" creationId="{B68D7E44-48E8-4C2D-91C1-8AA3DB703A6F}"/>
          </ac:spMkLst>
        </pc:spChg>
        <pc:spChg chg="add mod">
          <ac:chgData name="" userId="4df855aef7cffa4d" providerId="LiveId" clId="{C509794B-3718-42BB-A762-BEF18AED91E1}" dt="2024-10-21T04:19:00.834" v="1608" actId="403"/>
          <ac:spMkLst>
            <pc:docMk/>
            <pc:sldMk cId="4195698909" sldId="915"/>
            <ac:spMk id="8" creationId="{1D9FC416-799F-45A8-908C-4BC36C958A5C}"/>
          </ac:spMkLst>
        </pc:spChg>
        <pc:spChg chg="add mod">
          <ac:chgData name="" userId="4df855aef7cffa4d" providerId="LiveId" clId="{C509794B-3718-42BB-A762-BEF18AED91E1}" dt="2024-10-21T04:19:18.099" v="1610" actId="1076"/>
          <ac:spMkLst>
            <pc:docMk/>
            <pc:sldMk cId="4195698909" sldId="915"/>
            <ac:spMk id="9" creationId="{D01857A5-2655-40BA-B62D-761D30E31986}"/>
          </ac:spMkLst>
        </pc:spChg>
        <pc:spChg chg="add mod">
          <ac:chgData name="" userId="4df855aef7cffa4d" providerId="LiveId" clId="{C509794B-3718-42BB-A762-BEF18AED91E1}" dt="2024-10-21T04:19:18.099" v="1610" actId="1076"/>
          <ac:spMkLst>
            <pc:docMk/>
            <pc:sldMk cId="4195698909" sldId="915"/>
            <ac:spMk id="11" creationId="{27BF524A-0932-47A8-92C4-17BB0DF94FBA}"/>
          </ac:spMkLst>
        </pc:spChg>
        <pc:spChg chg="add mod">
          <ac:chgData name="" userId="4df855aef7cffa4d" providerId="LiveId" clId="{C509794B-3718-42BB-A762-BEF18AED91E1}" dt="2024-10-21T04:19:47.703" v="1630" actId="1076"/>
          <ac:spMkLst>
            <pc:docMk/>
            <pc:sldMk cId="4195698909" sldId="915"/>
            <ac:spMk id="12" creationId="{769FF437-99A7-4C29-896B-2A01B6AAD13F}"/>
          </ac:spMkLst>
        </pc:spChg>
        <pc:spChg chg="add mod">
          <ac:chgData name="" userId="4df855aef7cffa4d" providerId="LiveId" clId="{C509794B-3718-42BB-A762-BEF18AED91E1}" dt="2024-10-21T04:20:53.067" v="1681" actId="1076"/>
          <ac:spMkLst>
            <pc:docMk/>
            <pc:sldMk cId="4195698909" sldId="915"/>
            <ac:spMk id="14" creationId="{B41850C4-F6C6-4D77-A31B-40946A92E4F1}"/>
          </ac:spMkLst>
        </pc:spChg>
        <pc:spChg chg="add del mod">
          <ac:chgData name="" userId="4df855aef7cffa4d" providerId="LiveId" clId="{C509794B-3718-42BB-A762-BEF18AED91E1}" dt="2024-10-21T04:27:11.204" v="1834" actId="478"/>
          <ac:spMkLst>
            <pc:docMk/>
            <pc:sldMk cId="4195698909" sldId="915"/>
            <ac:spMk id="15" creationId="{058D559B-F989-44BD-8771-18345F5504EF}"/>
          </ac:spMkLst>
        </pc:spChg>
        <pc:spChg chg="add del mod ord">
          <ac:chgData name="" userId="4df855aef7cffa4d" providerId="LiveId" clId="{C509794B-3718-42BB-A762-BEF18AED91E1}" dt="2024-10-21T04:27:11.204" v="1834" actId="478"/>
          <ac:spMkLst>
            <pc:docMk/>
            <pc:sldMk cId="4195698909" sldId="915"/>
            <ac:spMk id="16" creationId="{6CB8CED4-67E4-4F75-8C0F-661AA14DA047}"/>
          </ac:spMkLst>
        </pc:spChg>
        <pc:spChg chg="add mod">
          <ac:chgData name="" userId="4df855aef7cffa4d" providerId="LiveId" clId="{C509794B-3718-42BB-A762-BEF18AED91E1}" dt="2024-10-21T04:28:13.468" v="1883" actId="1076"/>
          <ac:spMkLst>
            <pc:docMk/>
            <pc:sldMk cId="4195698909" sldId="915"/>
            <ac:spMk id="18" creationId="{E4C1E1B0-15E5-4D0D-9643-165E4404EF5B}"/>
          </ac:spMkLst>
        </pc:spChg>
        <pc:spChg chg="add mod">
          <ac:chgData name="" userId="4df855aef7cffa4d" providerId="LiveId" clId="{C509794B-3718-42BB-A762-BEF18AED91E1}" dt="2024-10-21T04:27:20.395" v="1835" actId="1076"/>
          <ac:spMkLst>
            <pc:docMk/>
            <pc:sldMk cId="4195698909" sldId="915"/>
            <ac:spMk id="19" creationId="{8BF75744-0CC2-4B5B-9636-2F579A705A93}"/>
          </ac:spMkLst>
        </pc:spChg>
        <pc:spChg chg="add mod">
          <ac:chgData name="" userId="4df855aef7cffa4d" providerId="LiveId" clId="{C509794B-3718-42BB-A762-BEF18AED91E1}" dt="2024-10-21T04:28:07.843" v="1881" actId="1076"/>
          <ac:spMkLst>
            <pc:docMk/>
            <pc:sldMk cId="4195698909" sldId="915"/>
            <ac:spMk id="21" creationId="{72E900EB-87E0-4524-A307-E9DFE809DC11}"/>
          </ac:spMkLst>
        </pc:spChg>
        <pc:spChg chg="add mod">
          <ac:chgData name="" userId="4df855aef7cffa4d" providerId="LiveId" clId="{C509794B-3718-42BB-A762-BEF18AED91E1}" dt="2024-10-21T04:28:37.256" v="1931" actId="1076"/>
          <ac:spMkLst>
            <pc:docMk/>
            <pc:sldMk cId="4195698909" sldId="915"/>
            <ac:spMk id="22" creationId="{11AAD7BD-A442-4427-BD67-4AC49FD9149D}"/>
          </ac:spMkLst>
        </pc:spChg>
        <pc:spChg chg="add mod">
          <ac:chgData name="" userId="4df855aef7cffa4d" providerId="LiveId" clId="{C509794B-3718-42BB-A762-BEF18AED91E1}" dt="2024-10-21T04:32:38.295" v="1987" actId="1076"/>
          <ac:spMkLst>
            <pc:docMk/>
            <pc:sldMk cId="4195698909" sldId="915"/>
            <ac:spMk id="25" creationId="{793A30A9-94EB-46EC-81F8-AFAE768A2585}"/>
          </ac:spMkLst>
        </pc:spChg>
        <pc:spChg chg="add mod">
          <ac:chgData name="" userId="4df855aef7cffa4d" providerId="LiveId" clId="{C509794B-3718-42BB-A762-BEF18AED91E1}" dt="2024-10-21T04:32:30.335" v="1986" actId="207"/>
          <ac:spMkLst>
            <pc:docMk/>
            <pc:sldMk cId="4195698909" sldId="915"/>
            <ac:spMk id="28" creationId="{C3C9EE4A-6202-49B7-8DBD-ADA6F7F0A1CD}"/>
          </ac:spMkLst>
        </pc:spChg>
        <pc:spChg chg="add mod">
          <ac:chgData name="" userId="4df855aef7cffa4d" providerId="LiveId" clId="{C509794B-3718-42BB-A762-BEF18AED91E1}" dt="2024-10-21T04:32:24.392" v="1985" actId="1076"/>
          <ac:spMkLst>
            <pc:docMk/>
            <pc:sldMk cId="4195698909" sldId="915"/>
            <ac:spMk id="30" creationId="{A2B06DFB-127D-49E4-87E2-3F8EA82B56DF}"/>
          </ac:spMkLst>
        </pc:spChg>
        <pc:spChg chg="add mod">
          <ac:chgData name="" userId="4df855aef7cffa4d" providerId="LiveId" clId="{C509794B-3718-42BB-A762-BEF18AED91E1}" dt="2024-10-21T04:32:59.642" v="1992" actId="13822"/>
          <ac:spMkLst>
            <pc:docMk/>
            <pc:sldMk cId="4195698909" sldId="915"/>
            <ac:spMk id="31" creationId="{8CC0D213-EE28-4995-A78E-E6CFA31F0B36}"/>
          </ac:spMkLst>
        </pc:spChg>
        <pc:spChg chg="add mod">
          <ac:chgData name="" userId="4df855aef7cffa4d" providerId="LiveId" clId="{C509794B-3718-42BB-A762-BEF18AED91E1}" dt="2024-10-21T04:34:43.715" v="2036" actId="207"/>
          <ac:spMkLst>
            <pc:docMk/>
            <pc:sldMk cId="4195698909" sldId="915"/>
            <ac:spMk id="32" creationId="{843AE173-2E9B-4AF8-AF0F-3945851BF068}"/>
          </ac:spMkLst>
        </pc:spChg>
        <pc:spChg chg="add mod">
          <ac:chgData name="" userId="4df855aef7cffa4d" providerId="LiveId" clId="{C509794B-3718-42BB-A762-BEF18AED91E1}" dt="2024-10-21T04:35:15.302" v="2071" actId="207"/>
          <ac:spMkLst>
            <pc:docMk/>
            <pc:sldMk cId="4195698909" sldId="915"/>
            <ac:spMk id="34" creationId="{89A22E21-E7A4-4FD1-B9E1-67D4AEDB3EE9}"/>
          </ac:spMkLst>
        </pc:spChg>
        <pc:picChg chg="add mod ord">
          <ac:chgData name="" userId="4df855aef7cffa4d" providerId="LiveId" clId="{C509794B-3718-42BB-A762-BEF18AED91E1}" dt="2024-10-21T04:18:57.335" v="1607" actId="1076"/>
          <ac:picMkLst>
            <pc:docMk/>
            <pc:sldMk cId="4195698909" sldId="915"/>
            <ac:picMk id="7" creationId="{FC35B679-CC71-48F9-A2FF-76AA04062CE6}"/>
          </ac:picMkLst>
        </pc:picChg>
        <pc:picChg chg="add mod">
          <ac:chgData name="" userId="4df855aef7cffa4d" providerId="LiveId" clId="{C509794B-3718-42BB-A762-BEF18AED91E1}" dt="2024-10-21T04:19:18.099" v="1610" actId="1076"/>
          <ac:picMkLst>
            <pc:docMk/>
            <pc:sldMk cId="4195698909" sldId="915"/>
            <ac:picMk id="10" creationId="{A4B50B35-FF62-4337-94B5-528BC098B8E2}"/>
          </ac:picMkLst>
        </pc:picChg>
        <pc:picChg chg="add mod">
          <ac:chgData name="" userId="4df855aef7cffa4d" providerId="LiveId" clId="{C509794B-3718-42BB-A762-BEF18AED91E1}" dt="2024-10-21T04:20:11.572" v="1633" actId="1076"/>
          <ac:picMkLst>
            <pc:docMk/>
            <pc:sldMk cId="4195698909" sldId="915"/>
            <ac:picMk id="13" creationId="{2F2CD4B9-800D-4373-9FBD-B29D08824771}"/>
          </ac:picMkLst>
        </pc:picChg>
        <pc:picChg chg="add mod ord">
          <ac:chgData name="" userId="4df855aef7cffa4d" providerId="LiveId" clId="{C509794B-3718-42BB-A762-BEF18AED91E1}" dt="2024-10-21T04:27:33.911" v="1843" actId="1076"/>
          <ac:picMkLst>
            <pc:docMk/>
            <pc:sldMk cId="4195698909" sldId="915"/>
            <ac:picMk id="17" creationId="{E4EAF68D-84F8-4A84-A822-EEFECCFDD007}"/>
          </ac:picMkLst>
        </pc:picChg>
        <pc:picChg chg="add mod">
          <ac:chgData name="" userId="4df855aef7cffa4d" providerId="LiveId" clId="{C509794B-3718-42BB-A762-BEF18AED91E1}" dt="2024-10-21T04:27:36.217" v="1844" actId="1076"/>
          <ac:picMkLst>
            <pc:docMk/>
            <pc:sldMk cId="4195698909" sldId="915"/>
            <ac:picMk id="20" creationId="{303A32C0-973F-4AB8-B1C6-BE350A196036}"/>
          </ac:picMkLst>
        </pc:picChg>
        <pc:picChg chg="add mod">
          <ac:chgData name="" userId="4df855aef7cffa4d" providerId="LiveId" clId="{C509794B-3718-42BB-A762-BEF18AED91E1}" dt="2024-10-21T04:29:32.097" v="1934" actId="1076"/>
          <ac:picMkLst>
            <pc:docMk/>
            <pc:sldMk cId="4195698909" sldId="915"/>
            <ac:picMk id="23" creationId="{496490B5-DECC-4AA4-861C-A69733264A46}"/>
          </ac:picMkLst>
        </pc:picChg>
        <pc:picChg chg="add mod">
          <ac:chgData name="" userId="4df855aef7cffa4d" providerId="LiveId" clId="{C509794B-3718-42BB-A762-BEF18AED91E1}" dt="2024-10-21T04:29:55.518" v="1937" actId="1076"/>
          <ac:picMkLst>
            <pc:docMk/>
            <pc:sldMk cId="4195698909" sldId="915"/>
            <ac:picMk id="24" creationId="{AC4427E3-6690-4F41-897A-B6892A151979}"/>
          </ac:picMkLst>
        </pc:picChg>
        <pc:picChg chg="add mod">
          <ac:chgData name="" userId="4df855aef7cffa4d" providerId="LiveId" clId="{C509794B-3718-42BB-A762-BEF18AED91E1}" dt="2024-10-21T04:32:38.295" v="1987" actId="1076"/>
          <ac:picMkLst>
            <pc:docMk/>
            <pc:sldMk cId="4195698909" sldId="915"/>
            <ac:picMk id="26" creationId="{CEF50A8E-1623-431D-9AF4-84F2CAB58243}"/>
          </ac:picMkLst>
        </pc:picChg>
        <pc:picChg chg="add del mod ord">
          <ac:chgData name="" userId="4df855aef7cffa4d" providerId="LiveId" clId="{C509794B-3718-42BB-A762-BEF18AED91E1}" dt="2024-10-21T04:31:45.273" v="1977" actId="478"/>
          <ac:picMkLst>
            <pc:docMk/>
            <pc:sldMk cId="4195698909" sldId="915"/>
            <ac:picMk id="27" creationId="{128DFB40-75B4-4607-A5C5-18D651AA6C57}"/>
          </ac:picMkLst>
        </pc:picChg>
        <pc:picChg chg="add mod">
          <ac:chgData name="" userId="4df855aef7cffa4d" providerId="LiveId" clId="{C509794B-3718-42BB-A762-BEF18AED91E1}" dt="2024-10-21T04:32:03.335" v="1980" actId="1076"/>
          <ac:picMkLst>
            <pc:docMk/>
            <pc:sldMk cId="4195698909" sldId="915"/>
            <ac:picMk id="29" creationId="{99DCAECB-E0DB-42A5-89DB-CAC5D2D57399}"/>
          </ac:picMkLst>
        </pc:picChg>
        <pc:picChg chg="add mod">
          <ac:chgData name="" userId="4df855aef7cffa4d" providerId="LiveId" clId="{C509794B-3718-42BB-A762-BEF18AED91E1}" dt="2024-10-21T04:34:16.806" v="2032" actId="1076"/>
          <ac:picMkLst>
            <pc:docMk/>
            <pc:sldMk cId="4195698909" sldId="915"/>
            <ac:picMk id="33" creationId="{6A4607FD-4BFA-4C0B-8B77-F785CF8F43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2024/10/21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10/21/2024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8" y="1729770"/>
            <a:ext cx="1192482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ビザンツ帝国</a:t>
            </a:r>
            <a:endParaRPr lang="en-US" altLang="ja-JP" sz="8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（東ローマ帝国）の発展</a:t>
            </a:r>
            <a:endParaRPr lang="en-US" altLang="ja-JP" sz="5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ヨーロッパ④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7" y="5340325"/>
            <a:ext cx="1192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ビザンツ帝国が</a:t>
            </a:r>
            <a:r>
              <a:rPr lang="en-US" altLang="ja-JP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1500</a:t>
            </a:r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年以上繁栄できた理由とは？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BAFEDF-591E-4099-BFE4-06166178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052"/>
            <a:ext cx="12192000" cy="52338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59C831-778F-4DF6-A5CE-6E3A1961DE19}"/>
              </a:ext>
            </a:extLst>
          </p:cNvPr>
          <p:cNvSpPr txBox="1"/>
          <p:nvPr/>
        </p:nvSpPr>
        <p:spPr>
          <a:xfrm>
            <a:off x="8948736" y="6045947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159CEDBE-670C-481E-9B44-156077FFC57E}"/>
              </a:ext>
            </a:extLst>
          </p:cNvPr>
          <p:cNvSpPr/>
          <p:nvPr/>
        </p:nvSpPr>
        <p:spPr>
          <a:xfrm>
            <a:off x="2676524" y="4238625"/>
            <a:ext cx="1047751" cy="1219199"/>
          </a:xfrm>
          <a:prstGeom prst="frame">
            <a:avLst>
              <a:gd name="adj1" fmla="val 61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426CC3F8-0F76-4C6D-BD31-BF250328730E}"/>
              </a:ext>
            </a:extLst>
          </p:cNvPr>
          <p:cNvSpPr/>
          <p:nvPr/>
        </p:nvSpPr>
        <p:spPr>
          <a:xfrm>
            <a:off x="1966911" y="5731347"/>
            <a:ext cx="1419225" cy="629199"/>
          </a:xfrm>
          <a:prstGeom prst="wedgeRectCallout">
            <a:avLst>
              <a:gd name="adj1" fmla="val 30174"/>
              <a:gd name="adj2" fmla="val -813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ここ！</a:t>
            </a:r>
          </a:p>
        </p:txBody>
      </p:sp>
    </p:spTree>
    <p:extLst>
      <p:ext uri="{BB962C8B-B14F-4D97-AF65-F5344CB8AC3E}">
        <p14:creationId xmlns:p14="http://schemas.microsoft.com/office/powerpoint/2010/main" val="259433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753843-6352-480B-8B39-DE171E670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263" y="0"/>
            <a:ext cx="2021737" cy="333375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6FB37F-FD10-4C57-97A1-AF568CDDBBAF}"/>
              </a:ext>
            </a:extLst>
          </p:cNvPr>
          <p:cNvSpPr txBox="1"/>
          <p:nvPr/>
        </p:nvSpPr>
        <p:spPr>
          <a:xfrm>
            <a:off x="116479" y="92559"/>
            <a:ext cx="486889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ユスティニアヌス帝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6A72851C-B651-4F36-AE3C-2AD418416245}"/>
              </a:ext>
            </a:extLst>
          </p:cNvPr>
          <p:cNvSpPr/>
          <p:nvPr/>
        </p:nvSpPr>
        <p:spPr>
          <a:xfrm>
            <a:off x="7206625" y="92559"/>
            <a:ext cx="3120877" cy="1053477"/>
          </a:xfrm>
          <a:prstGeom prst="wedgeRectCallout">
            <a:avLst>
              <a:gd name="adj1" fmla="val 66977"/>
              <a:gd name="adj2" fmla="val -194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ローマ帝国領を再興するのだ！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1D9605-7F87-48F8-8FBA-C2CE20D63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313" y="1146036"/>
            <a:ext cx="1441189" cy="158155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9DF377-C895-41A6-9B51-2E49FEA8D093}"/>
              </a:ext>
            </a:extLst>
          </p:cNvPr>
          <p:cNvSpPr/>
          <p:nvPr/>
        </p:nvSpPr>
        <p:spPr>
          <a:xfrm>
            <a:off x="116480" y="800445"/>
            <a:ext cx="6152848" cy="56641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600" u="sng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ヴァンダル王国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を征服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→　北アフリカ支配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600" u="sng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東ゴート王国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を征服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→　イタリア半島支配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600" u="sng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西ゴート王国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を攻撃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イベリア半島南部支配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600" u="sng" dirty="0"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</a:t>
            </a:r>
            <a:r>
              <a:rPr lang="ja-JP" altLang="en-US" sz="3600" u="sng" dirty="0">
                <a:uFill>
                  <a:solidFill>
                    <a:srgbClr val="00B0F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ホスロー</a:t>
            </a:r>
            <a:r>
              <a:rPr lang="en-US" altLang="ja-JP" sz="3600" u="sng" dirty="0">
                <a:uFill>
                  <a:solidFill>
                    <a:srgbClr val="00B0F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1</a:t>
            </a:r>
            <a:r>
              <a:rPr lang="ja-JP" altLang="en-US" sz="3600" u="sng" dirty="0">
                <a:uFill>
                  <a:solidFill>
                    <a:srgbClr val="00B0F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激戦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侵攻を食い止める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F0C9A2D-CC0E-49FA-A976-937C926E1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328" y="2867485"/>
            <a:ext cx="5922672" cy="35971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D56FFC-628A-4B45-88F7-BB934717AFF8}"/>
              </a:ext>
            </a:extLst>
          </p:cNvPr>
          <p:cNvSpPr txBox="1"/>
          <p:nvPr/>
        </p:nvSpPr>
        <p:spPr>
          <a:xfrm>
            <a:off x="8948736" y="6464595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75725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9BDBE1-A131-4E30-B5ED-9B70775F6107}"/>
              </a:ext>
            </a:extLst>
          </p:cNvPr>
          <p:cNvSpPr/>
          <p:nvPr/>
        </p:nvSpPr>
        <p:spPr>
          <a:xfrm>
            <a:off x="0" y="2308878"/>
            <a:ext cx="12192000" cy="3337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32B647-2E7F-43A9-B242-3DAA23B2391E}"/>
              </a:ext>
            </a:extLst>
          </p:cNvPr>
          <p:cNvSpPr txBox="1"/>
          <p:nvPr/>
        </p:nvSpPr>
        <p:spPr>
          <a:xfrm>
            <a:off x="116479" y="198884"/>
            <a:ext cx="430666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ローマ法大全</a:t>
            </a:r>
            <a:r>
              <a:rPr lang="en-US" altLang="ja-JP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endParaRPr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01EF4C-0403-46C2-ADD9-9F8E0930FBF9}"/>
              </a:ext>
            </a:extLst>
          </p:cNvPr>
          <p:cNvSpPr txBox="1"/>
          <p:nvPr/>
        </p:nvSpPr>
        <p:spPr>
          <a:xfrm>
            <a:off x="0" y="1041991"/>
            <a:ext cx="933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・ユスティニアヌス帝が編纂させた新法典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D719DB-5ACA-424D-A404-80DF7E1D3D2E}"/>
              </a:ext>
            </a:extLst>
          </p:cNvPr>
          <p:cNvSpPr txBox="1"/>
          <p:nvPr/>
        </p:nvSpPr>
        <p:spPr>
          <a:xfrm>
            <a:off x="0" y="1662547"/>
            <a:ext cx="6741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・中心人物：</a:t>
            </a:r>
            <a:r>
              <a:rPr kumimoji="1"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トリボニアヌス</a:t>
            </a:r>
            <a:endParaRPr kumimoji="1" lang="ja-JP" altLang="en-US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53124D-1D1B-4C24-BC5F-5C8B04CB4A95}"/>
              </a:ext>
            </a:extLst>
          </p:cNvPr>
          <p:cNvSpPr/>
          <p:nvPr/>
        </p:nvSpPr>
        <p:spPr>
          <a:xfrm>
            <a:off x="116479" y="2415203"/>
            <a:ext cx="2945697" cy="311372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勅令集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</a:p>
          <a:p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歴代皇帝の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法令のまとめたもの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8B396B2-4965-4E24-B451-ADEBF0A808FB}"/>
              </a:ext>
            </a:extLst>
          </p:cNvPr>
          <p:cNvSpPr/>
          <p:nvPr/>
        </p:nvSpPr>
        <p:spPr>
          <a:xfrm>
            <a:off x="3136125" y="2415203"/>
            <a:ext cx="2945698" cy="31137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学説彙纂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</a:p>
          <a:p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過去の重要な法学者の法解釈・学説を整理したもの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3F1B99D-40B0-4C13-851E-05A528FC742F}"/>
              </a:ext>
            </a:extLst>
          </p:cNvPr>
          <p:cNvSpPr/>
          <p:nvPr/>
        </p:nvSpPr>
        <p:spPr>
          <a:xfrm>
            <a:off x="6152707" y="2415203"/>
            <a:ext cx="2945698" cy="31137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法学提要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</a:p>
          <a:p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皇帝の定めた教科書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42B6B0D-7EFD-4D3E-A9DF-D679613E88C7}"/>
              </a:ext>
            </a:extLst>
          </p:cNvPr>
          <p:cNvSpPr/>
          <p:nvPr/>
        </p:nvSpPr>
        <p:spPr>
          <a:xfrm>
            <a:off x="9172353" y="2415203"/>
            <a:ext cx="2945697" cy="3113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新勅令集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</a:p>
          <a:p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ユスティニアヌス自身が出した法令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（死後編纂）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DC315D-A197-448A-B183-735CD7D23EC7}"/>
              </a:ext>
            </a:extLst>
          </p:cNvPr>
          <p:cNvSpPr txBox="1"/>
          <p:nvPr/>
        </p:nvSpPr>
        <p:spPr>
          <a:xfrm>
            <a:off x="2934587" y="5943278"/>
            <a:ext cx="804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ローマ法の集大成、政治の基礎に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6B9A802-DD63-4B40-B5F9-0670D33C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832" y="5727368"/>
            <a:ext cx="2052525" cy="10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89A666B-4078-4242-B0BB-493C59D4608B}"/>
              </a:ext>
            </a:extLst>
          </p:cNvPr>
          <p:cNvSpPr/>
          <p:nvPr/>
        </p:nvSpPr>
        <p:spPr>
          <a:xfrm>
            <a:off x="0" y="2341551"/>
            <a:ext cx="12192000" cy="446406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44069F5-2150-4F70-A319-E687356D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2" y="3164975"/>
            <a:ext cx="4855535" cy="34425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D5FBDD-94D8-47C6-AE6D-B5E677BEB48E}"/>
              </a:ext>
            </a:extLst>
          </p:cNvPr>
          <p:cNvSpPr txBox="1"/>
          <p:nvPr/>
        </p:nvSpPr>
        <p:spPr>
          <a:xfrm>
            <a:off x="116479" y="52388"/>
            <a:ext cx="597952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ハギア＝ソフィア大聖堂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A8F144-5297-45AB-9241-722EC5666AAB}"/>
              </a:ext>
            </a:extLst>
          </p:cNvPr>
          <p:cNvSpPr txBox="1"/>
          <p:nvPr/>
        </p:nvSpPr>
        <p:spPr>
          <a:xfrm>
            <a:off x="0" y="1041991"/>
            <a:ext cx="1207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・ユスティニアヌス帝が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コンスタンティノープルに建造させた大聖堂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76848F2-FB80-47FB-B5BC-C368496DA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717" y="3164975"/>
            <a:ext cx="4855535" cy="34425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03383E4-1814-4C08-ABB6-73F4E724EDDF}"/>
              </a:ext>
            </a:extLst>
          </p:cNvPr>
          <p:cNvSpPr txBox="1"/>
          <p:nvPr/>
        </p:nvSpPr>
        <p:spPr>
          <a:xfrm>
            <a:off x="255182" y="2444461"/>
            <a:ext cx="342416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ビザンツ様式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024746-26DF-4A6B-ABA0-4383033FA7EE}"/>
              </a:ext>
            </a:extLst>
          </p:cNvPr>
          <p:cNvSpPr txBox="1"/>
          <p:nvPr/>
        </p:nvSpPr>
        <p:spPr>
          <a:xfrm>
            <a:off x="3584704" y="2524037"/>
            <a:ext cx="7111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：ギリシア、ローマなどの文化が融合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EF460C7-51E9-4D15-8EC0-EA0B3E49D035}"/>
              </a:ext>
            </a:extLst>
          </p:cNvPr>
          <p:cNvSpPr txBox="1"/>
          <p:nvPr/>
        </p:nvSpPr>
        <p:spPr>
          <a:xfrm>
            <a:off x="8948736" y="6497835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757D99C3-BD6B-44D5-AD04-072CCE785E79}"/>
              </a:ext>
            </a:extLst>
          </p:cNvPr>
          <p:cNvSpPr/>
          <p:nvPr/>
        </p:nvSpPr>
        <p:spPr>
          <a:xfrm>
            <a:off x="2737239" y="3291298"/>
            <a:ext cx="1884211" cy="639973"/>
          </a:xfrm>
          <a:prstGeom prst="wedgeRectCallout">
            <a:avLst>
              <a:gd name="adj1" fmla="val -37418"/>
              <a:gd name="adj2" fmla="val 935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ドーム型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D03FEF4-D1DC-47E4-B493-A9216BDE8AD9}"/>
              </a:ext>
            </a:extLst>
          </p:cNvPr>
          <p:cNvSpPr txBox="1"/>
          <p:nvPr/>
        </p:nvSpPr>
        <p:spPr>
          <a:xfrm>
            <a:off x="1295447" y="5653442"/>
            <a:ext cx="3792521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※</a:t>
            </a:r>
            <a:r>
              <a:rPr lang="ja-JP" altLang="en-US" sz="2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ミナレットは</a:t>
            </a:r>
            <a:endParaRPr lang="en-US" altLang="ja-JP" sz="28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2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オスマン帝国占領後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53A3C6D9-1B13-4163-BA2A-DB04E2AB1054}"/>
              </a:ext>
            </a:extLst>
          </p:cNvPr>
          <p:cNvSpPr/>
          <p:nvPr/>
        </p:nvSpPr>
        <p:spPr>
          <a:xfrm>
            <a:off x="8613838" y="3779720"/>
            <a:ext cx="2943752" cy="639973"/>
          </a:xfrm>
          <a:prstGeom prst="wedgeRectCallout">
            <a:avLst>
              <a:gd name="adj1" fmla="val -60895"/>
              <a:gd name="adj2" fmla="val 337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モザイク絵画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71863007-73AF-403F-9FBE-103029156218}"/>
              </a:ext>
            </a:extLst>
          </p:cNvPr>
          <p:cNvSpPr/>
          <p:nvPr/>
        </p:nvSpPr>
        <p:spPr>
          <a:xfrm>
            <a:off x="6636183" y="165682"/>
            <a:ext cx="2943752" cy="1092847"/>
          </a:xfrm>
          <a:prstGeom prst="wedgeRectCallout">
            <a:avLst>
              <a:gd name="adj1" fmla="val -64868"/>
              <a:gd name="adj2" fmla="val -2076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政治と宗教の中心地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07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04D57AF-EF19-4BB3-86CA-39F2436A2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76" y="95250"/>
            <a:ext cx="2021737" cy="333375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5EA8CE-556A-49A0-BF76-8A95132D2269}"/>
              </a:ext>
            </a:extLst>
          </p:cNvPr>
          <p:cNvSpPr txBox="1"/>
          <p:nvPr/>
        </p:nvSpPr>
        <p:spPr>
          <a:xfrm>
            <a:off x="961176" y="2782669"/>
            <a:ext cx="45294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ユスティニアヌス帝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95AF3E0F-2926-4905-9016-0D3074EDBD23}"/>
              </a:ext>
            </a:extLst>
          </p:cNvPr>
          <p:cNvSpPr/>
          <p:nvPr/>
        </p:nvSpPr>
        <p:spPr>
          <a:xfrm>
            <a:off x="2653304" y="303608"/>
            <a:ext cx="8583538" cy="791545"/>
          </a:xfrm>
          <a:prstGeom prst="wedgeRectCallout">
            <a:avLst>
              <a:gd name="adj1" fmla="val -55307"/>
              <a:gd name="adj2" fmla="val -234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キリスト教に基づく政治が基本理念です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178BB5-2D27-4F6F-8993-DA8DCBCC0BDF}"/>
              </a:ext>
            </a:extLst>
          </p:cNvPr>
          <p:cNvSpPr txBox="1"/>
          <p:nvPr/>
        </p:nvSpPr>
        <p:spPr>
          <a:xfrm>
            <a:off x="6772940" y="1438959"/>
            <a:ext cx="483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他宗教の弾圧へ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52BCF24-10C1-4996-9575-F7C888A5A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671" y="2022795"/>
            <a:ext cx="1467293" cy="119034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D65288-E08C-461C-B963-98E0F81A2107}"/>
              </a:ext>
            </a:extLst>
          </p:cNvPr>
          <p:cNvSpPr/>
          <p:nvPr/>
        </p:nvSpPr>
        <p:spPr>
          <a:xfrm>
            <a:off x="955158" y="3524250"/>
            <a:ext cx="10281684" cy="333375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6AA2181-D2EC-4D9A-B88D-652AA765F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013" y="3689746"/>
            <a:ext cx="1247775" cy="214312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52C695-97D4-482D-B21E-BA0151AC5D28}"/>
              </a:ext>
            </a:extLst>
          </p:cNvPr>
          <p:cNvSpPr txBox="1"/>
          <p:nvPr/>
        </p:nvSpPr>
        <p:spPr>
          <a:xfrm>
            <a:off x="1297873" y="5517199"/>
            <a:ext cx="213005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ユダヤ教の迫害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9A1550E-A7F7-46F7-A68F-E2C96778B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275" y="3646884"/>
            <a:ext cx="1619250" cy="15811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95A8455-D889-4218-A72D-DEABFC219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171" y="3972217"/>
            <a:ext cx="1754372" cy="157235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04CF49-4A8D-48BB-90F1-3F6DCC6F2FC2}"/>
              </a:ext>
            </a:extLst>
          </p:cNvPr>
          <p:cNvSpPr txBox="1"/>
          <p:nvPr/>
        </p:nvSpPr>
        <p:spPr>
          <a:xfrm>
            <a:off x="3980473" y="5517199"/>
            <a:ext cx="252576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哲学や学問を制限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F28DCDD-A6D0-4B56-9D1F-28B690EEA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732" y="3893187"/>
            <a:ext cx="1619250" cy="1581150"/>
          </a:xfrm>
          <a:prstGeom prst="rect">
            <a:avLst/>
          </a:prstGeom>
        </p:spPr>
      </p:pic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45D22414-45AF-42D6-8D48-F3E956AE5319}"/>
              </a:ext>
            </a:extLst>
          </p:cNvPr>
          <p:cNvSpPr/>
          <p:nvPr/>
        </p:nvSpPr>
        <p:spPr>
          <a:xfrm>
            <a:off x="6444416" y="4098278"/>
            <a:ext cx="4400992" cy="1092847"/>
          </a:xfrm>
          <a:prstGeom prst="wedgeRectCallout">
            <a:avLst>
              <a:gd name="adj1" fmla="val -58828"/>
              <a:gd name="adj2" fmla="val -1979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アテネの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アカデメイヤを閉鎖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37764B6-D980-41B6-B78A-11D557D8A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0463" y="5312079"/>
            <a:ext cx="1362759" cy="13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6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13FFDC-9966-493C-B702-F6F930A6228D}"/>
              </a:ext>
            </a:extLst>
          </p:cNvPr>
          <p:cNvSpPr txBox="1"/>
          <p:nvPr/>
        </p:nvSpPr>
        <p:spPr>
          <a:xfrm>
            <a:off x="106325" y="163052"/>
            <a:ext cx="11291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なぜユスティニアヌス帝は養蚕業を取り入れたのか？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D19E93-83E4-4635-957F-E6DAC87C7B3C}"/>
              </a:ext>
            </a:extLst>
          </p:cNvPr>
          <p:cNvSpPr/>
          <p:nvPr/>
        </p:nvSpPr>
        <p:spPr>
          <a:xfrm>
            <a:off x="189614" y="858445"/>
            <a:ext cx="11291776" cy="188475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①経済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5738EC-0F54-46B8-9F8E-B4DF3F97F5B1}"/>
              </a:ext>
            </a:extLst>
          </p:cNvPr>
          <p:cNvSpPr/>
          <p:nvPr/>
        </p:nvSpPr>
        <p:spPr>
          <a:xfrm>
            <a:off x="189614" y="2855374"/>
            <a:ext cx="11291776" cy="188475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②文化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A6A20B8-22A2-4423-87B5-EF753507B498}"/>
              </a:ext>
            </a:extLst>
          </p:cNvPr>
          <p:cNvSpPr/>
          <p:nvPr/>
        </p:nvSpPr>
        <p:spPr>
          <a:xfrm>
            <a:off x="189614" y="4852303"/>
            <a:ext cx="11291776" cy="188475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ja-JP" altLang="en-US" sz="4000" dirty="0">
                <a:solidFill>
                  <a:prstClr val="black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③政治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D9FC416-799F-45A8-908C-4BC36C958A5C}"/>
              </a:ext>
            </a:extLst>
          </p:cNvPr>
          <p:cNvSpPr txBox="1"/>
          <p:nvPr/>
        </p:nvSpPr>
        <p:spPr>
          <a:xfrm>
            <a:off x="456031" y="1691222"/>
            <a:ext cx="157690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財政難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C35B679-CC71-48F9-A2FF-76AA0406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48" y="1385102"/>
            <a:ext cx="1098255" cy="109825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1857A5-2655-40BA-B62D-761D30E31986}"/>
              </a:ext>
            </a:extLst>
          </p:cNvPr>
          <p:cNvSpPr txBox="1"/>
          <p:nvPr/>
        </p:nvSpPr>
        <p:spPr>
          <a:xfrm>
            <a:off x="3366873" y="1691222"/>
            <a:ext cx="1576903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養蚕業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4B50B35-FF62-4337-94B5-528BC098B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263" y="1683602"/>
            <a:ext cx="1158947" cy="951785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7BF524A-0932-47A8-92C4-17BB0DF94FBA}"/>
              </a:ext>
            </a:extLst>
          </p:cNvPr>
          <p:cNvSpPr/>
          <p:nvPr/>
        </p:nvSpPr>
        <p:spPr>
          <a:xfrm>
            <a:off x="5752213" y="1428287"/>
            <a:ext cx="1392865" cy="117219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輸出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9FF437-99A7-4C29-896B-2A01B6AAD13F}"/>
              </a:ext>
            </a:extLst>
          </p:cNvPr>
          <p:cNvSpPr txBox="1"/>
          <p:nvPr/>
        </p:nvSpPr>
        <p:spPr>
          <a:xfrm>
            <a:off x="7531175" y="1691222"/>
            <a:ext cx="2066889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財源確保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F2CD4B9-800D-4373-9FBD-B29D08824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9486" y="1468066"/>
            <a:ext cx="1509823" cy="1170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41850C4-F6C6-4D77-A31B-40946A92E4F1}"/>
              </a:ext>
            </a:extLst>
          </p:cNvPr>
          <p:cNvSpPr txBox="1"/>
          <p:nvPr/>
        </p:nvSpPr>
        <p:spPr>
          <a:xfrm>
            <a:off x="5465899" y="879815"/>
            <a:ext cx="196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絹は高価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4C1E1B0-15E5-4D0D-9643-165E4404EF5B}"/>
              </a:ext>
            </a:extLst>
          </p:cNvPr>
          <p:cNvSpPr/>
          <p:nvPr/>
        </p:nvSpPr>
        <p:spPr>
          <a:xfrm>
            <a:off x="6209187" y="3568922"/>
            <a:ext cx="1265576" cy="9835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BF75744-0CC2-4B5B-9636-2F579A705A93}"/>
              </a:ext>
            </a:extLst>
          </p:cNvPr>
          <p:cNvSpPr txBox="1"/>
          <p:nvPr/>
        </p:nvSpPr>
        <p:spPr>
          <a:xfrm>
            <a:off x="2032934" y="3460544"/>
            <a:ext cx="252978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社会的地位の象徴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03A32C0-973F-4AB8-B1C6-BE350A196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509" y="3312465"/>
            <a:ext cx="978993" cy="135033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4EAF68D-84F8-4A84-A822-EEFECCFDD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615" y="3690408"/>
            <a:ext cx="1091992" cy="101009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E900EB-87E0-4524-A307-E9DFE809DC11}"/>
              </a:ext>
            </a:extLst>
          </p:cNvPr>
          <p:cNvSpPr txBox="1"/>
          <p:nvPr/>
        </p:nvSpPr>
        <p:spPr>
          <a:xfrm>
            <a:off x="5647148" y="2983582"/>
            <a:ext cx="2763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取り込めば</a:t>
            </a:r>
            <a:r>
              <a:rPr kumimoji="1"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1AAD7BD-A442-4427-BD67-4AC49FD9149D}"/>
              </a:ext>
            </a:extLst>
          </p:cNvPr>
          <p:cNvSpPr txBox="1"/>
          <p:nvPr/>
        </p:nvSpPr>
        <p:spPr>
          <a:xfrm>
            <a:off x="8024266" y="3737541"/>
            <a:ext cx="2596436" cy="646331"/>
          </a:xfrm>
          <a:prstGeom prst="rect">
            <a:avLst/>
          </a:prstGeom>
          <a:solidFill>
            <a:srgbClr val="FBCEF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文化的発展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96490B5-DECC-4AA4-861C-A69733264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0397" y="3570725"/>
            <a:ext cx="854525" cy="98176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AC4427E3-6690-4F41-897A-B6892A151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4842" y="3352821"/>
            <a:ext cx="945633" cy="94563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93A30A9-94EB-46EC-81F8-AFAE768A2585}"/>
              </a:ext>
            </a:extLst>
          </p:cNvPr>
          <p:cNvSpPr txBox="1"/>
          <p:nvPr/>
        </p:nvSpPr>
        <p:spPr>
          <a:xfrm>
            <a:off x="3459354" y="5792893"/>
            <a:ext cx="1576903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養蚕業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EF50A8E-1623-431D-9AF4-84F2CAB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744" y="5785273"/>
            <a:ext cx="1158947" cy="95178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C9EE4A-6202-49B7-8DBD-ADA6F7F0A1CD}"/>
              </a:ext>
            </a:extLst>
          </p:cNvPr>
          <p:cNvSpPr txBox="1"/>
          <p:nvPr/>
        </p:nvSpPr>
        <p:spPr>
          <a:xfrm>
            <a:off x="456031" y="5785727"/>
            <a:ext cx="157690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農村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99DCAECB-E0DB-42A5-89DB-CAC5D2D573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4313" y="5569289"/>
            <a:ext cx="997172" cy="997172"/>
          </a:xfrm>
          <a:prstGeom prst="rect">
            <a:avLst/>
          </a:prstGeom>
        </p:spPr>
      </p:pic>
      <p:sp>
        <p:nvSpPr>
          <p:cNvPr id="30" name="加算記号 29">
            <a:extLst>
              <a:ext uri="{FF2B5EF4-FFF2-40B4-BE49-F238E27FC236}">
                <a16:creationId xmlns:a16="http://schemas.microsoft.com/office/drawing/2014/main" id="{A2B06DFB-127D-49E4-87E2-3F8EA82B56DF}"/>
              </a:ext>
            </a:extLst>
          </p:cNvPr>
          <p:cNvSpPr/>
          <p:nvPr/>
        </p:nvSpPr>
        <p:spPr>
          <a:xfrm>
            <a:off x="2553603" y="5794680"/>
            <a:ext cx="744223" cy="64633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8CC0D213-EE28-4995-A78E-E6CFA31F0B36}"/>
              </a:ext>
            </a:extLst>
          </p:cNvPr>
          <p:cNvSpPr/>
          <p:nvPr/>
        </p:nvSpPr>
        <p:spPr>
          <a:xfrm>
            <a:off x="5886142" y="5640165"/>
            <a:ext cx="544673" cy="95178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3AE173-2E9B-4AF8-AF0F-3945851BF068}"/>
              </a:ext>
            </a:extLst>
          </p:cNvPr>
          <p:cNvSpPr txBox="1"/>
          <p:nvPr/>
        </p:nvSpPr>
        <p:spPr>
          <a:xfrm>
            <a:off x="6771390" y="5106547"/>
            <a:ext cx="358645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農民の生活向上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6A4607FD-4BFA-4C0B-8B77-F785CF8F43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6054" y="5046817"/>
            <a:ext cx="1022048" cy="759535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9A22E21-E7A4-4FD1-B9E1-67D4AEDB3EE9}"/>
              </a:ext>
            </a:extLst>
          </p:cNvPr>
          <p:cNvSpPr txBox="1"/>
          <p:nvPr/>
        </p:nvSpPr>
        <p:spPr>
          <a:xfrm>
            <a:off x="6771390" y="5948236"/>
            <a:ext cx="408445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帝国の治安が安定</a:t>
            </a:r>
          </a:p>
        </p:txBody>
      </p:sp>
    </p:spTree>
    <p:extLst>
      <p:ext uri="{BB962C8B-B14F-4D97-AF65-F5344CB8AC3E}">
        <p14:creationId xmlns:p14="http://schemas.microsoft.com/office/powerpoint/2010/main" val="419569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75394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2" y="60661"/>
            <a:ext cx="80604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ビザンツ帝国（東ローマ帝国）の発展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31218" y="776588"/>
            <a:ext cx="6090847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ユスティニアヌス帝の帝国拡大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ECAC90-9FFE-4B8B-A7C4-85048484E5DD}"/>
              </a:ext>
            </a:extLst>
          </p:cNvPr>
          <p:cNvSpPr txBox="1"/>
          <p:nvPr/>
        </p:nvSpPr>
        <p:spPr>
          <a:xfrm>
            <a:off x="235090" y="1391532"/>
            <a:ext cx="1091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ユスティニアヌス帝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ローマ帝国時代の領土を回復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F62DCB-F88F-41C2-BC8C-13FD3B974B2F}"/>
              </a:ext>
            </a:extLst>
          </p:cNvPr>
          <p:cNvSpPr txBox="1"/>
          <p:nvPr/>
        </p:nvSpPr>
        <p:spPr>
          <a:xfrm>
            <a:off x="4121290" y="1882742"/>
            <a:ext cx="8070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←　ヴァンダル王国、東ゴート王国を支配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西ゴート王国を攻撃、ササン朝と激戦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99451A4-BC60-48C1-9D01-5300CF475007}"/>
              </a:ext>
            </a:extLst>
          </p:cNvPr>
          <p:cNvSpPr/>
          <p:nvPr/>
        </p:nvSpPr>
        <p:spPr>
          <a:xfrm>
            <a:off x="331219" y="3077409"/>
            <a:ext cx="5304038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ユスティニアヌス帝の内政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8F8B99-1CE1-4849-A551-5475C19DCDAB}"/>
              </a:ext>
            </a:extLst>
          </p:cNvPr>
          <p:cNvSpPr txBox="1"/>
          <p:nvPr/>
        </p:nvSpPr>
        <p:spPr>
          <a:xfrm>
            <a:off x="245362" y="3693591"/>
            <a:ext cx="11865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ローマ法大全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の編纂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ローマ法の集大成、政治基礎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D20ED9C-A607-4AB7-86F7-6D7D682FA2BA}"/>
              </a:ext>
            </a:extLst>
          </p:cNvPr>
          <p:cNvSpPr txBox="1"/>
          <p:nvPr/>
        </p:nvSpPr>
        <p:spPr>
          <a:xfrm>
            <a:off x="245362" y="4249310"/>
            <a:ext cx="11865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ハギア＝ソフィア大聖堂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の建設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政治、ギリシア正教会の中心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　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ビザンツ様式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（西アジア、ギリシア、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ローマ文化の融合）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4124C1D-44CC-4F7C-B3C3-6EA0DED35440}"/>
              </a:ext>
            </a:extLst>
          </p:cNvPr>
          <p:cNvSpPr txBox="1"/>
          <p:nvPr/>
        </p:nvSpPr>
        <p:spPr>
          <a:xfrm>
            <a:off x="235090" y="6197408"/>
            <a:ext cx="10631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・養蚕業の推奨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経済的な安定と国家の繁栄が目的　　　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30127</TotalTime>
  <Words>436</Words>
  <Application>Microsoft Office PowerPoint</Application>
  <PresentationFormat>ワイド画面</PresentationFormat>
  <Paragraphs>84</Paragraphs>
  <Slides>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675</cp:revision>
  <dcterms:created xsi:type="dcterms:W3CDTF">2019-06-25T21:59:19Z</dcterms:created>
  <dcterms:modified xsi:type="dcterms:W3CDTF">2024-10-21T04:42:07Z</dcterms:modified>
</cp:coreProperties>
</file>