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519" r:id="rId2"/>
    <p:sldId id="901" r:id="rId3"/>
    <p:sldId id="907" r:id="rId4"/>
    <p:sldId id="908" r:id="rId5"/>
    <p:sldId id="909" r:id="rId6"/>
    <p:sldId id="910" r:id="rId7"/>
    <p:sldId id="79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CCCCFF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3784" autoAdjust="0"/>
  </p:normalViewPr>
  <p:slideViewPr>
    <p:cSldViewPr snapToGrid="0" showGuides="1">
      <p:cViewPr varScale="1">
        <p:scale>
          <a:sx n="67" d="100"/>
          <a:sy n="67" d="100"/>
        </p:scale>
        <p:origin x="456" y="-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0BA66526-F990-4982-997A-CCD4ECD8336F}"/>
    <pc:docChg chg="undo custSel addSld delSld modSld">
      <pc:chgData name="" userId="4df855aef7cffa4d" providerId="LiveId" clId="{0BA66526-F990-4982-997A-CCD4ECD8336F}" dt="2024-10-16T06:04:08.050" v="3381" actId="207"/>
      <pc:docMkLst>
        <pc:docMk/>
      </pc:docMkLst>
      <pc:sldChg chg="addSp modSp">
        <pc:chgData name="" userId="4df855aef7cffa4d" providerId="LiveId" clId="{0BA66526-F990-4982-997A-CCD4ECD8336F}" dt="2024-10-16T06:04:08.050" v="3381" actId="207"/>
        <pc:sldMkLst>
          <pc:docMk/>
          <pc:sldMk cId="980143643" sldId="793"/>
        </pc:sldMkLst>
        <pc:spChg chg="mod">
          <ac:chgData name="" userId="4df855aef7cffa4d" providerId="LiveId" clId="{0BA66526-F990-4982-997A-CCD4ECD8336F}" dt="2024-10-16T06:03:11.910" v="3256" actId="14100"/>
          <ac:spMkLst>
            <pc:docMk/>
            <pc:sldMk cId="980143643" sldId="793"/>
            <ac:spMk id="5" creationId="{4CC56505-077E-4FFB-EB72-F9E488F9EFF2}"/>
          </ac:spMkLst>
        </pc:spChg>
        <pc:spChg chg="add mod">
          <ac:chgData name="" userId="4df855aef7cffa4d" providerId="LiveId" clId="{0BA66526-F990-4982-997A-CCD4ECD8336F}" dt="2024-10-16T05:48:06.015" v="2659" actId="1076"/>
          <ac:spMkLst>
            <pc:docMk/>
            <pc:sldMk cId="980143643" sldId="793"/>
            <ac:spMk id="6" creationId="{CB19A3F1-4CFD-4197-9766-C1D5E463257A}"/>
          </ac:spMkLst>
        </pc:spChg>
        <pc:spChg chg="mod">
          <ac:chgData name="" userId="4df855aef7cffa4d" providerId="LiveId" clId="{0BA66526-F990-4982-997A-CCD4ECD8336F}" dt="2024-10-16T05:48:45.500" v="2692" actId="20577"/>
          <ac:spMkLst>
            <pc:docMk/>
            <pc:sldMk cId="980143643" sldId="793"/>
            <ac:spMk id="7" creationId="{45ECAC90-9FFE-4B8B-A7C4-85048484E5DD}"/>
          </ac:spMkLst>
        </pc:spChg>
        <pc:spChg chg="add mod">
          <ac:chgData name="" userId="4df855aef7cffa4d" providerId="LiveId" clId="{0BA66526-F990-4982-997A-CCD4ECD8336F}" dt="2024-10-16T06:01:20.566" v="3058" actId="1076"/>
          <ac:spMkLst>
            <pc:docMk/>
            <pc:sldMk cId="980143643" sldId="793"/>
            <ac:spMk id="8" creationId="{7A184881-EEE2-4639-82A3-BBA23C0704CF}"/>
          </ac:spMkLst>
        </pc:spChg>
        <pc:spChg chg="add mod">
          <ac:chgData name="" userId="4df855aef7cffa4d" providerId="LiveId" clId="{0BA66526-F990-4982-997A-CCD4ECD8336F}" dt="2024-10-16T05:49:11.542" v="2746" actId="14100"/>
          <ac:spMkLst>
            <pc:docMk/>
            <pc:sldMk cId="980143643" sldId="793"/>
            <ac:spMk id="9" creationId="{C8A1028B-8204-4E4A-A25C-CED4BD8EF7EB}"/>
          </ac:spMkLst>
        </pc:spChg>
        <pc:spChg chg="add mod">
          <ac:chgData name="" userId="4df855aef7cffa4d" providerId="LiveId" clId="{0BA66526-F990-4982-997A-CCD4ECD8336F}" dt="2024-10-16T06:01:23.526" v="3059" actId="1076"/>
          <ac:spMkLst>
            <pc:docMk/>
            <pc:sldMk cId="980143643" sldId="793"/>
            <ac:spMk id="10" creationId="{3C2A0E32-1C40-430D-8726-3E7014527E8B}"/>
          </ac:spMkLst>
        </pc:spChg>
        <pc:spChg chg="add mod">
          <ac:chgData name="" userId="4df855aef7cffa4d" providerId="LiveId" clId="{0BA66526-F990-4982-997A-CCD4ECD8336F}" dt="2024-10-16T06:01:27.301" v="3060" actId="1076"/>
          <ac:spMkLst>
            <pc:docMk/>
            <pc:sldMk cId="980143643" sldId="793"/>
            <ac:spMk id="11" creationId="{F3A0F3EA-4CEF-4C16-A33E-8CAB25BBE65F}"/>
          </ac:spMkLst>
        </pc:spChg>
        <pc:spChg chg="add mod">
          <ac:chgData name="" userId="4df855aef7cffa4d" providerId="LiveId" clId="{0BA66526-F990-4982-997A-CCD4ECD8336F}" dt="2024-10-16T06:01:12.117" v="3045" actId="20577"/>
          <ac:spMkLst>
            <pc:docMk/>
            <pc:sldMk cId="980143643" sldId="793"/>
            <ac:spMk id="14" creationId="{C5C83D4A-5BA0-4591-B8F5-6107766C02A0}"/>
          </ac:spMkLst>
        </pc:spChg>
        <pc:spChg chg="add mod">
          <ac:chgData name="" userId="4df855aef7cffa4d" providerId="LiveId" clId="{0BA66526-F990-4982-997A-CCD4ECD8336F}" dt="2024-10-16T06:02:01.742" v="3122" actId="14100"/>
          <ac:spMkLst>
            <pc:docMk/>
            <pc:sldMk cId="980143643" sldId="793"/>
            <ac:spMk id="15" creationId="{FD8AD350-37AA-45D7-B1BA-64579A4F142E}"/>
          </ac:spMkLst>
        </pc:spChg>
        <pc:spChg chg="add mod">
          <ac:chgData name="" userId="4df855aef7cffa4d" providerId="LiveId" clId="{0BA66526-F990-4982-997A-CCD4ECD8336F}" dt="2024-10-16T06:04:08.050" v="3381" actId="207"/>
          <ac:spMkLst>
            <pc:docMk/>
            <pc:sldMk cId="980143643" sldId="793"/>
            <ac:spMk id="16" creationId="{FAEB53F3-2C3C-43BC-AFB5-76B363761137}"/>
          </ac:spMkLst>
        </pc:spChg>
        <pc:spChg chg="add mod">
          <ac:chgData name="" userId="4df855aef7cffa4d" providerId="LiveId" clId="{0BA66526-F990-4982-997A-CCD4ECD8336F}" dt="2024-10-16T06:03:58.259" v="3380" actId="20577"/>
          <ac:spMkLst>
            <pc:docMk/>
            <pc:sldMk cId="980143643" sldId="793"/>
            <ac:spMk id="17" creationId="{C5DFF8FA-7A1F-4B34-9441-3AF05CA5FE6A}"/>
          </ac:spMkLst>
        </pc:spChg>
      </pc:sldChg>
      <pc:sldChg chg="del">
        <pc:chgData name="" userId="4df855aef7cffa4d" providerId="LiveId" clId="{0BA66526-F990-4982-997A-CCD4ECD8336F}" dt="2024-10-15T06:39:14.575" v="484" actId="2696"/>
        <pc:sldMkLst>
          <pc:docMk/>
          <pc:sldMk cId="412348411" sldId="906"/>
        </pc:sldMkLst>
      </pc:sldChg>
      <pc:sldChg chg="addSp delSp modSp add">
        <pc:chgData name="" userId="4df855aef7cffa4d" providerId="LiveId" clId="{0BA66526-F990-4982-997A-CCD4ECD8336F}" dt="2024-10-15T06:38:59.599" v="483" actId="1076"/>
        <pc:sldMkLst>
          <pc:docMk/>
          <pc:sldMk cId="3117224993" sldId="907"/>
        </pc:sldMkLst>
        <pc:spChg chg="add mod">
          <ac:chgData name="" userId="4df855aef7cffa4d" providerId="LiveId" clId="{0BA66526-F990-4982-997A-CCD4ECD8336F}" dt="2024-10-15T06:29:14.119" v="82" actId="1076"/>
          <ac:spMkLst>
            <pc:docMk/>
            <pc:sldMk cId="3117224993" sldId="907"/>
            <ac:spMk id="3" creationId="{80FC5923-5C98-4FC0-B155-257C05900BBA}"/>
          </ac:spMkLst>
        </pc:spChg>
        <pc:spChg chg="add mod ord">
          <ac:chgData name="" userId="4df855aef7cffa4d" providerId="LiveId" clId="{0BA66526-F990-4982-997A-CCD4ECD8336F}" dt="2024-10-15T06:37:46.008" v="390" actId="1076"/>
          <ac:spMkLst>
            <pc:docMk/>
            <pc:sldMk cId="3117224993" sldId="907"/>
            <ac:spMk id="4" creationId="{3A356367-ED98-4AAB-9518-6B0D20B12671}"/>
          </ac:spMkLst>
        </pc:spChg>
        <pc:spChg chg="add mod">
          <ac:chgData name="" userId="4df855aef7cffa4d" providerId="LiveId" clId="{0BA66526-F990-4982-997A-CCD4ECD8336F}" dt="2024-10-15T06:29:10.983" v="81" actId="1076"/>
          <ac:spMkLst>
            <pc:docMk/>
            <pc:sldMk cId="3117224993" sldId="907"/>
            <ac:spMk id="5" creationId="{C800A00F-C4E8-44F8-A74E-AA7E8AE9C7D7}"/>
          </ac:spMkLst>
        </pc:spChg>
        <pc:spChg chg="add del mod">
          <ac:chgData name="" userId="4df855aef7cffa4d" providerId="LiveId" clId="{0BA66526-F990-4982-997A-CCD4ECD8336F}" dt="2024-10-15T06:30:09.411" v="87" actId="478"/>
          <ac:spMkLst>
            <pc:docMk/>
            <pc:sldMk cId="3117224993" sldId="907"/>
            <ac:spMk id="6" creationId="{05A312DC-328F-48DD-8FF6-CD4B28FCCD1D}"/>
          </ac:spMkLst>
        </pc:spChg>
        <pc:spChg chg="add mod">
          <ac:chgData name="" userId="4df855aef7cffa4d" providerId="LiveId" clId="{0BA66526-F990-4982-997A-CCD4ECD8336F}" dt="2024-10-15T06:38:57.721" v="482" actId="14100"/>
          <ac:spMkLst>
            <pc:docMk/>
            <pc:sldMk cId="3117224993" sldId="907"/>
            <ac:spMk id="7" creationId="{C2CA1655-F50D-43BF-BF46-819EC9A3047B}"/>
          </ac:spMkLst>
        </pc:spChg>
        <pc:spChg chg="add mod">
          <ac:chgData name="" userId="4df855aef7cffa4d" providerId="LiveId" clId="{0BA66526-F990-4982-997A-CCD4ECD8336F}" dt="2024-10-15T06:33:24.031" v="187" actId="1076"/>
          <ac:spMkLst>
            <pc:docMk/>
            <pc:sldMk cId="3117224993" sldId="907"/>
            <ac:spMk id="8" creationId="{C4514880-5DAE-49F9-A332-34D39A0294DD}"/>
          </ac:spMkLst>
        </pc:spChg>
        <pc:spChg chg="add mod">
          <ac:chgData name="" userId="4df855aef7cffa4d" providerId="LiveId" clId="{0BA66526-F990-4982-997A-CCD4ECD8336F}" dt="2024-10-15T06:38:49.239" v="480" actId="1076"/>
          <ac:spMkLst>
            <pc:docMk/>
            <pc:sldMk cId="3117224993" sldId="907"/>
            <ac:spMk id="9" creationId="{6EE42B77-C9DF-4C01-B734-32F022A9DF02}"/>
          </ac:spMkLst>
        </pc:spChg>
        <pc:spChg chg="add mod">
          <ac:chgData name="" userId="4df855aef7cffa4d" providerId="LiveId" clId="{0BA66526-F990-4982-997A-CCD4ECD8336F}" dt="2024-10-15T06:38:59.599" v="483" actId="1076"/>
          <ac:spMkLst>
            <pc:docMk/>
            <pc:sldMk cId="3117224993" sldId="907"/>
            <ac:spMk id="11" creationId="{C98BF6C0-571A-4248-B1C2-6DE66C31BA44}"/>
          </ac:spMkLst>
        </pc:spChg>
        <pc:picChg chg="add mod">
          <ac:chgData name="" userId="4df855aef7cffa4d" providerId="LiveId" clId="{0BA66526-F990-4982-997A-CCD4ECD8336F}" dt="2024-10-15T06:29:14.119" v="82" actId="1076"/>
          <ac:picMkLst>
            <pc:docMk/>
            <pc:sldMk cId="3117224993" sldId="907"/>
            <ac:picMk id="2" creationId="{4DA2BC51-C1FA-4F17-A868-64CFD957690B}"/>
          </ac:picMkLst>
        </pc:picChg>
        <pc:picChg chg="add mod">
          <ac:chgData name="" userId="4df855aef7cffa4d" providerId="LiveId" clId="{0BA66526-F990-4982-997A-CCD4ECD8336F}" dt="2024-10-15T06:36:40.599" v="285" actId="1076"/>
          <ac:picMkLst>
            <pc:docMk/>
            <pc:sldMk cId="3117224993" sldId="907"/>
            <ac:picMk id="10" creationId="{4280B4EA-7034-4588-A94B-A483E6367BB2}"/>
          </ac:picMkLst>
        </pc:picChg>
      </pc:sldChg>
      <pc:sldChg chg="addSp delSp modSp add">
        <pc:chgData name="" userId="4df855aef7cffa4d" providerId="LiveId" clId="{0BA66526-F990-4982-997A-CCD4ECD8336F}" dt="2024-10-15T10:31:57.675" v="1331" actId="1076"/>
        <pc:sldMkLst>
          <pc:docMk/>
          <pc:sldMk cId="1214889096" sldId="908"/>
        </pc:sldMkLst>
        <pc:spChg chg="add mod">
          <ac:chgData name="" userId="4df855aef7cffa4d" providerId="LiveId" clId="{0BA66526-F990-4982-997A-CCD4ECD8336F}" dt="2024-10-15T06:39:44.559" v="489" actId="1076"/>
          <ac:spMkLst>
            <pc:docMk/>
            <pc:sldMk cId="1214889096" sldId="908"/>
            <ac:spMk id="2" creationId="{D67786F4-02DC-4D9B-9E75-C69E9E31B846}"/>
          </ac:spMkLst>
        </pc:spChg>
        <pc:spChg chg="add mod">
          <ac:chgData name="" userId="4df855aef7cffa4d" providerId="LiveId" clId="{0BA66526-F990-4982-997A-CCD4ECD8336F}" dt="2024-10-15T06:48:59.583" v="877" actId="1076"/>
          <ac:spMkLst>
            <pc:docMk/>
            <pc:sldMk cId="1214889096" sldId="908"/>
            <ac:spMk id="3" creationId="{19FD4DE9-281C-401B-970C-91D4586B17B6}"/>
          </ac:spMkLst>
        </pc:spChg>
        <pc:spChg chg="add mod">
          <ac:chgData name="" userId="4df855aef7cffa4d" providerId="LiveId" clId="{0BA66526-F990-4982-997A-CCD4ECD8336F}" dt="2024-10-15T06:48:59.583" v="877" actId="1076"/>
          <ac:spMkLst>
            <pc:docMk/>
            <pc:sldMk cId="1214889096" sldId="908"/>
            <ac:spMk id="5" creationId="{A144046F-96AD-4496-8809-B6773776C37D}"/>
          </ac:spMkLst>
        </pc:spChg>
        <pc:spChg chg="add mod">
          <ac:chgData name="" userId="4df855aef7cffa4d" providerId="LiveId" clId="{0BA66526-F990-4982-997A-CCD4ECD8336F}" dt="2024-10-15T06:48:59.583" v="877" actId="1076"/>
          <ac:spMkLst>
            <pc:docMk/>
            <pc:sldMk cId="1214889096" sldId="908"/>
            <ac:spMk id="6" creationId="{ACA9A183-D74A-4E70-8CB1-2A7B1F3867D2}"/>
          </ac:spMkLst>
        </pc:spChg>
        <pc:spChg chg="add mod">
          <ac:chgData name="" userId="4df855aef7cffa4d" providerId="LiveId" clId="{0BA66526-F990-4982-997A-CCD4ECD8336F}" dt="2024-10-15T06:48:59.583" v="877" actId="1076"/>
          <ac:spMkLst>
            <pc:docMk/>
            <pc:sldMk cId="1214889096" sldId="908"/>
            <ac:spMk id="8" creationId="{D1969C01-0F83-4C39-A130-AC728A6D65CA}"/>
          </ac:spMkLst>
        </pc:spChg>
        <pc:spChg chg="add del mod">
          <ac:chgData name="" userId="4df855aef7cffa4d" providerId="LiveId" clId="{0BA66526-F990-4982-997A-CCD4ECD8336F}" dt="2024-10-15T06:45:50.553" v="689" actId="478"/>
          <ac:spMkLst>
            <pc:docMk/>
            <pc:sldMk cId="1214889096" sldId="908"/>
            <ac:spMk id="9" creationId="{D75C9976-A679-4E09-B915-D61EA59401E0}"/>
          </ac:spMkLst>
        </pc:spChg>
        <pc:spChg chg="add mod">
          <ac:chgData name="" userId="4df855aef7cffa4d" providerId="LiveId" clId="{0BA66526-F990-4982-997A-CCD4ECD8336F}" dt="2024-10-15T06:51:34.257" v="971" actId="207"/>
          <ac:spMkLst>
            <pc:docMk/>
            <pc:sldMk cId="1214889096" sldId="908"/>
            <ac:spMk id="10" creationId="{F62AAA7A-FDF1-49C9-9E1B-F46A2DF81170}"/>
          </ac:spMkLst>
        </pc:spChg>
        <pc:spChg chg="add mod">
          <ac:chgData name="" userId="4df855aef7cffa4d" providerId="LiveId" clId="{0BA66526-F990-4982-997A-CCD4ECD8336F}" dt="2024-10-15T06:48:59.583" v="877" actId="1076"/>
          <ac:spMkLst>
            <pc:docMk/>
            <pc:sldMk cId="1214889096" sldId="908"/>
            <ac:spMk id="11" creationId="{CD039FFE-ACB8-4D6F-814C-768783E2C3A0}"/>
          </ac:spMkLst>
        </pc:spChg>
        <pc:spChg chg="add mod">
          <ac:chgData name="" userId="4df855aef7cffa4d" providerId="LiveId" clId="{0BA66526-F990-4982-997A-CCD4ECD8336F}" dt="2024-10-15T06:51:34.257" v="971" actId="207"/>
          <ac:spMkLst>
            <pc:docMk/>
            <pc:sldMk cId="1214889096" sldId="908"/>
            <ac:spMk id="12" creationId="{048DACF5-4141-403E-BCC1-BDACA4000B3D}"/>
          </ac:spMkLst>
        </pc:spChg>
        <pc:spChg chg="add mod ord">
          <ac:chgData name="" userId="4df855aef7cffa4d" providerId="LiveId" clId="{0BA66526-F990-4982-997A-CCD4ECD8336F}" dt="2024-10-15T06:59:08.843" v="1314" actId="170"/>
          <ac:spMkLst>
            <pc:docMk/>
            <pc:sldMk cId="1214889096" sldId="908"/>
            <ac:spMk id="13" creationId="{5A281CCE-591A-4A57-A56F-B1141D463E6B}"/>
          </ac:spMkLst>
        </pc:spChg>
        <pc:spChg chg="add mod ord">
          <ac:chgData name="" userId="4df855aef7cffa4d" providerId="LiveId" clId="{0BA66526-F990-4982-997A-CCD4ECD8336F}" dt="2024-10-15T06:59:08.843" v="1314" actId="170"/>
          <ac:spMkLst>
            <pc:docMk/>
            <pc:sldMk cId="1214889096" sldId="908"/>
            <ac:spMk id="14" creationId="{43E7F0D2-3D39-4F92-AA76-EF75C08A8D70}"/>
          </ac:spMkLst>
        </pc:spChg>
        <pc:spChg chg="add del mod">
          <ac:chgData name="" userId="4df855aef7cffa4d" providerId="LiveId" clId="{0BA66526-F990-4982-997A-CCD4ECD8336F}" dt="2024-10-15T06:48:54.163" v="876" actId="478"/>
          <ac:spMkLst>
            <pc:docMk/>
            <pc:sldMk cId="1214889096" sldId="908"/>
            <ac:spMk id="16" creationId="{74744A9E-E29F-4219-857D-A6B8AA45DD3A}"/>
          </ac:spMkLst>
        </pc:spChg>
        <pc:spChg chg="add del mod ord">
          <ac:chgData name="" userId="4df855aef7cffa4d" providerId="LiveId" clId="{0BA66526-F990-4982-997A-CCD4ECD8336F}" dt="2024-10-15T06:50:42.023" v="927" actId="478"/>
          <ac:spMkLst>
            <pc:docMk/>
            <pc:sldMk cId="1214889096" sldId="908"/>
            <ac:spMk id="17" creationId="{16F56727-11A4-47D8-B7CB-B6A08FF37AB9}"/>
          </ac:spMkLst>
        </pc:spChg>
        <pc:spChg chg="add mod">
          <ac:chgData name="" userId="4df855aef7cffa4d" providerId="LiveId" clId="{0BA66526-F990-4982-997A-CCD4ECD8336F}" dt="2024-10-15T10:31:57.675" v="1331" actId="1076"/>
          <ac:spMkLst>
            <pc:docMk/>
            <pc:sldMk cId="1214889096" sldId="908"/>
            <ac:spMk id="18" creationId="{F3E12540-555E-42CD-A919-8E79FFD5FD29}"/>
          </ac:spMkLst>
        </pc:spChg>
        <pc:spChg chg="add mod">
          <ac:chgData name="" userId="4df855aef7cffa4d" providerId="LiveId" clId="{0BA66526-F990-4982-997A-CCD4ECD8336F}" dt="2024-10-15T06:58:28.656" v="1306" actId="1076"/>
          <ac:spMkLst>
            <pc:docMk/>
            <pc:sldMk cId="1214889096" sldId="908"/>
            <ac:spMk id="19" creationId="{BA1F6B9E-C623-4CE1-9476-D64BDE799D0E}"/>
          </ac:spMkLst>
        </pc:spChg>
        <pc:spChg chg="add mod">
          <ac:chgData name="" userId="4df855aef7cffa4d" providerId="LiveId" clId="{0BA66526-F990-4982-997A-CCD4ECD8336F}" dt="2024-10-15T06:54:30.755" v="1155" actId="1036"/>
          <ac:spMkLst>
            <pc:docMk/>
            <pc:sldMk cId="1214889096" sldId="908"/>
            <ac:spMk id="20" creationId="{CDB9B318-75D7-484A-AC41-42AEC7D07F13}"/>
          </ac:spMkLst>
        </pc:spChg>
        <pc:spChg chg="add mod">
          <ac:chgData name="" userId="4df855aef7cffa4d" providerId="LiveId" clId="{0BA66526-F990-4982-997A-CCD4ECD8336F}" dt="2024-10-15T06:55:57.488" v="1192" actId="1076"/>
          <ac:spMkLst>
            <pc:docMk/>
            <pc:sldMk cId="1214889096" sldId="908"/>
            <ac:spMk id="21" creationId="{818887B0-552F-4C5E-879B-807FEDA517EB}"/>
          </ac:spMkLst>
        </pc:spChg>
        <pc:spChg chg="add mod">
          <ac:chgData name="" userId="4df855aef7cffa4d" providerId="LiveId" clId="{0BA66526-F990-4982-997A-CCD4ECD8336F}" dt="2024-10-15T06:56:59.520" v="1222" actId="1076"/>
          <ac:spMkLst>
            <pc:docMk/>
            <pc:sldMk cId="1214889096" sldId="908"/>
            <ac:spMk id="22" creationId="{1BACEBDF-8B50-43F6-96E7-A96743EB33DB}"/>
          </ac:spMkLst>
        </pc:spChg>
        <pc:spChg chg="add mod">
          <ac:chgData name="" userId="4df855aef7cffa4d" providerId="LiveId" clId="{0BA66526-F990-4982-997A-CCD4ECD8336F}" dt="2024-10-15T06:55:02.199" v="1160" actId="1076"/>
          <ac:spMkLst>
            <pc:docMk/>
            <pc:sldMk cId="1214889096" sldId="908"/>
            <ac:spMk id="23" creationId="{9A63DF4A-51A9-47DD-AC44-94292A7F8834}"/>
          </ac:spMkLst>
        </pc:spChg>
        <pc:spChg chg="add mod">
          <ac:chgData name="" userId="4df855aef7cffa4d" providerId="LiveId" clId="{0BA66526-F990-4982-997A-CCD4ECD8336F}" dt="2024-10-15T06:55:43.695" v="1190" actId="14100"/>
          <ac:spMkLst>
            <pc:docMk/>
            <pc:sldMk cId="1214889096" sldId="908"/>
            <ac:spMk id="24" creationId="{F109E430-684E-415C-88EE-3225E308E4C7}"/>
          </ac:spMkLst>
        </pc:spChg>
        <pc:spChg chg="add mod">
          <ac:chgData name="" userId="4df855aef7cffa4d" providerId="LiveId" clId="{0BA66526-F990-4982-997A-CCD4ECD8336F}" dt="2024-10-15T06:56:51.775" v="1220" actId="1076"/>
          <ac:spMkLst>
            <pc:docMk/>
            <pc:sldMk cId="1214889096" sldId="908"/>
            <ac:spMk id="26" creationId="{62F4C7DD-AC07-4A12-A273-7696AD09E72C}"/>
          </ac:spMkLst>
        </pc:spChg>
        <pc:spChg chg="add del mod">
          <ac:chgData name="" userId="4df855aef7cffa4d" providerId="LiveId" clId="{0BA66526-F990-4982-997A-CCD4ECD8336F}" dt="2024-10-15T06:57:03.127" v="1224" actId="478"/>
          <ac:spMkLst>
            <pc:docMk/>
            <pc:sldMk cId="1214889096" sldId="908"/>
            <ac:spMk id="27" creationId="{F12763C7-B1A7-49BC-BDA4-7A8E7B963AE6}"/>
          </ac:spMkLst>
        </pc:spChg>
        <pc:spChg chg="add del mod">
          <ac:chgData name="" userId="4df855aef7cffa4d" providerId="LiveId" clId="{0BA66526-F990-4982-997A-CCD4ECD8336F}" dt="2024-10-15T06:57:47.740" v="1260" actId="478"/>
          <ac:spMkLst>
            <pc:docMk/>
            <pc:sldMk cId="1214889096" sldId="908"/>
            <ac:spMk id="28" creationId="{F040A444-DF8F-4FDF-84AB-A20D0054AAE8}"/>
          </ac:spMkLst>
        </pc:spChg>
        <pc:spChg chg="add mod">
          <ac:chgData name="" userId="4df855aef7cffa4d" providerId="LiveId" clId="{0BA66526-F990-4982-997A-CCD4ECD8336F}" dt="2024-10-15T06:58:34.734" v="1307" actId="1076"/>
          <ac:spMkLst>
            <pc:docMk/>
            <pc:sldMk cId="1214889096" sldId="908"/>
            <ac:spMk id="29" creationId="{EC3E631D-506B-42DD-80CE-CA81B04453A0}"/>
          </ac:spMkLst>
        </pc:spChg>
        <pc:spChg chg="add mod ord">
          <ac:chgData name="" userId="4df855aef7cffa4d" providerId="LiveId" clId="{0BA66526-F990-4982-997A-CCD4ECD8336F}" dt="2024-10-15T06:59:43.266" v="1323" actId="207"/>
          <ac:spMkLst>
            <pc:docMk/>
            <pc:sldMk cId="1214889096" sldId="908"/>
            <ac:spMk id="30" creationId="{FB3E4BD0-DEB7-414E-AC2A-9C3C480B8831}"/>
          </ac:spMkLst>
        </pc:spChg>
        <pc:picChg chg="add mod ord">
          <ac:chgData name="" userId="4df855aef7cffa4d" providerId="LiveId" clId="{0BA66526-F990-4982-997A-CCD4ECD8336F}" dt="2024-10-15T06:48:59.583" v="877" actId="1076"/>
          <ac:picMkLst>
            <pc:docMk/>
            <pc:sldMk cId="1214889096" sldId="908"/>
            <ac:picMk id="4" creationId="{24AEDB9E-3592-4FCC-8020-D7DB939976E1}"/>
          </ac:picMkLst>
        </pc:picChg>
        <pc:picChg chg="add mod">
          <ac:chgData name="" userId="4df855aef7cffa4d" providerId="LiveId" clId="{0BA66526-F990-4982-997A-CCD4ECD8336F}" dt="2024-10-15T06:48:59.583" v="877" actId="1076"/>
          <ac:picMkLst>
            <pc:docMk/>
            <pc:sldMk cId="1214889096" sldId="908"/>
            <ac:picMk id="7" creationId="{CE887B11-771B-4B21-8D44-302B48328F4F}"/>
          </ac:picMkLst>
        </pc:picChg>
        <pc:picChg chg="add mod ord">
          <ac:chgData name="" userId="4df855aef7cffa4d" providerId="LiveId" clId="{0BA66526-F990-4982-997A-CCD4ECD8336F}" dt="2024-10-15T06:59:08.843" v="1314" actId="170"/>
          <ac:picMkLst>
            <pc:docMk/>
            <pc:sldMk cId="1214889096" sldId="908"/>
            <ac:picMk id="15" creationId="{43AA4388-2C77-4957-94FB-DA2C887EC164}"/>
          </ac:picMkLst>
        </pc:picChg>
        <pc:picChg chg="add mod">
          <ac:chgData name="" userId="4df855aef7cffa4d" providerId="LiveId" clId="{0BA66526-F990-4982-997A-CCD4ECD8336F}" dt="2024-10-15T06:55:41.047" v="1189" actId="1076"/>
          <ac:picMkLst>
            <pc:docMk/>
            <pc:sldMk cId="1214889096" sldId="908"/>
            <ac:picMk id="25" creationId="{C06CBCE3-61D4-4643-A7D7-D3326062E9C8}"/>
          </ac:picMkLst>
        </pc:picChg>
        <pc:picChg chg="add mod modCrop">
          <ac:chgData name="" userId="4df855aef7cffa4d" providerId="LiveId" clId="{0BA66526-F990-4982-997A-CCD4ECD8336F}" dt="2024-10-15T07:01:48.703" v="1330" actId="1076"/>
          <ac:picMkLst>
            <pc:docMk/>
            <pc:sldMk cId="1214889096" sldId="908"/>
            <ac:picMk id="31" creationId="{DB03B2D6-DCD1-40FC-8AEF-C1272B339EC2}"/>
          </ac:picMkLst>
        </pc:picChg>
      </pc:sldChg>
      <pc:sldChg chg="addSp delSp modSp add">
        <pc:chgData name="" userId="4df855aef7cffa4d" providerId="LiveId" clId="{0BA66526-F990-4982-997A-CCD4ECD8336F}" dt="2024-10-15T10:44:45" v="1784" actId="14100"/>
        <pc:sldMkLst>
          <pc:docMk/>
          <pc:sldMk cId="2891212528" sldId="909"/>
        </pc:sldMkLst>
        <pc:spChg chg="add mod">
          <ac:chgData name="" userId="4df855aef7cffa4d" providerId="LiveId" clId="{0BA66526-F990-4982-997A-CCD4ECD8336F}" dt="2024-10-15T10:37:20.439" v="1544" actId="20577"/>
          <ac:spMkLst>
            <pc:docMk/>
            <pc:sldMk cId="2891212528" sldId="909"/>
            <ac:spMk id="2" creationId="{60840C7F-8CFF-436E-939B-B8DD37B51B4F}"/>
          </ac:spMkLst>
        </pc:spChg>
        <pc:spChg chg="add mod">
          <ac:chgData name="" userId="4df855aef7cffa4d" providerId="LiveId" clId="{0BA66526-F990-4982-997A-CCD4ECD8336F}" dt="2024-10-15T10:40:23.272" v="1599" actId="14100"/>
          <ac:spMkLst>
            <pc:docMk/>
            <pc:sldMk cId="2891212528" sldId="909"/>
            <ac:spMk id="3" creationId="{5151EEC9-AD24-4FC6-9DB7-43E4F9DB4B39}"/>
          </ac:spMkLst>
        </pc:spChg>
        <pc:spChg chg="add del mod">
          <ac:chgData name="" userId="4df855aef7cffa4d" providerId="LiveId" clId="{0BA66526-F990-4982-997A-CCD4ECD8336F}" dt="2024-10-15T10:35:08.252" v="1442" actId="478"/>
          <ac:spMkLst>
            <pc:docMk/>
            <pc:sldMk cId="2891212528" sldId="909"/>
            <ac:spMk id="5" creationId="{31E63180-C363-4516-B866-4D775DCCAF3E}"/>
          </ac:spMkLst>
        </pc:spChg>
        <pc:spChg chg="add mod">
          <ac:chgData name="" userId="4df855aef7cffa4d" providerId="LiveId" clId="{0BA66526-F990-4982-997A-CCD4ECD8336F}" dt="2024-10-15T10:40:37.656" v="1605" actId="1076"/>
          <ac:spMkLst>
            <pc:docMk/>
            <pc:sldMk cId="2891212528" sldId="909"/>
            <ac:spMk id="6" creationId="{4C96EB3D-0C6F-43CF-A242-6601F3F7F768}"/>
          </ac:spMkLst>
        </pc:spChg>
        <pc:spChg chg="add mod">
          <ac:chgData name="" userId="4df855aef7cffa4d" providerId="LiveId" clId="{0BA66526-F990-4982-997A-CCD4ECD8336F}" dt="2024-10-15T10:43:48.561" v="1736" actId="1076"/>
          <ac:spMkLst>
            <pc:docMk/>
            <pc:sldMk cId="2891212528" sldId="909"/>
            <ac:spMk id="8" creationId="{47667CF0-8EA6-405D-BBA7-F5CF0281295F}"/>
          </ac:spMkLst>
        </pc:spChg>
        <pc:spChg chg="add mod">
          <ac:chgData name="" userId="4df855aef7cffa4d" providerId="LiveId" clId="{0BA66526-F990-4982-997A-CCD4ECD8336F}" dt="2024-10-15T10:43:48.561" v="1736" actId="1076"/>
          <ac:spMkLst>
            <pc:docMk/>
            <pc:sldMk cId="2891212528" sldId="909"/>
            <ac:spMk id="10" creationId="{D0E39181-94BE-4464-9872-D93AC83E5597}"/>
          </ac:spMkLst>
        </pc:spChg>
        <pc:spChg chg="add mod">
          <ac:chgData name="" userId="4df855aef7cffa4d" providerId="LiveId" clId="{0BA66526-F990-4982-997A-CCD4ECD8336F}" dt="2024-10-15T10:43:48.561" v="1736" actId="1076"/>
          <ac:spMkLst>
            <pc:docMk/>
            <pc:sldMk cId="2891212528" sldId="909"/>
            <ac:spMk id="12" creationId="{4F172806-2FA8-4FAD-8EFA-2FA72A2A8795}"/>
          </ac:spMkLst>
        </pc:spChg>
        <pc:spChg chg="add mod">
          <ac:chgData name="" userId="4df855aef7cffa4d" providerId="LiveId" clId="{0BA66526-F990-4982-997A-CCD4ECD8336F}" dt="2024-10-15T10:43:48.561" v="1736" actId="1076"/>
          <ac:spMkLst>
            <pc:docMk/>
            <pc:sldMk cId="2891212528" sldId="909"/>
            <ac:spMk id="13" creationId="{79F926F7-4398-4022-AD48-EE5F25E5BEF9}"/>
          </ac:spMkLst>
        </pc:spChg>
        <pc:spChg chg="add mod">
          <ac:chgData name="" userId="4df855aef7cffa4d" providerId="LiveId" clId="{0BA66526-F990-4982-997A-CCD4ECD8336F}" dt="2024-10-15T10:43:52.872" v="1737" actId="1076"/>
          <ac:spMkLst>
            <pc:docMk/>
            <pc:sldMk cId="2891212528" sldId="909"/>
            <ac:spMk id="14" creationId="{7A8D4EDC-4217-4060-BAFE-D235A91B4D52}"/>
          </ac:spMkLst>
        </pc:spChg>
        <pc:spChg chg="add mod">
          <ac:chgData name="" userId="4df855aef7cffa4d" providerId="LiveId" clId="{0BA66526-F990-4982-997A-CCD4ECD8336F}" dt="2024-10-15T10:44:45" v="1784" actId="14100"/>
          <ac:spMkLst>
            <pc:docMk/>
            <pc:sldMk cId="2891212528" sldId="909"/>
            <ac:spMk id="15" creationId="{4EC61A5D-8160-43C8-9EA3-F672E73A5ABD}"/>
          </ac:spMkLst>
        </pc:spChg>
        <pc:picChg chg="add mod">
          <ac:chgData name="" userId="4df855aef7cffa4d" providerId="LiveId" clId="{0BA66526-F990-4982-997A-CCD4ECD8336F}" dt="2024-10-15T10:40:50.540" v="1618" actId="1036"/>
          <ac:picMkLst>
            <pc:docMk/>
            <pc:sldMk cId="2891212528" sldId="909"/>
            <ac:picMk id="4" creationId="{90DC9751-CF25-4ECC-BE1E-75DE60677C46}"/>
          </ac:picMkLst>
        </pc:picChg>
        <pc:picChg chg="add mod">
          <ac:chgData name="" userId="4df855aef7cffa4d" providerId="LiveId" clId="{0BA66526-F990-4982-997A-CCD4ECD8336F}" dt="2024-10-15T10:40:47.885" v="1616" actId="1038"/>
          <ac:picMkLst>
            <pc:docMk/>
            <pc:sldMk cId="2891212528" sldId="909"/>
            <ac:picMk id="7" creationId="{48FEDF7A-2C78-46EB-8781-6A8ED138CAB1}"/>
          </ac:picMkLst>
        </pc:picChg>
        <pc:picChg chg="add mod">
          <ac:chgData name="" userId="4df855aef7cffa4d" providerId="LiveId" clId="{0BA66526-F990-4982-997A-CCD4ECD8336F}" dt="2024-10-15T10:43:48.561" v="1736" actId="1076"/>
          <ac:picMkLst>
            <pc:docMk/>
            <pc:sldMk cId="2891212528" sldId="909"/>
            <ac:picMk id="9" creationId="{8248610A-D585-4C66-BE12-7CAC02A50C81}"/>
          </ac:picMkLst>
        </pc:picChg>
        <pc:picChg chg="add mod">
          <ac:chgData name="" userId="4df855aef7cffa4d" providerId="LiveId" clId="{0BA66526-F990-4982-997A-CCD4ECD8336F}" dt="2024-10-15T10:43:48.561" v="1736" actId="1076"/>
          <ac:picMkLst>
            <pc:docMk/>
            <pc:sldMk cId="2891212528" sldId="909"/>
            <ac:picMk id="11" creationId="{E45D5BFA-ED0D-434A-80DE-76AE0CBF77F9}"/>
          </ac:picMkLst>
        </pc:picChg>
      </pc:sldChg>
      <pc:sldChg chg="addSp delSp modSp add">
        <pc:chgData name="" userId="4df855aef7cffa4d" providerId="LiveId" clId="{0BA66526-F990-4982-997A-CCD4ECD8336F}" dt="2024-10-16T05:46:10.969" v="2470" actId="121"/>
        <pc:sldMkLst>
          <pc:docMk/>
          <pc:sldMk cId="2234612941" sldId="910"/>
        </pc:sldMkLst>
        <pc:spChg chg="add mod">
          <ac:chgData name="" userId="4df855aef7cffa4d" providerId="LiveId" clId="{0BA66526-F990-4982-997A-CCD4ECD8336F}" dt="2024-10-16T05:44:20.279" v="2345" actId="14100"/>
          <ac:spMkLst>
            <pc:docMk/>
            <pc:sldMk cId="2234612941" sldId="910"/>
            <ac:spMk id="2" creationId="{02447865-F112-4C31-B2A2-2465C1513E9F}"/>
          </ac:spMkLst>
        </pc:spChg>
        <pc:spChg chg="add del mod ord">
          <ac:chgData name="" userId="4df855aef7cffa4d" providerId="LiveId" clId="{0BA66526-F990-4982-997A-CCD4ECD8336F}" dt="2024-10-16T05:26:20.734" v="1934" actId="478"/>
          <ac:spMkLst>
            <pc:docMk/>
            <pc:sldMk cId="2234612941" sldId="910"/>
            <ac:spMk id="3" creationId="{F6447158-1BB3-4C21-86A3-B7933A966A27}"/>
          </ac:spMkLst>
        </pc:spChg>
        <pc:spChg chg="add mod">
          <ac:chgData name="" userId="4df855aef7cffa4d" providerId="LiveId" clId="{0BA66526-F990-4982-997A-CCD4ECD8336F}" dt="2024-10-16T05:42:57.159" v="2277" actId="1076"/>
          <ac:spMkLst>
            <pc:docMk/>
            <pc:sldMk cId="2234612941" sldId="910"/>
            <ac:spMk id="5" creationId="{5BC28487-E312-4C47-829D-20343C949664}"/>
          </ac:spMkLst>
        </pc:spChg>
        <pc:spChg chg="add mod">
          <ac:chgData name="" userId="4df855aef7cffa4d" providerId="LiveId" clId="{0BA66526-F990-4982-997A-CCD4ECD8336F}" dt="2024-10-16T05:44:11.079" v="2341" actId="14100"/>
          <ac:spMkLst>
            <pc:docMk/>
            <pc:sldMk cId="2234612941" sldId="910"/>
            <ac:spMk id="6" creationId="{04BD4D90-A8C4-4C69-9342-85A38B19EEE5}"/>
          </ac:spMkLst>
        </pc:spChg>
        <pc:spChg chg="add mod">
          <ac:chgData name="" userId="4df855aef7cffa4d" providerId="LiveId" clId="{0BA66526-F990-4982-997A-CCD4ECD8336F}" dt="2024-10-16T05:42:57.159" v="2277" actId="1076"/>
          <ac:spMkLst>
            <pc:docMk/>
            <pc:sldMk cId="2234612941" sldId="910"/>
            <ac:spMk id="7" creationId="{77698C2B-225F-4F79-8AC2-CCA81D933398}"/>
          </ac:spMkLst>
        </pc:spChg>
        <pc:spChg chg="add mod ord">
          <ac:chgData name="" userId="4df855aef7cffa4d" providerId="LiveId" clId="{0BA66526-F990-4982-997A-CCD4ECD8336F}" dt="2024-10-16T05:42:57.159" v="2277" actId="1076"/>
          <ac:spMkLst>
            <pc:docMk/>
            <pc:sldMk cId="2234612941" sldId="910"/>
            <ac:spMk id="8" creationId="{FA420D62-F9AE-4CB4-93E8-2FDB15B7B5A8}"/>
          </ac:spMkLst>
        </pc:spChg>
        <pc:spChg chg="add mod">
          <ac:chgData name="" userId="4df855aef7cffa4d" providerId="LiveId" clId="{0BA66526-F990-4982-997A-CCD4ECD8336F}" dt="2024-10-16T05:42:57.159" v="2277" actId="1076"/>
          <ac:spMkLst>
            <pc:docMk/>
            <pc:sldMk cId="2234612941" sldId="910"/>
            <ac:spMk id="12" creationId="{610BF0B9-7127-4870-9C75-58426E45B40E}"/>
          </ac:spMkLst>
        </pc:spChg>
        <pc:spChg chg="add mod">
          <ac:chgData name="" userId="4df855aef7cffa4d" providerId="LiveId" clId="{0BA66526-F990-4982-997A-CCD4ECD8336F}" dt="2024-10-16T05:42:57.159" v="2277" actId="1076"/>
          <ac:spMkLst>
            <pc:docMk/>
            <pc:sldMk cId="2234612941" sldId="910"/>
            <ac:spMk id="13" creationId="{80C2F04D-BC40-447C-8051-6876C37BADEE}"/>
          </ac:spMkLst>
        </pc:spChg>
        <pc:spChg chg="add del mod">
          <ac:chgData name="" userId="4df855aef7cffa4d" providerId="LiveId" clId="{0BA66526-F990-4982-997A-CCD4ECD8336F}" dt="2024-10-16T05:36:19.758" v="2189" actId="478"/>
          <ac:spMkLst>
            <pc:docMk/>
            <pc:sldMk cId="2234612941" sldId="910"/>
            <ac:spMk id="14" creationId="{1E45AAD9-FFBB-4E89-B1FD-250E9E023EB1}"/>
          </ac:spMkLst>
        </pc:spChg>
        <pc:spChg chg="add mod">
          <ac:chgData name="" userId="4df855aef7cffa4d" providerId="LiveId" clId="{0BA66526-F990-4982-997A-CCD4ECD8336F}" dt="2024-10-16T05:44:15.485" v="2342" actId="14100"/>
          <ac:spMkLst>
            <pc:docMk/>
            <pc:sldMk cId="2234612941" sldId="910"/>
            <ac:spMk id="15" creationId="{23DE819D-8974-485B-B9F7-AEF4333100E9}"/>
          </ac:spMkLst>
        </pc:spChg>
        <pc:spChg chg="add mod">
          <ac:chgData name="" userId="4df855aef7cffa4d" providerId="LiveId" clId="{0BA66526-F990-4982-997A-CCD4ECD8336F}" dt="2024-10-16T05:44:25.190" v="2346" actId="1076"/>
          <ac:spMkLst>
            <pc:docMk/>
            <pc:sldMk cId="2234612941" sldId="910"/>
            <ac:spMk id="16" creationId="{40ADCBE6-03DF-42D9-A931-F210B6A6DAF6}"/>
          </ac:spMkLst>
        </pc:spChg>
        <pc:spChg chg="add mod">
          <ac:chgData name="" userId="4df855aef7cffa4d" providerId="LiveId" clId="{0BA66526-F990-4982-997A-CCD4ECD8336F}" dt="2024-10-16T05:43:31.143" v="2281" actId="1076"/>
          <ac:spMkLst>
            <pc:docMk/>
            <pc:sldMk cId="2234612941" sldId="910"/>
            <ac:spMk id="18" creationId="{67CED88B-5353-4BC0-AB2B-FFF36BEB131C}"/>
          </ac:spMkLst>
        </pc:spChg>
        <pc:spChg chg="add mod">
          <ac:chgData name="" userId="4df855aef7cffa4d" providerId="LiveId" clId="{0BA66526-F990-4982-997A-CCD4ECD8336F}" dt="2024-10-16T05:43:52.070" v="2336" actId="1076"/>
          <ac:spMkLst>
            <pc:docMk/>
            <pc:sldMk cId="2234612941" sldId="910"/>
            <ac:spMk id="19" creationId="{A4A55042-8900-4D87-835F-E6CABF58A1BB}"/>
          </ac:spMkLst>
        </pc:spChg>
        <pc:spChg chg="add del mod">
          <ac:chgData name="" userId="4df855aef7cffa4d" providerId="LiveId" clId="{0BA66526-F990-4982-997A-CCD4ECD8336F}" dt="2024-10-16T05:44:07.854" v="2340" actId="478"/>
          <ac:spMkLst>
            <pc:docMk/>
            <pc:sldMk cId="2234612941" sldId="910"/>
            <ac:spMk id="20" creationId="{2310362B-C45E-4271-A419-A6345AF78EF2}"/>
          </ac:spMkLst>
        </pc:spChg>
        <pc:spChg chg="add del mod">
          <ac:chgData name="" userId="4df855aef7cffa4d" providerId="LiveId" clId="{0BA66526-F990-4982-997A-CCD4ECD8336F}" dt="2024-10-16T05:44:06.312" v="2339" actId="478"/>
          <ac:spMkLst>
            <pc:docMk/>
            <pc:sldMk cId="2234612941" sldId="910"/>
            <ac:spMk id="21" creationId="{4B726E2B-7660-43B1-8D8D-50DB182E6BC5}"/>
          </ac:spMkLst>
        </pc:spChg>
        <pc:spChg chg="add mod">
          <ac:chgData name="" userId="4df855aef7cffa4d" providerId="LiveId" clId="{0BA66526-F990-4982-997A-CCD4ECD8336F}" dt="2024-10-16T05:46:10.969" v="2470" actId="121"/>
          <ac:spMkLst>
            <pc:docMk/>
            <pc:sldMk cId="2234612941" sldId="910"/>
            <ac:spMk id="22" creationId="{B75D5667-3B3D-44B0-831A-F47BBCB046E3}"/>
          </ac:spMkLst>
        </pc:spChg>
        <pc:picChg chg="add del mod">
          <ac:chgData name="" userId="4df855aef7cffa4d" providerId="LiveId" clId="{0BA66526-F990-4982-997A-CCD4ECD8336F}" dt="2024-10-16T05:26:20.734" v="1934" actId="478"/>
          <ac:picMkLst>
            <pc:docMk/>
            <pc:sldMk cId="2234612941" sldId="910"/>
            <ac:picMk id="4" creationId="{A3E24DE4-872A-4750-BD8F-CA0D0120791C}"/>
          </ac:picMkLst>
        </pc:picChg>
        <pc:picChg chg="add mod ord">
          <ac:chgData name="" userId="4df855aef7cffa4d" providerId="LiveId" clId="{0BA66526-F990-4982-997A-CCD4ECD8336F}" dt="2024-10-16T05:42:57.159" v="2277" actId="1076"/>
          <ac:picMkLst>
            <pc:docMk/>
            <pc:sldMk cId="2234612941" sldId="910"/>
            <ac:picMk id="9" creationId="{E0D0D1EC-A3EC-4341-B9F3-C2523D72351A}"/>
          </ac:picMkLst>
        </pc:picChg>
        <pc:picChg chg="add mod">
          <ac:chgData name="" userId="4df855aef7cffa4d" providerId="LiveId" clId="{0BA66526-F990-4982-997A-CCD4ECD8336F}" dt="2024-10-16T05:42:57.159" v="2277" actId="1076"/>
          <ac:picMkLst>
            <pc:docMk/>
            <pc:sldMk cId="2234612941" sldId="910"/>
            <ac:picMk id="10" creationId="{9E1D9581-7CD4-443C-AF5D-8B9A78CCEC61}"/>
          </ac:picMkLst>
        </pc:picChg>
        <pc:picChg chg="add mod">
          <ac:chgData name="" userId="4df855aef7cffa4d" providerId="LiveId" clId="{0BA66526-F990-4982-997A-CCD4ECD8336F}" dt="2024-10-16T05:42:57.159" v="2277" actId="1076"/>
          <ac:picMkLst>
            <pc:docMk/>
            <pc:sldMk cId="2234612941" sldId="910"/>
            <ac:picMk id="11" creationId="{2FA8B34B-9904-42CF-BF43-792C267DB671}"/>
          </ac:picMkLst>
        </pc:picChg>
        <pc:picChg chg="add mod">
          <ac:chgData name="" userId="4df855aef7cffa4d" providerId="LiveId" clId="{0BA66526-F990-4982-997A-CCD4ECD8336F}" dt="2024-10-16T05:44:25.190" v="2346" actId="1076"/>
          <ac:picMkLst>
            <pc:docMk/>
            <pc:sldMk cId="2234612941" sldId="910"/>
            <ac:picMk id="17" creationId="{F7FA7C98-90E9-48D2-B790-95B355EEED08}"/>
          </ac:picMkLst>
        </pc:picChg>
      </pc:sldChg>
    </pc:docChg>
  </pc:docChgLst>
  <pc:docChgLst>
    <pc:chgData userId="4df855aef7cffa4d" providerId="LiveId" clId="{BC45C003-3889-48B2-BF45-88B972B3EA0D}"/>
    <pc:docChg chg="custSel delSld modSld">
      <pc:chgData name="" userId="4df855aef7cffa4d" providerId="LiveId" clId="{BC45C003-3889-48B2-BF45-88B972B3EA0D}" dt="2024-10-14T13:14:24.588" v="99" actId="207"/>
      <pc:docMkLst>
        <pc:docMk/>
      </pc:docMkLst>
      <pc:sldChg chg="modSp">
        <pc:chgData name="" userId="4df855aef7cffa4d" providerId="LiveId" clId="{BC45C003-3889-48B2-BF45-88B972B3EA0D}" dt="2024-10-14T13:09:10.604" v="21" actId="121"/>
        <pc:sldMkLst>
          <pc:docMk/>
          <pc:sldMk cId="849079194" sldId="519"/>
        </pc:sldMkLst>
        <pc:spChg chg="mod">
          <ac:chgData name="" userId="4df855aef7cffa4d" providerId="LiveId" clId="{BC45C003-3889-48B2-BF45-88B972B3EA0D}" dt="2024-10-14T13:08:50.548" v="18" actId="20577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BC45C003-3889-48B2-BF45-88B972B3EA0D}" dt="2024-10-14T13:07:46.809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BC45C003-3889-48B2-BF45-88B972B3EA0D}" dt="2024-10-14T13:09:10.604" v="21" actId="121"/>
          <ac:spMkLst>
            <pc:docMk/>
            <pc:sldMk cId="849079194" sldId="519"/>
            <ac:spMk id="6" creationId="{E1CB64D1-48BC-4AED-A444-CDAF33717AEA}"/>
          </ac:spMkLst>
        </pc:spChg>
      </pc:sldChg>
      <pc:sldChg chg="delSp modSp">
        <pc:chgData name="" userId="4df855aef7cffa4d" providerId="LiveId" clId="{BC45C003-3889-48B2-BF45-88B972B3EA0D}" dt="2024-10-14T13:14:24.588" v="99" actId="207"/>
        <pc:sldMkLst>
          <pc:docMk/>
          <pc:sldMk cId="980143643" sldId="793"/>
        </pc:sldMkLst>
        <pc:spChg chg="del">
          <ac:chgData name="" userId="4df855aef7cffa4d" providerId="LiveId" clId="{BC45C003-3889-48B2-BF45-88B972B3EA0D}" dt="2024-10-14T13:13:54.046" v="66" actId="478"/>
          <ac:spMkLst>
            <pc:docMk/>
            <pc:sldMk cId="980143643" sldId="793"/>
            <ac:spMk id="4" creationId="{9E7DB2AD-4CD0-4C70-9783-E89AF3552A0C}"/>
          </ac:spMkLst>
        </pc:spChg>
        <pc:spChg chg="mod">
          <ac:chgData name="" userId="4df855aef7cffa4d" providerId="LiveId" clId="{BC45C003-3889-48B2-BF45-88B972B3EA0D}" dt="2024-10-14T13:13:58.275" v="68" actId="20577"/>
          <ac:spMkLst>
            <pc:docMk/>
            <pc:sldMk cId="980143643" sldId="793"/>
            <ac:spMk id="7" creationId="{45ECAC90-9FFE-4B8B-A7C4-85048484E5DD}"/>
          </ac:spMkLst>
        </pc:spChg>
        <pc:spChg chg="del">
          <ac:chgData name="" userId="4df855aef7cffa4d" providerId="LiveId" clId="{BC45C003-3889-48B2-BF45-88B972B3EA0D}" dt="2024-10-14T13:13:54.046" v="66" actId="478"/>
          <ac:spMkLst>
            <pc:docMk/>
            <pc:sldMk cId="980143643" sldId="793"/>
            <ac:spMk id="8" creationId="{5B74A5E9-7358-419C-996C-E6BC897ED695}"/>
          </ac:spMkLst>
        </pc:spChg>
        <pc:spChg chg="del">
          <ac:chgData name="" userId="4df855aef7cffa4d" providerId="LiveId" clId="{BC45C003-3889-48B2-BF45-88B972B3EA0D}" dt="2024-10-14T13:13:56.101" v="67" actId="478"/>
          <ac:spMkLst>
            <pc:docMk/>
            <pc:sldMk cId="980143643" sldId="793"/>
            <ac:spMk id="9" creationId="{36D79822-598F-49FA-B1EF-D3BAEC4D78BE}"/>
          </ac:spMkLst>
        </pc:spChg>
        <pc:spChg chg="del">
          <ac:chgData name="" userId="4df855aef7cffa4d" providerId="LiveId" clId="{BC45C003-3889-48B2-BF45-88B972B3EA0D}" dt="2024-10-14T13:13:54.046" v="66" actId="478"/>
          <ac:spMkLst>
            <pc:docMk/>
            <pc:sldMk cId="980143643" sldId="793"/>
            <ac:spMk id="11" creationId="{81C4333D-7D76-44E6-A172-05617ABE13CA}"/>
          </ac:spMkLst>
        </pc:spChg>
        <pc:spChg chg="mod">
          <ac:chgData name="" userId="4df855aef7cffa4d" providerId="LiveId" clId="{BC45C003-3889-48B2-BF45-88B972B3EA0D}" dt="2024-10-14T13:14:24.588" v="99" actId="20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BC45C003-3889-48B2-BF45-88B972B3EA0D}" dt="2024-10-14T13:14:13.320" v="72" actId="14100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BC45C003-3889-48B2-BF45-88B972B3EA0D}" dt="2024-10-14T13:13:54.046" v="66" actId="478"/>
          <ac:spMkLst>
            <pc:docMk/>
            <pc:sldMk cId="980143643" sldId="793"/>
            <ac:spMk id="14" creationId="{C078AC7D-8E13-4B00-BB45-206ED20F5887}"/>
          </ac:spMkLst>
        </pc:spChg>
        <pc:spChg chg="del">
          <ac:chgData name="" userId="4df855aef7cffa4d" providerId="LiveId" clId="{BC45C003-3889-48B2-BF45-88B972B3EA0D}" dt="2024-10-14T13:13:54.046" v="66" actId="478"/>
          <ac:spMkLst>
            <pc:docMk/>
            <pc:sldMk cId="980143643" sldId="793"/>
            <ac:spMk id="15" creationId="{E49048AB-DEA2-4A0B-AD69-EB595BE00AA2}"/>
          </ac:spMkLst>
        </pc:spChg>
        <pc:spChg chg="del mod">
          <ac:chgData name="" userId="4df855aef7cffa4d" providerId="LiveId" clId="{BC45C003-3889-48B2-BF45-88B972B3EA0D}" dt="2024-10-14T13:13:43.711" v="63" actId="478"/>
          <ac:spMkLst>
            <pc:docMk/>
            <pc:sldMk cId="980143643" sldId="793"/>
            <ac:spMk id="16" creationId="{DA2B479E-580B-4855-A05A-742A4DFE033F}"/>
          </ac:spMkLst>
        </pc:spChg>
      </pc:sldChg>
      <pc:sldChg chg="modSp">
        <pc:chgData name="" userId="4df855aef7cffa4d" providerId="LiveId" clId="{BC45C003-3889-48B2-BF45-88B972B3EA0D}" dt="2024-10-14T13:09:43.513" v="25" actId="14100"/>
        <pc:sldMkLst>
          <pc:docMk/>
          <pc:sldMk cId="2594331087" sldId="901"/>
        </pc:sldMkLst>
        <pc:spChg chg="mod">
          <ac:chgData name="" userId="4df855aef7cffa4d" providerId="LiveId" clId="{BC45C003-3889-48B2-BF45-88B972B3EA0D}" dt="2024-10-14T13:09:43.513" v="25" actId="14100"/>
          <ac:spMkLst>
            <pc:docMk/>
            <pc:sldMk cId="2594331087" sldId="901"/>
            <ac:spMk id="4" creationId="{159CEDBE-670C-481E-9B44-156077FFC5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10/15/2024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133588" y="1729770"/>
            <a:ext cx="119248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ビザンツ帝国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80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（東ローマ帝国）の成立</a:t>
            </a:r>
            <a:endParaRPr lang="en-US" altLang="ja-JP" sz="54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ヨーロッパ③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33588" y="5172696"/>
            <a:ext cx="11924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ビザンツ帝国は、なぜ西欧とは対照的に</a:t>
            </a:r>
            <a:endParaRPr lang="en-US" altLang="ja-JP" sz="4000" u="sng" dirty="0">
              <a:uFill>
                <a:solidFill>
                  <a:srgbClr val="FFFF00"/>
                </a:solidFill>
              </a:uFill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r"/>
            <a:r>
              <a:rPr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繁栄することができたのか？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7BAFEDF-591E-4099-BFE4-06166178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052"/>
            <a:ext cx="12192000" cy="523389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59C831-778F-4DF6-A5CE-6E3A1961DE19}"/>
              </a:ext>
            </a:extLst>
          </p:cNvPr>
          <p:cNvSpPr txBox="1"/>
          <p:nvPr/>
        </p:nvSpPr>
        <p:spPr>
          <a:xfrm>
            <a:off x="8948736" y="6045947"/>
            <a:ext cx="324326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14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4" name="フレーム 3">
            <a:extLst>
              <a:ext uri="{FF2B5EF4-FFF2-40B4-BE49-F238E27FC236}">
                <a16:creationId xmlns:a16="http://schemas.microsoft.com/office/drawing/2014/main" id="{159CEDBE-670C-481E-9B44-156077FFC57E}"/>
              </a:ext>
            </a:extLst>
          </p:cNvPr>
          <p:cNvSpPr/>
          <p:nvPr/>
        </p:nvSpPr>
        <p:spPr>
          <a:xfrm>
            <a:off x="1600200" y="4238625"/>
            <a:ext cx="5010150" cy="1219199"/>
          </a:xfrm>
          <a:prstGeom prst="frame">
            <a:avLst>
              <a:gd name="adj1" fmla="val 61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426CC3F8-0F76-4C6D-BD31-BF250328730E}"/>
              </a:ext>
            </a:extLst>
          </p:cNvPr>
          <p:cNvSpPr/>
          <p:nvPr/>
        </p:nvSpPr>
        <p:spPr>
          <a:xfrm>
            <a:off x="1419225" y="5738171"/>
            <a:ext cx="1419225" cy="629199"/>
          </a:xfrm>
          <a:prstGeom prst="wedgeRectCallout">
            <a:avLst>
              <a:gd name="adj1" fmla="val 30174"/>
              <a:gd name="adj2" fmla="val -813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ここ！</a:t>
            </a:r>
          </a:p>
        </p:txBody>
      </p:sp>
    </p:spTree>
    <p:extLst>
      <p:ext uri="{BB962C8B-B14F-4D97-AF65-F5344CB8AC3E}">
        <p14:creationId xmlns:p14="http://schemas.microsoft.com/office/powerpoint/2010/main" val="259433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A2BC51-C1FA-4F17-A868-64CFD957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93" y="1000125"/>
            <a:ext cx="5879707" cy="4152900"/>
          </a:xfrm>
          <a:prstGeom prst="rect">
            <a:avLst/>
          </a:prstGeom>
        </p:spPr>
      </p:pic>
      <p:sp>
        <p:nvSpPr>
          <p:cNvPr id="3" name="フレーム 2">
            <a:extLst>
              <a:ext uri="{FF2B5EF4-FFF2-40B4-BE49-F238E27FC236}">
                <a16:creationId xmlns:a16="http://schemas.microsoft.com/office/drawing/2014/main" id="{80FC5923-5C98-4FC0-B155-257C05900BBA}"/>
              </a:ext>
            </a:extLst>
          </p:cNvPr>
          <p:cNvSpPr/>
          <p:nvPr/>
        </p:nvSpPr>
        <p:spPr>
          <a:xfrm>
            <a:off x="3292868" y="3067050"/>
            <a:ext cx="2609850" cy="2085975"/>
          </a:xfrm>
          <a:prstGeom prst="frame">
            <a:avLst>
              <a:gd name="adj1" fmla="val 51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3A356367-ED98-4AAB-9518-6B0D20B12671}"/>
              </a:ext>
            </a:extLst>
          </p:cNvPr>
          <p:cNvSpPr/>
          <p:nvPr/>
        </p:nvSpPr>
        <p:spPr>
          <a:xfrm>
            <a:off x="2997593" y="2076211"/>
            <a:ext cx="3019425" cy="676752"/>
          </a:xfrm>
          <a:prstGeom prst="wedgeRectCallout">
            <a:avLst>
              <a:gd name="adj1" fmla="val -16667"/>
              <a:gd name="adj2" fmla="val 106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ビザンツ帝国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00A00F-C4E8-44F8-A74E-AA7E8AE9C7D7}"/>
              </a:ext>
            </a:extLst>
          </p:cNvPr>
          <p:cNvSpPr txBox="1"/>
          <p:nvPr/>
        </p:nvSpPr>
        <p:spPr>
          <a:xfrm>
            <a:off x="98892" y="149364"/>
            <a:ext cx="1160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なぜビザンツ帝国と呼ばれるようになったのか？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C2CA1655-F50D-43BF-BF46-819EC9A3047B}"/>
              </a:ext>
            </a:extLst>
          </p:cNvPr>
          <p:cNvSpPr/>
          <p:nvPr/>
        </p:nvSpPr>
        <p:spPr>
          <a:xfrm>
            <a:off x="6276975" y="1000124"/>
            <a:ext cx="5698732" cy="5324475"/>
          </a:xfrm>
          <a:prstGeom prst="wedgeRectCallout">
            <a:avLst>
              <a:gd name="adj1" fmla="val -57026"/>
              <a:gd name="adj2" fmla="val 114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多数のギリシア人が居住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ラテン語　→　ギリシア語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「</a:t>
            </a:r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ビザンツ帝国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」と呼称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C4514880-5DAE-49F9-A332-34D39A0294DD}"/>
              </a:ext>
            </a:extLst>
          </p:cNvPr>
          <p:cNvSpPr/>
          <p:nvPr/>
        </p:nvSpPr>
        <p:spPr>
          <a:xfrm>
            <a:off x="8624592" y="1688722"/>
            <a:ext cx="1003497" cy="3874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下矢印 8">
            <a:extLst>
              <a:ext uri="{FF2B5EF4-FFF2-40B4-BE49-F238E27FC236}">
                <a16:creationId xmlns:a16="http://schemas.microsoft.com/office/drawing/2014/main" id="{6EE42B77-C9DF-4C01-B734-32F022A9DF02}"/>
              </a:ext>
            </a:extLst>
          </p:cNvPr>
          <p:cNvSpPr/>
          <p:nvPr/>
        </p:nvSpPr>
        <p:spPr>
          <a:xfrm>
            <a:off x="6387902" y="2835390"/>
            <a:ext cx="5476875" cy="1371362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ギリシア古典文化の浸透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280B4EA-7034-4588-A94B-A483E6367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491" y="1042260"/>
            <a:ext cx="635215" cy="1092844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C98BF6C0-571A-4248-B1C2-6DE66C31BA44}"/>
              </a:ext>
            </a:extLst>
          </p:cNvPr>
          <p:cNvSpPr/>
          <p:nvPr/>
        </p:nvSpPr>
        <p:spPr>
          <a:xfrm>
            <a:off x="8331003" y="5046417"/>
            <a:ext cx="3533774" cy="967026"/>
          </a:xfrm>
          <a:prstGeom prst="wedgeRectCallout">
            <a:avLst>
              <a:gd name="adj1" fmla="val -60602"/>
              <a:gd name="adj2" fmla="val -406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旧来の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ローマ帝国と区別するため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22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吹き出し: 上矢印 29">
            <a:extLst>
              <a:ext uri="{FF2B5EF4-FFF2-40B4-BE49-F238E27FC236}">
                <a16:creationId xmlns:a16="http://schemas.microsoft.com/office/drawing/2014/main" id="{FB3E4BD0-DEB7-414E-AC2A-9C3C480B8831}"/>
              </a:ext>
            </a:extLst>
          </p:cNvPr>
          <p:cNvSpPr/>
          <p:nvPr/>
        </p:nvSpPr>
        <p:spPr>
          <a:xfrm>
            <a:off x="0" y="3585770"/>
            <a:ext cx="12192000" cy="3272230"/>
          </a:xfrm>
          <a:prstGeom prst="upArrowCallout">
            <a:avLst>
              <a:gd name="adj1" fmla="val 15754"/>
              <a:gd name="adj2" fmla="val 16484"/>
              <a:gd name="adj3" fmla="val 13321"/>
              <a:gd name="adj4" fmla="val 78076"/>
            </a:avLst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7786F4-02DC-4D9B-9E75-C69E9E31B846}"/>
              </a:ext>
            </a:extLst>
          </p:cNvPr>
          <p:cNvSpPr txBox="1"/>
          <p:nvPr/>
        </p:nvSpPr>
        <p:spPr>
          <a:xfrm>
            <a:off x="79842" y="235089"/>
            <a:ext cx="1160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なぜゲルマン人の大移動の打撃を受けなかったのか？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FD4DE9-281C-401B-970C-91D4586B17B6}"/>
              </a:ext>
            </a:extLst>
          </p:cNvPr>
          <p:cNvSpPr/>
          <p:nvPr/>
        </p:nvSpPr>
        <p:spPr>
          <a:xfrm>
            <a:off x="173429" y="887855"/>
            <a:ext cx="11607651" cy="8381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①軍事力と防衛力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44046F-96AD-4496-8809-B6773776C37D}"/>
              </a:ext>
            </a:extLst>
          </p:cNvPr>
          <p:cNvSpPr/>
          <p:nvPr/>
        </p:nvSpPr>
        <p:spPr>
          <a:xfrm>
            <a:off x="4724715" y="1043385"/>
            <a:ext cx="2287665" cy="540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軍隊の整備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A9A183-D74A-4E70-8CB1-2A7B1F3867D2}"/>
              </a:ext>
            </a:extLst>
          </p:cNvPr>
          <p:cNvSpPr/>
          <p:nvPr/>
        </p:nvSpPr>
        <p:spPr>
          <a:xfrm>
            <a:off x="8321929" y="1033586"/>
            <a:ext cx="2287665" cy="540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強固な城壁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AEDB9E-3592-4FCC-8020-D7DB9399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80" y="933787"/>
            <a:ext cx="1157288" cy="7594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887B11-771B-4B21-8D44-302B4832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855" y="881420"/>
            <a:ext cx="868489" cy="84460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1969C01-0F83-4C39-A130-AC728A6D65CA}"/>
              </a:ext>
            </a:extLst>
          </p:cNvPr>
          <p:cNvSpPr/>
          <p:nvPr/>
        </p:nvSpPr>
        <p:spPr>
          <a:xfrm>
            <a:off x="173429" y="1787160"/>
            <a:ext cx="11607651" cy="8381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②</a:t>
            </a:r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地理的条件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62AAA7A-FDF1-49C9-9E1B-F46A2DF81170}"/>
              </a:ext>
            </a:extLst>
          </p:cNvPr>
          <p:cNvSpPr/>
          <p:nvPr/>
        </p:nvSpPr>
        <p:spPr>
          <a:xfrm>
            <a:off x="3567427" y="1936108"/>
            <a:ext cx="3444953" cy="540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ゲルマン人が西進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CD039FFE-ACB8-4D6F-814C-768783E2C3A0}"/>
              </a:ext>
            </a:extLst>
          </p:cNvPr>
          <p:cNvSpPr/>
          <p:nvPr/>
        </p:nvSpPr>
        <p:spPr>
          <a:xfrm>
            <a:off x="7116165" y="1936108"/>
            <a:ext cx="284760" cy="5402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48DACF5-4141-403E-BCC1-BDACA4000B3D}"/>
              </a:ext>
            </a:extLst>
          </p:cNvPr>
          <p:cNvSpPr/>
          <p:nvPr/>
        </p:nvSpPr>
        <p:spPr>
          <a:xfrm>
            <a:off x="7504710" y="1936108"/>
            <a:ext cx="4049115" cy="540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西ローマ帝国に侵入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E12540-555E-42CD-A919-8E79FFD5FD29}"/>
              </a:ext>
            </a:extLst>
          </p:cNvPr>
          <p:cNvSpPr txBox="1"/>
          <p:nvPr/>
        </p:nvSpPr>
        <p:spPr>
          <a:xfrm>
            <a:off x="7713114" y="3509966"/>
            <a:ext cx="4388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これらを支えたのが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A281CCE-591A-4A57-A56F-B1141D463E6B}"/>
              </a:ext>
            </a:extLst>
          </p:cNvPr>
          <p:cNvSpPr/>
          <p:nvPr/>
        </p:nvSpPr>
        <p:spPr>
          <a:xfrm>
            <a:off x="173429" y="2686465"/>
            <a:ext cx="11607651" cy="8381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③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外交力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3E7F0D2-3D39-4F92-AA76-EF75C08A8D70}"/>
              </a:ext>
            </a:extLst>
          </p:cNvPr>
          <p:cNvSpPr/>
          <p:nvPr/>
        </p:nvSpPr>
        <p:spPr>
          <a:xfrm>
            <a:off x="3567427" y="2835413"/>
            <a:ext cx="5575771" cy="5402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ゲルマン人を傭兵として利用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3AA4388-2C77-4957-94FB-DA2C887EC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218" y="2687995"/>
            <a:ext cx="765905" cy="84747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A1F6B9E-C623-4CE1-9476-D64BDE799D0E}"/>
              </a:ext>
            </a:extLst>
          </p:cNvPr>
          <p:cNvSpPr/>
          <p:nvPr/>
        </p:nvSpPr>
        <p:spPr>
          <a:xfrm>
            <a:off x="173429" y="4417906"/>
            <a:ext cx="11751871" cy="23814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④財政力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DB9B318-75D7-484A-AC41-42AEC7D07F13}"/>
              </a:ext>
            </a:extLst>
          </p:cNvPr>
          <p:cNvSpPr/>
          <p:nvPr/>
        </p:nvSpPr>
        <p:spPr>
          <a:xfrm>
            <a:off x="410920" y="5045293"/>
            <a:ext cx="3541955" cy="540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東西交易の中心地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8887B0-552F-4C5E-879B-807FEDA517EB}"/>
              </a:ext>
            </a:extLst>
          </p:cNvPr>
          <p:cNvSpPr txBox="1"/>
          <p:nvPr/>
        </p:nvSpPr>
        <p:spPr>
          <a:xfrm>
            <a:off x="4083890" y="4992263"/>
            <a:ext cx="769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都</a:t>
            </a:r>
            <a:r>
              <a:rPr kumimoji="1" lang="ja-JP" altLang="en-US" sz="36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コンスタンティノープル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の繁栄</a:t>
            </a:r>
          </a:p>
        </p:txBody>
      </p:sp>
      <p:sp>
        <p:nvSpPr>
          <p:cNvPr id="22" name="吹き出し: 四角形 21">
            <a:extLst>
              <a:ext uri="{FF2B5EF4-FFF2-40B4-BE49-F238E27FC236}">
                <a16:creationId xmlns:a16="http://schemas.microsoft.com/office/drawing/2014/main" id="{1BACEBDF-8B50-43F6-96E7-A96743EB33DB}"/>
              </a:ext>
            </a:extLst>
          </p:cNvPr>
          <p:cNvSpPr/>
          <p:nvPr/>
        </p:nvSpPr>
        <p:spPr>
          <a:xfrm>
            <a:off x="7766293" y="4451989"/>
            <a:ext cx="3964380" cy="540274"/>
          </a:xfrm>
          <a:prstGeom prst="wedgeRectCallout">
            <a:avLst>
              <a:gd name="adj1" fmla="val -57752"/>
              <a:gd name="adj2" fmla="val 443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世界最大の交易都市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9A63DF4A-51A9-47DD-AC44-94292A7F8834}"/>
              </a:ext>
            </a:extLst>
          </p:cNvPr>
          <p:cNvSpPr/>
          <p:nvPr/>
        </p:nvSpPr>
        <p:spPr>
          <a:xfrm>
            <a:off x="1753272" y="5638594"/>
            <a:ext cx="857250" cy="3619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109E430-684E-415C-88EE-3225E308E4C7}"/>
              </a:ext>
            </a:extLst>
          </p:cNvPr>
          <p:cNvSpPr/>
          <p:nvPr/>
        </p:nvSpPr>
        <p:spPr>
          <a:xfrm>
            <a:off x="410920" y="6053572"/>
            <a:ext cx="3275927" cy="540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潤沢な財政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06CBCE3-61D4-4643-A7D7-D3326062E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522" y="5723055"/>
            <a:ext cx="1076325" cy="107632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2F4C7DD-AC07-4A12-A273-7696AD09E72C}"/>
              </a:ext>
            </a:extLst>
          </p:cNvPr>
          <p:cNvSpPr txBox="1"/>
          <p:nvPr/>
        </p:nvSpPr>
        <p:spPr>
          <a:xfrm>
            <a:off x="7116165" y="5562368"/>
            <a:ext cx="463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ソリドゥス金貨</a:t>
            </a:r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の流通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C3E631D-506B-42DD-80CE-CA81B04453A0}"/>
              </a:ext>
            </a:extLst>
          </p:cNvPr>
          <p:cNvSpPr txBox="1"/>
          <p:nvPr/>
        </p:nvSpPr>
        <p:spPr>
          <a:xfrm>
            <a:off x="7116165" y="6155559"/>
            <a:ext cx="50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（ギリシア語：ノミスマ）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B03B2D6-DCD1-40FC-8AEF-C1272B339E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32" r="8706" b="29210"/>
          <a:stretch/>
        </p:blipFill>
        <p:spPr>
          <a:xfrm>
            <a:off x="5061041" y="5663612"/>
            <a:ext cx="1976645" cy="9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840C7F-8CFF-436E-939B-B8DD37B51B4F}"/>
              </a:ext>
            </a:extLst>
          </p:cNvPr>
          <p:cNvSpPr txBox="1"/>
          <p:nvPr/>
        </p:nvSpPr>
        <p:spPr>
          <a:xfrm>
            <a:off x="98891" y="149364"/>
            <a:ext cx="1069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コンスタンティノープル教会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5151EEC9-AD24-4FC6-9DB7-43E4F9DB4B39}"/>
              </a:ext>
            </a:extLst>
          </p:cNvPr>
          <p:cNvSpPr/>
          <p:nvPr/>
        </p:nvSpPr>
        <p:spPr>
          <a:xfrm>
            <a:off x="2549646" y="857250"/>
            <a:ext cx="2946279" cy="1073194"/>
          </a:xfrm>
          <a:prstGeom prst="wedgeRectCallout">
            <a:avLst>
              <a:gd name="adj1" fmla="val -64828"/>
              <a:gd name="adj2" fmla="val -411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キリスト教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五本山の一つ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DC9751-CF25-4ECC-BE1E-75DE6067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42" y="920795"/>
            <a:ext cx="844287" cy="1057274"/>
          </a:xfrm>
          <a:prstGeom prst="rect">
            <a:avLst/>
          </a:prstGeom>
        </p:spPr>
      </p:pic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4C96EB3D-0C6F-43CF-A242-6601F3F7F768}"/>
              </a:ext>
            </a:extLst>
          </p:cNvPr>
          <p:cNvSpPr/>
          <p:nvPr/>
        </p:nvSpPr>
        <p:spPr>
          <a:xfrm>
            <a:off x="6473540" y="839765"/>
            <a:ext cx="2946279" cy="1073194"/>
          </a:xfrm>
          <a:prstGeom prst="wedgeRectCallout">
            <a:avLst>
              <a:gd name="adj1" fmla="val -64828"/>
              <a:gd name="adj2" fmla="val -411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ローマ教会と同等の地位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FEDF7A-2C78-46EB-8781-6A8ED138C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924" y="885825"/>
            <a:ext cx="1160210" cy="107319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667CF0-8EA6-405D-BBA7-F5CF0281295F}"/>
              </a:ext>
            </a:extLst>
          </p:cNvPr>
          <p:cNvSpPr/>
          <p:nvPr/>
        </p:nvSpPr>
        <p:spPr>
          <a:xfrm>
            <a:off x="98891" y="2303357"/>
            <a:ext cx="7809511" cy="28782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ギリシア文化の影響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248610A-D585-4C66-BE12-7CAC02A50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91" y="3001637"/>
            <a:ext cx="1405248" cy="2089587"/>
          </a:xfrm>
          <a:prstGeom prst="rect">
            <a:avLst/>
          </a:prstGeom>
        </p:spPr>
      </p:pic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D0E39181-94BE-4464-9872-D93AC83E5597}"/>
              </a:ext>
            </a:extLst>
          </p:cNvPr>
          <p:cNvSpPr/>
          <p:nvPr/>
        </p:nvSpPr>
        <p:spPr>
          <a:xfrm>
            <a:off x="1804819" y="3328140"/>
            <a:ext cx="2284058" cy="990600"/>
          </a:xfrm>
          <a:prstGeom prst="wedgeRectCallout">
            <a:avLst>
              <a:gd name="adj1" fmla="val -64411"/>
              <a:gd name="adj2" fmla="val -238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典礼も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ギリシア語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45D5BFA-ED0D-434A-80DE-76AE0CBF7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877" y="3419475"/>
            <a:ext cx="1822969" cy="1683967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4F172806-2FA8-4FAD-8EFA-2FA72A2A8795}"/>
              </a:ext>
            </a:extLst>
          </p:cNvPr>
          <p:cNvSpPr/>
          <p:nvPr/>
        </p:nvSpPr>
        <p:spPr>
          <a:xfrm>
            <a:off x="5924834" y="3370155"/>
            <a:ext cx="1822969" cy="990600"/>
          </a:xfrm>
          <a:prstGeom prst="wedgeRectCallout">
            <a:avLst>
              <a:gd name="adj1" fmla="val -61799"/>
              <a:gd name="adj2" fmla="val 270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「正統」を主張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9F926F7-4398-4022-AD48-EE5F25E5BEF9}"/>
              </a:ext>
            </a:extLst>
          </p:cNvPr>
          <p:cNvSpPr/>
          <p:nvPr/>
        </p:nvSpPr>
        <p:spPr>
          <a:xfrm>
            <a:off x="7981591" y="3245546"/>
            <a:ext cx="428625" cy="107319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8D4EDC-4217-4060-BAFE-D235A91B4D52}"/>
              </a:ext>
            </a:extLst>
          </p:cNvPr>
          <p:cNvSpPr txBox="1"/>
          <p:nvPr/>
        </p:nvSpPr>
        <p:spPr>
          <a:xfrm>
            <a:off x="8363118" y="3446265"/>
            <a:ext cx="380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ギリシア正教会</a:t>
            </a:r>
            <a:endParaRPr kumimoji="1" lang="en-US" altLang="ja-JP" sz="4000" dirty="0">
              <a:solidFill>
                <a:srgbClr val="FFFF00"/>
              </a:solidFill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200" dirty="0">
                <a:uFill>
                  <a:solidFill>
                    <a:srgbClr val="FFFF00"/>
                  </a:solidFill>
                </a:u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と呼称</a:t>
            </a:r>
            <a:endParaRPr kumimoji="1" lang="ja-JP" altLang="en-US" sz="4000" dirty="0">
              <a:uFill>
                <a:solidFill>
                  <a:srgbClr val="FFFF00"/>
                </a:solidFill>
              </a:u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4EC61A5D-8160-43C8-9EA3-F672E73A5ABD}"/>
              </a:ext>
            </a:extLst>
          </p:cNvPr>
          <p:cNvSpPr/>
          <p:nvPr/>
        </p:nvSpPr>
        <p:spPr>
          <a:xfrm>
            <a:off x="9201312" y="4981575"/>
            <a:ext cx="2697076" cy="990600"/>
          </a:xfrm>
          <a:prstGeom prst="wedgeRectCallout">
            <a:avLst>
              <a:gd name="adj1" fmla="val -33334"/>
              <a:gd name="adj2" fmla="val -1017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ローマ教会と区別するため</a:t>
            </a:r>
            <a:endParaRPr kumimoji="1" lang="en-US" altLang="ja-JP" sz="32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21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447865-F112-4C31-B2A2-2465C1513E9F}"/>
              </a:ext>
            </a:extLst>
          </p:cNvPr>
          <p:cNvSpPr/>
          <p:nvPr/>
        </p:nvSpPr>
        <p:spPr>
          <a:xfrm>
            <a:off x="866776" y="419099"/>
            <a:ext cx="4691106" cy="40347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BC28487-E312-4C47-829D-20343C949664}"/>
              </a:ext>
            </a:extLst>
          </p:cNvPr>
          <p:cNvSpPr/>
          <p:nvPr/>
        </p:nvSpPr>
        <p:spPr>
          <a:xfrm>
            <a:off x="1580532" y="1480665"/>
            <a:ext cx="3033523" cy="64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政治面担当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BD4D90-A8C4-4C69-9342-85A38B19EEE5}"/>
              </a:ext>
            </a:extLst>
          </p:cNvPr>
          <p:cNvSpPr/>
          <p:nvPr/>
        </p:nvSpPr>
        <p:spPr>
          <a:xfrm>
            <a:off x="7459022" y="1314450"/>
            <a:ext cx="3863509" cy="3139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ギリシア正教会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7698C2B-225F-4F79-8AC2-CCA81D933398}"/>
              </a:ext>
            </a:extLst>
          </p:cNvPr>
          <p:cNvSpPr/>
          <p:nvPr/>
        </p:nvSpPr>
        <p:spPr>
          <a:xfrm>
            <a:off x="7958534" y="2595657"/>
            <a:ext cx="2882336" cy="645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宗教</a:t>
            </a:r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面担当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E1D9581-7CD4-443C-AF5D-8B9A78CCE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132" y="1042024"/>
            <a:ext cx="1021556" cy="11144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FA8B34B-9904-42CF-BF43-792C267D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268" y="2157016"/>
            <a:ext cx="749451" cy="1114425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610BF0B9-7127-4870-9C75-58426E45B40E}"/>
              </a:ext>
            </a:extLst>
          </p:cNvPr>
          <p:cNvSpPr/>
          <p:nvPr/>
        </p:nvSpPr>
        <p:spPr>
          <a:xfrm>
            <a:off x="2708414" y="2286057"/>
            <a:ext cx="1007830" cy="4814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C2F04D-BC40-447C-8051-6876C37BADEE}"/>
              </a:ext>
            </a:extLst>
          </p:cNvPr>
          <p:cNvSpPr txBox="1"/>
          <p:nvPr/>
        </p:nvSpPr>
        <p:spPr>
          <a:xfrm>
            <a:off x="932870" y="2861091"/>
            <a:ext cx="4553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キリストの代理人</a:t>
            </a:r>
            <a:endParaRPr kumimoji="1"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として統治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DE819D-8974-485B-B9F7-AEF4333100E9}"/>
              </a:ext>
            </a:extLst>
          </p:cNvPr>
          <p:cNvSpPr/>
          <p:nvPr/>
        </p:nvSpPr>
        <p:spPr>
          <a:xfrm>
            <a:off x="5511683" y="2261115"/>
            <a:ext cx="2006002" cy="2200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A420D62-F9AE-4CB4-93E8-2FDB15B7B5A8}"/>
              </a:ext>
            </a:extLst>
          </p:cNvPr>
          <p:cNvSpPr/>
          <p:nvPr/>
        </p:nvSpPr>
        <p:spPr>
          <a:xfrm>
            <a:off x="5552495" y="2299114"/>
            <a:ext cx="1906528" cy="123825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管理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0D0D1EC-A3EC-4341-B9F3-C2523D72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431" y="3271441"/>
            <a:ext cx="703029" cy="1064260"/>
          </a:xfrm>
          <a:prstGeom prst="rect">
            <a:avLst/>
          </a:prstGeom>
        </p:spPr>
      </p:pic>
      <p:sp>
        <p:nvSpPr>
          <p:cNvPr id="16" name="吹き出し: 上矢印 15">
            <a:extLst>
              <a:ext uri="{FF2B5EF4-FFF2-40B4-BE49-F238E27FC236}">
                <a16:creationId xmlns:a16="http://schemas.microsoft.com/office/drawing/2014/main" id="{40ADCBE6-03DF-42D9-A931-F210B6A6DAF6}"/>
              </a:ext>
            </a:extLst>
          </p:cNvPr>
          <p:cNvSpPr/>
          <p:nvPr/>
        </p:nvSpPr>
        <p:spPr>
          <a:xfrm>
            <a:off x="866776" y="4567824"/>
            <a:ext cx="5648617" cy="2133600"/>
          </a:xfrm>
          <a:prstGeom prst="up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政治・宗教の両方で</a:t>
            </a:r>
            <a:endParaRPr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皇帝は絶大な権力</a:t>
            </a:r>
            <a:endParaRPr kumimoji="1" lang="ja-JP" altLang="en-US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7FA7C98-90E9-48D2-B790-95B355EEE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452" y="5450421"/>
            <a:ext cx="1285875" cy="1285875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67CED88B-5353-4BC0-AB2B-FFF36BEB131C}"/>
              </a:ext>
            </a:extLst>
          </p:cNvPr>
          <p:cNvSpPr/>
          <p:nvPr/>
        </p:nvSpPr>
        <p:spPr>
          <a:xfrm>
            <a:off x="8918887" y="3307968"/>
            <a:ext cx="1007830" cy="48148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A55042-8900-4D87-835F-E6CABF58A1BB}"/>
              </a:ext>
            </a:extLst>
          </p:cNvPr>
          <p:cNvSpPr txBox="1"/>
          <p:nvPr/>
        </p:nvSpPr>
        <p:spPr>
          <a:xfrm>
            <a:off x="7505221" y="3814982"/>
            <a:ext cx="395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皇帝の保護で発展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2" name="吹き出し: 上矢印 21">
            <a:extLst>
              <a:ext uri="{FF2B5EF4-FFF2-40B4-BE49-F238E27FC236}">
                <a16:creationId xmlns:a16="http://schemas.microsoft.com/office/drawing/2014/main" id="{B75D5667-3B3D-44B0-831A-F47BBCB046E3}"/>
              </a:ext>
            </a:extLst>
          </p:cNvPr>
          <p:cNvSpPr/>
          <p:nvPr/>
        </p:nvSpPr>
        <p:spPr>
          <a:xfrm>
            <a:off x="7505220" y="4567824"/>
            <a:ext cx="3953283" cy="2133600"/>
          </a:xfrm>
          <a:prstGeom prst="up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東欧やロシアなど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に波及</a:t>
            </a:r>
          </a:p>
        </p:txBody>
      </p:sp>
    </p:spTree>
    <p:extLst>
      <p:ext uri="{BB962C8B-B14F-4D97-AF65-F5344CB8AC3E}">
        <p14:creationId xmlns:p14="http://schemas.microsoft.com/office/powerpoint/2010/main" val="223461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875394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2" y="60661"/>
            <a:ext cx="80604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ビザンツ帝国（東ローマ帝国）の成立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31218" y="776588"/>
            <a:ext cx="3868641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成立とギリシア化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ECAC90-9FFE-4B8B-A7C4-85048484E5DD}"/>
              </a:ext>
            </a:extLst>
          </p:cNvPr>
          <p:cNvSpPr txBox="1"/>
          <p:nvPr/>
        </p:nvSpPr>
        <p:spPr>
          <a:xfrm>
            <a:off x="235089" y="1391532"/>
            <a:ext cx="1131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ビザンツ帝国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テオドシウス帝死後の東西分裂で誕生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 （東ローマ帝国）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19A3F1-4CFD-4197-9766-C1D5E463257A}"/>
              </a:ext>
            </a:extLst>
          </p:cNvPr>
          <p:cNvSpPr txBox="1"/>
          <p:nvPr/>
        </p:nvSpPr>
        <p:spPr>
          <a:xfrm>
            <a:off x="5744748" y="1976307"/>
            <a:ext cx="636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ギリシア文化の影響を受ける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184881-EEE2-4639-82A3-BBA23C0704CF}"/>
              </a:ext>
            </a:extLst>
          </p:cNvPr>
          <p:cNvSpPr txBox="1"/>
          <p:nvPr/>
        </p:nvSpPr>
        <p:spPr>
          <a:xfrm>
            <a:off x="940687" y="3663760"/>
            <a:ext cx="1131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①軍事力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、防衛力　②地理的条件　③外交力　④財政力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8A1028B-8204-4E4A-A25C-CED4BD8EF7EB}"/>
              </a:ext>
            </a:extLst>
          </p:cNvPr>
          <p:cNvSpPr/>
          <p:nvPr/>
        </p:nvSpPr>
        <p:spPr>
          <a:xfrm>
            <a:off x="331217" y="2489065"/>
            <a:ext cx="5202808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ゲルマン人の大移動の影響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2A0E32-1C40-430D-8726-3E7014527E8B}"/>
              </a:ext>
            </a:extLst>
          </p:cNvPr>
          <p:cNvSpPr txBox="1"/>
          <p:nvPr/>
        </p:nvSpPr>
        <p:spPr>
          <a:xfrm>
            <a:off x="255634" y="4208824"/>
            <a:ext cx="1131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コンスタンティノープル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を中心に東西交易で発展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A0F3EA-4CEF-4C16-A33E-8CAB25BBE65F}"/>
              </a:ext>
            </a:extLst>
          </p:cNvPr>
          <p:cNvSpPr txBox="1"/>
          <p:nvPr/>
        </p:nvSpPr>
        <p:spPr>
          <a:xfrm>
            <a:off x="6898768" y="4762462"/>
            <a:ext cx="5211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ソリドゥス金貨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の流通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5C83D4A-5BA0-4591-B8F5-6107766C02A0}"/>
              </a:ext>
            </a:extLst>
          </p:cNvPr>
          <p:cNvSpPr txBox="1"/>
          <p:nvPr/>
        </p:nvSpPr>
        <p:spPr>
          <a:xfrm>
            <a:off x="255634" y="3106146"/>
            <a:ext cx="1131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・大きな打撃を受けなかった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8AD350-37AA-45D7-B1BA-64579A4F142E}"/>
              </a:ext>
            </a:extLst>
          </p:cNvPr>
          <p:cNvSpPr/>
          <p:nvPr/>
        </p:nvSpPr>
        <p:spPr>
          <a:xfrm>
            <a:off x="331217" y="4806149"/>
            <a:ext cx="6002908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ビザンツ帝国とギリシア正教会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EB53F3-2C3C-43BC-AFB5-76B363761137}"/>
              </a:ext>
            </a:extLst>
          </p:cNvPr>
          <p:cNvSpPr txBox="1"/>
          <p:nvPr/>
        </p:nvSpPr>
        <p:spPr>
          <a:xfrm>
            <a:off x="235088" y="5402225"/>
            <a:ext cx="11875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・コンスタンティノープル教会　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　　　　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ギリシア化によって「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ギリシア正教会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」に　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DFF8FA-7A1F-4B34-9441-3AF05CA5FE6A}"/>
              </a:ext>
            </a:extLst>
          </p:cNvPr>
          <p:cNvSpPr txBox="1"/>
          <p:nvPr/>
        </p:nvSpPr>
        <p:spPr>
          <a:xfrm>
            <a:off x="255634" y="6332008"/>
            <a:ext cx="1170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・皇帝はギリシア正教会と結びついて絶大な権力者として君臨</a:t>
            </a:r>
            <a:endParaRPr kumimoji="1"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29927</TotalTime>
  <Words>352</Words>
  <Application>Microsoft Office PowerPoint</Application>
  <PresentationFormat>ワイド画面</PresentationFormat>
  <Paragraphs>73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674</cp:revision>
  <dcterms:created xsi:type="dcterms:W3CDTF">2019-06-25T21:59:19Z</dcterms:created>
  <dcterms:modified xsi:type="dcterms:W3CDTF">2024-10-16T06:04:12Z</dcterms:modified>
</cp:coreProperties>
</file>