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519" r:id="rId2"/>
    <p:sldId id="901" r:id="rId3"/>
    <p:sldId id="902" r:id="rId4"/>
    <p:sldId id="903" r:id="rId5"/>
    <p:sldId id="904" r:id="rId6"/>
    <p:sldId id="905" r:id="rId7"/>
    <p:sldId id="793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456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055AB15D-E003-4396-A8A5-B72E3D1271D6}"/>
    <pc:docChg chg="undo custSel addSld delSld modSld">
      <pc:chgData name="" userId="4df855aef7cffa4d" providerId="LiveId" clId="{055AB15D-E003-4396-A8A5-B72E3D1271D6}" dt="2024-10-01T08:02:14.834" v="2173" actId="207"/>
      <pc:docMkLst>
        <pc:docMk/>
      </pc:docMkLst>
      <pc:sldChg chg="addSp delSp modSp">
        <pc:chgData name="" userId="4df855aef7cffa4d" providerId="LiveId" clId="{055AB15D-E003-4396-A8A5-B72E3D1271D6}" dt="2024-10-01T08:02:14.834" v="2173" actId="207"/>
        <pc:sldMkLst>
          <pc:docMk/>
          <pc:sldMk cId="980143643" sldId="793"/>
        </pc:sldMkLst>
        <pc:spChg chg="del">
          <ac:chgData name="" userId="4df855aef7cffa4d" providerId="LiveId" clId="{055AB15D-E003-4396-A8A5-B72E3D1271D6}" dt="2024-10-01T01:07:19.878" v="42" actId="478"/>
          <ac:spMkLst>
            <pc:docMk/>
            <pc:sldMk cId="980143643" sldId="793"/>
            <ac:spMk id="4" creationId="{38DD2A30-92B7-4559-B185-4943703C6B9C}"/>
          </ac:spMkLst>
        </pc:spChg>
        <pc:spChg chg="del mod">
          <ac:chgData name="" userId="4df855aef7cffa4d" providerId="LiveId" clId="{055AB15D-E003-4396-A8A5-B72E3D1271D6}" dt="2024-10-01T01:07:15.306" v="41" actId="478"/>
          <ac:spMkLst>
            <pc:docMk/>
            <pc:sldMk cId="980143643" sldId="793"/>
            <ac:spMk id="6" creationId="{5DD3FF48-C946-4C13-BBC8-2C457547402F}"/>
          </ac:spMkLst>
        </pc:spChg>
        <pc:spChg chg="add mod">
          <ac:chgData name="" userId="4df855aef7cffa4d" providerId="LiveId" clId="{055AB15D-E003-4396-A8A5-B72E3D1271D6}" dt="2024-10-01T07:56:38.041" v="1550" actId="14100"/>
          <ac:spMkLst>
            <pc:docMk/>
            <pc:sldMk cId="980143643" sldId="793"/>
            <ac:spMk id="6" creationId="{C74D9FAB-38D6-460A-BD76-A699C6FEF9CD}"/>
          </ac:spMkLst>
        </pc:spChg>
        <pc:spChg chg="add mod">
          <ac:chgData name="" userId="4df855aef7cffa4d" providerId="LiveId" clId="{055AB15D-E003-4396-A8A5-B72E3D1271D6}" dt="2024-10-01T07:57:16.483" v="1634" actId="1076"/>
          <ac:spMkLst>
            <pc:docMk/>
            <pc:sldMk cId="980143643" sldId="793"/>
            <ac:spMk id="7" creationId="{F0DF8BFA-77BB-4292-9C63-12406A28E05B}"/>
          </ac:spMkLst>
        </pc:spChg>
        <pc:spChg chg="del mod">
          <ac:chgData name="" userId="4df855aef7cffa4d" providerId="LiveId" clId="{055AB15D-E003-4396-A8A5-B72E3D1271D6}" dt="2024-10-01T01:07:15.306" v="41" actId="478"/>
          <ac:spMkLst>
            <pc:docMk/>
            <pc:sldMk cId="980143643" sldId="793"/>
            <ac:spMk id="7" creationId="{F5F3FD25-F86F-4D64-9B65-D67017A54D53}"/>
          </ac:spMkLst>
        </pc:spChg>
        <pc:spChg chg="add mod">
          <ac:chgData name="" userId="4df855aef7cffa4d" providerId="LiveId" clId="{055AB15D-E003-4396-A8A5-B72E3D1271D6}" dt="2024-10-01T07:57:42.409" v="1711" actId="20577"/>
          <ac:spMkLst>
            <pc:docMk/>
            <pc:sldMk cId="980143643" sldId="793"/>
            <ac:spMk id="8" creationId="{39957CD6-91C3-4128-9F0B-78F4ABA9D103}"/>
          </ac:spMkLst>
        </pc:spChg>
        <pc:spChg chg="del mod">
          <ac:chgData name="" userId="4df855aef7cffa4d" providerId="LiveId" clId="{055AB15D-E003-4396-A8A5-B72E3D1271D6}" dt="2024-10-01T01:07:15.306" v="41" actId="478"/>
          <ac:spMkLst>
            <pc:docMk/>
            <pc:sldMk cId="980143643" sldId="793"/>
            <ac:spMk id="9" creationId="{4C042EC5-36AD-4DB7-94A6-70664FCFE647}"/>
          </ac:spMkLst>
        </pc:spChg>
        <pc:spChg chg="add mod">
          <ac:chgData name="" userId="4df855aef7cffa4d" providerId="LiveId" clId="{055AB15D-E003-4396-A8A5-B72E3D1271D6}" dt="2024-10-01T07:58:33.055" v="1825" actId="20577"/>
          <ac:spMkLst>
            <pc:docMk/>
            <pc:sldMk cId="980143643" sldId="793"/>
            <ac:spMk id="9" creationId="{CFC65FEB-3A5E-408C-B74A-BD36FBC31ADE}"/>
          </ac:spMkLst>
        </pc:spChg>
        <pc:spChg chg="add mod">
          <ac:chgData name="" userId="4df855aef7cffa4d" providerId="LiveId" clId="{055AB15D-E003-4396-A8A5-B72E3D1271D6}" dt="2024-10-01T07:59:07.883" v="1890" actId="20577"/>
          <ac:spMkLst>
            <pc:docMk/>
            <pc:sldMk cId="980143643" sldId="793"/>
            <ac:spMk id="10" creationId="{51EA61CB-B0AB-40F1-B35B-67AE7CFFB6F1}"/>
          </ac:spMkLst>
        </pc:spChg>
        <pc:spChg chg="del">
          <ac:chgData name="" userId="4df855aef7cffa4d" providerId="LiveId" clId="{055AB15D-E003-4396-A8A5-B72E3D1271D6}" dt="2024-10-01T01:07:15.306" v="41" actId="478"/>
          <ac:spMkLst>
            <pc:docMk/>
            <pc:sldMk cId="980143643" sldId="793"/>
            <ac:spMk id="10" creationId="{5CE18BE9-FFB1-4528-AB40-7837E8CC9711}"/>
          </ac:spMkLst>
        </pc:spChg>
        <pc:spChg chg="add mod">
          <ac:chgData name="" userId="4df855aef7cffa4d" providerId="LiveId" clId="{055AB15D-E003-4396-A8A5-B72E3D1271D6}" dt="2024-10-01T07:59:24.610" v="1891" actId="571"/>
          <ac:spMkLst>
            <pc:docMk/>
            <pc:sldMk cId="980143643" sldId="793"/>
            <ac:spMk id="11" creationId="{A37BB19F-D690-44D8-B48C-F7951873D627}"/>
          </ac:spMkLst>
        </pc:spChg>
        <pc:spChg chg="del">
          <ac:chgData name="" userId="4df855aef7cffa4d" providerId="LiveId" clId="{055AB15D-E003-4396-A8A5-B72E3D1271D6}" dt="2024-10-01T01:07:15.306" v="41" actId="478"/>
          <ac:spMkLst>
            <pc:docMk/>
            <pc:sldMk cId="980143643" sldId="793"/>
            <ac:spMk id="11" creationId="{DA2A47CB-6CC7-46D7-BB94-00829544D48D}"/>
          </ac:spMkLst>
        </pc:spChg>
        <pc:spChg chg="mod">
          <ac:chgData name="" userId="4df855aef7cffa4d" providerId="LiveId" clId="{055AB15D-E003-4396-A8A5-B72E3D1271D6}" dt="2024-10-01T07:55:28.768" v="1506" actId="20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055AB15D-E003-4396-A8A5-B72E3D1271D6}" dt="2024-10-01T01:07:09.381" v="39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055AB15D-E003-4396-A8A5-B72E3D1271D6}" dt="2024-10-01T08:01:21.546" v="2086" actId="1076"/>
          <ac:spMkLst>
            <pc:docMk/>
            <pc:sldMk cId="980143643" sldId="793"/>
            <ac:spMk id="14" creationId="{A8E070E4-F276-4341-B48B-767D2CE31C68}"/>
          </ac:spMkLst>
        </pc:spChg>
        <pc:spChg chg="add mod">
          <ac:chgData name="" userId="4df855aef7cffa4d" providerId="LiveId" clId="{055AB15D-E003-4396-A8A5-B72E3D1271D6}" dt="2024-10-01T08:01:32.151" v="2090" actId="1076"/>
          <ac:spMkLst>
            <pc:docMk/>
            <pc:sldMk cId="980143643" sldId="793"/>
            <ac:spMk id="15" creationId="{93C3A37B-2A98-460F-AD63-A5478ADA2581}"/>
          </ac:spMkLst>
        </pc:spChg>
        <pc:spChg chg="del">
          <ac:chgData name="" userId="4df855aef7cffa4d" providerId="LiveId" clId="{055AB15D-E003-4396-A8A5-B72E3D1271D6}" dt="2024-10-01T01:07:19.878" v="42" actId="478"/>
          <ac:spMkLst>
            <pc:docMk/>
            <pc:sldMk cId="980143643" sldId="793"/>
            <ac:spMk id="15" creationId="{EE17B835-5237-49E8-8D38-C72105DFE330}"/>
          </ac:spMkLst>
        </pc:spChg>
        <pc:spChg chg="mod">
          <ac:chgData name="" userId="4df855aef7cffa4d" providerId="LiveId" clId="{055AB15D-E003-4396-A8A5-B72E3D1271D6}" dt="2024-10-01T07:56:19.549" v="1538" actId="207"/>
          <ac:spMkLst>
            <pc:docMk/>
            <pc:sldMk cId="980143643" sldId="793"/>
            <ac:spMk id="16" creationId="{DA2B479E-580B-4855-A05A-742A4DFE033F}"/>
          </ac:spMkLst>
        </pc:spChg>
        <pc:spChg chg="add mod">
          <ac:chgData name="" userId="4df855aef7cffa4d" providerId="LiveId" clId="{055AB15D-E003-4396-A8A5-B72E3D1271D6}" dt="2024-10-01T08:02:14.834" v="2173" actId="207"/>
          <ac:spMkLst>
            <pc:docMk/>
            <pc:sldMk cId="980143643" sldId="793"/>
            <ac:spMk id="17" creationId="{40305232-0275-4068-BEA6-DE0EE8F6506C}"/>
          </ac:spMkLst>
        </pc:spChg>
        <pc:spChg chg="del">
          <ac:chgData name="" userId="4df855aef7cffa4d" providerId="LiveId" clId="{055AB15D-E003-4396-A8A5-B72E3D1271D6}" dt="2024-10-01T01:07:19.878" v="42" actId="478"/>
          <ac:spMkLst>
            <pc:docMk/>
            <pc:sldMk cId="980143643" sldId="793"/>
            <ac:spMk id="17" creationId="{69757957-2ED8-49DF-BDD4-75FC27ECA886}"/>
          </ac:spMkLst>
        </pc:spChg>
        <pc:spChg chg="del">
          <ac:chgData name="" userId="4df855aef7cffa4d" providerId="LiveId" clId="{055AB15D-E003-4396-A8A5-B72E3D1271D6}" dt="2024-10-01T01:07:19.878" v="42" actId="478"/>
          <ac:spMkLst>
            <pc:docMk/>
            <pc:sldMk cId="980143643" sldId="793"/>
            <ac:spMk id="18" creationId="{C969DB8F-65BE-44E3-B7A8-5E75904C84E4}"/>
          </ac:spMkLst>
        </pc:spChg>
        <pc:spChg chg="del">
          <ac:chgData name="" userId="4df855aef7cffa4d" providerId="LiveId" clId="{055AB15D-E003-4396-A8A5-B72E3D1271D6}" dt="2024-10-01T01:07:22.324" v="43" actId="478"/>
          <ac:spMkLst>
            <pc:docMk/>
            <pc:sldMk cId="980143643" sldId="793"/>
            <ac:spMk id="20" creationId="{C6C112FB-6BB5-46BE-9C23-5433EA1ABB46}"/>
          </ac:spMkLst>
        </pc:spChg>
        <pc:spChg chg="del">
          <ac:chgData name="" userId="4df855aef7cffa4d" providerId="LiveId" clId="{055AB15D-E003-4396-A8A5-B72E3D1271D6}" dt="2024-10-01T01:07:19.878" v="42" actId="478"/>
          <ac:spMkLst>
            <pc:docMk/>
            <pc:sldMk cId="980143643" sldId="793"/>
            <ac:spMk id="21" creationId="{6C1D68D1-89B9-4C61-84C1-16A5A7E8CE19}"/>
          </ac:spMkLst>
        </pc:spChg>
        <pc:spChg chg="del">
          <ac:chgData name="" userId="4df855aef7cffa4d" providerId="LiveId" clId="{055AB15D-E003-4396-A8A5-B72E3D1271D6}" dt="2024-10-01T01:07:22.324" v="43" actId="478"/>
          <ac:spMkLst>
            <pc:docMk/>
            <pc:sldMk cId="980143643" sldId="793"/>
            <ac:spMk id="22" creationId="{59987832-0ED7-4CE9-991E-6C3DA8D9014F}"/>
          </ac:spMkLst>
        </pc:spChg>
        <pc:spChg chg="del">
          <ac:chgData name="" userId="4df855aef7cffa4d" providerId="LiveId" clId="{055AB15D-E003-4396-A8A5-B72E3D1271D6}" dt="2024-10-01T01:07:22.324" v="43" actId="478"/>
          <ac:spMkLst>
            <pc:docMk/>
            <pc:sldMk cId="980143643" sldId="793"/>
            <ac:spMk id="23" creationId="{85E6CD06-8C60-43FC-BF7F-E74BC9E01EDB}"/>
          </ac:spMkLst>
        </pc:spChg>
      </pc:sldChg>
      <pc:sldChg chg="del">
        <pc:chgData name="" userId="4df855aef7cffa4d" providerId="LiveId" clId="{055AB15D-E003-4396-A8A5-B72E3D1271D6}" dt="2024-10-01T01:06:17.990" v="0" actId="2696"/>
        <pc:sldMkLst>
          <pc:docMk/>
          <pc:sldMk cId="1397066040" sldId="823"/>
        </pc:sldMkLst>
      </pc:sldChg>
      <pc:sldChg chg="del">
        <pc:chgData name="" userId="4df855aef7cffa4d" providerId="LiveId" clId="{055AB15D-E003-4396-A8A5-B72E3D1271D6}" dt="2024-10-01T01:06:52.038" v="29" actId="2696"/>
        <pc:sldMkLst>
          <pc:docMk/>
          <pc:sldMk cId="1520671229" sldId="892"/>
        </pc:sldMkLst>
      </pc:sldChg>
      <pc:sldChg chg="del">
        <pc:chgData name="" userId="4df855aef7cffa4d" providerId="LiveId" clId="{055AB15D-E003-4396-A8A5-B72E3D1271D6}" dt="2024-10-01T01:43:35.817" v="790" actId="2696"/>
        <pc:sldMkLst>
          <pc:docMk/>
          <pc:sldMk cId="2100215441" sldId="893"/>
        </pc:sldMkLst>
      </pc:sldChg>
      <pc:sldChg chg="del">
        <pc:chgData name="" userId="4df855aef7cffa4d" providerId="LiveId" clId="{055AB15D-E003-4396-A8A5-B72E3D1271D6}" dt="2024-10-01T01:06:53.206" v="30" actId="2696"/>
        <pc:sldMkLst>
          <pc:docMk/>
          <pc:sldMk cId="3575221574" sldId="894"/>
        </pc:sldMkLst>
      </pc:sldChg>
      <pc:sldChg chg="del">
        <pc:chgData name="" userId="4df855aef7cffa4d" providerId="LiveId" clId="{055AB15D-E003-4396-A8A5-B72E3D1271D6}" dt="2024-10-01T01:06:53.975" v="31" actId="2696"/>
        <pc:sldMkLst>
          <pc:docMk/>
          <pc:sldMk cId="189439577" sldId="895"/>
        </pc:sldMkLst>
      </pc:sldChg>
      <pc:sldChg chg="del">
        <pc:chgData name="" userId="4df855aef7cffa4d" providerId="LiveId" clId="{055AB15D-E003-4396-A8A5-B72E3D1271D6}" dt="2024-10-01T01:06:54.636" v="32" actId="2696"/>
        <pc:sldMkLst>
          <pc:docMk/>
          <pc:sldMk cId="1521494271" sldId="896"/>
        </pc:sldMkLst>
      </pc:sldChg>
      <pc:sldChg chg="del">
        <pc:chgData name="" userId="4df855aef7cffa4d" providerId="LiveId" clId="{055AB15D-E003-4396-A8A5-B72E3D1271D6}" dt="2024-10-01T01:06:55.268" v="33" actId="2696"/>
        <pc:sldMkLst>
          <pc:docMk/>
          <pc:sldMk cId="4086624368" sldId="897"/>
        </pc:sldMkLst>
      </pc:sldChg>
      <pc:sldChg chg="del">
        <pc:chgData name="" userId="4df855aef7cffa4d" providerId="LiveId" clId="{055AB15D-E003-4396-A8A5-B72E3D1271D6}" dt="2024-10-01T01:06:55.867" v="34" actId="2696"/>
        <pc:sldMkLst>
          <pc:docMk/>
          <pc:sldMk cId="1887035622" sldId="898"/>
        </pc:sldMkLst>
      </pc:sldChg>
      <pc:sldChg chg="del">
        <pc:chgData name="" userId="4df855aef7cffa4d" providerId="LiveId" clId="{055AB15D-E003-4396-A8A5-B72E3D1271D6}" dt="2024-10-01T01:06:56.622" v="35" actId="2696"/>
        <pc:sldMkLst>
          <pc:docMk/>
          <pc:sldMk cId="1405455030" sldId="899"/>
        </pc:sldMkLst>
      </pc:sldChg>
      <pc:sldChg chg="del">
        <pc:chgData name="" userId="4df855aef7cffa4d" providerId="LiveId" clId="{055AB15D-E003-4396-A8A5-B72E3D1271D6}" dt="2024-10-01T01:06:57.548" v="36" actId="2696"/>
        <pc:sldMkLst>
          <pc:docMk/>
          <pc:sldMk cId="4152445991" sldId="900"/>
        </pc:sldMkLst>
      </pc:sldChg>
      <pc:sldChg chg="addSp modSp add">
        <pc:chgData name="" userId="4df855aef7cffa4d" providerId="LiveId" clId="{055AB15D-E003-4396-A8A5-B72E3D1271D6}" dt="2024-10-01T01:06:44.212" v="28" actId="20577"/>
        <pc:sldMkLst>
          <pc:docMk/>
          <pc:sldMk cId="2594331087" sldId="901"/>
        </pc:sldMkLst>
        <pc:spChg chg="add mod">
          <ac:chgData name="" userId="4df855aef7cffa4d" providerId="LiveId" clId="{055AB15D-E003-4396-A8A5-B72E3D1271D6}" dt="2024-10-01T01:06:44.212" v="28" actId="20577"/>
          <ac:spMkLst>
            <pc:docMk/>
            <pc:sldMk cId="2594331087" sldId="901"/>
            <ac:spMk id="3" creationId="{6A59C831-778F-4DF6-A5CE-6E3A1961DE19}"/>
          </ac:spMkLst>
        </pc:spChg>
        <pc:picChg chg="add">
          <ac:chgData name="" userId="4df855aef7cffa4d" providerId="LiveId" clId="{055AB15D-E003-4396-A8A5-B72E3D1271D6}" dt="2024-10-01T01:06:22.076" v="2"/>
          <ac:picMkLst>
            <pc:docMk/>
            <pc:sldMk cId="2594331087" sldId="901"/>
            <ac:picMk id="2" creationId="{07BAFEDF-591E-4099-BFE4-061661786D01}"/>
          </ac:picMkLst>
        </pc:picChg>
      </pc:sldChg>
      <pc:sldChg chg="addSp modSp add">
        <pc:chgData name="" userId="4df855aef7cffa4d" providerId="LiveId" clId="{055AB15D-E003-4396-A8A5-B72E3D1271D6}" dt="2024-10-01T01:57:00.721" v="1278" actId="571"/>
        <pc:sldMkLst>
          <pc:docMk/>
          <pc:sldMk cId="2343414904" sldId="902"/>
        </pc:sldMkLst>
        <pc:spChg chg="add mod">
          <ac:chgData name="" userId="4df855aef7cffa4d" providerId="LiveId" clId="{055AB15D-E003-4396-A8A5-B72E3D1271D6}" dt="2024-10-01T01:10:29.524" v="62" actId="1076"/>
          <ac:spMkLst>
            <pc:docMk/>
            <pc:sldMk cId="2343414904" sldId="902"/>
            <ac:spMk id="3" creationId="{6F75FEC2-0EE6-4287-88BC-27C961184B94}"/>
          </ac:spMkLst>
        </pc:spChg>
        <pc:spChg chg="add mod">
          <ac:chgData name="" userId="4df855aef7cffa4d" providerId="LiveId" clId="{055AB15D-E003-4396-A8A5-B72E3D1271D6}" dt="2024-10-01T01:13:12.152" v="115" actId="120"/>
          <ac:spMkLst>
            <pc:docMk/>
            <pc:sldMk cId="2343414904" sldId="902"/>
            <ac:spMk id="4" creationId="{7D8D785B-DD2D-49E6-A046-34F3075A14B3}"/>
          </ac:spMkLst>
        </pc:spChg>
        <pc:spChg chg="add mod">
          <ac:chgData name="" userId="4df855aef7cffa4d" providerId="LiveId" clId="{055AB15D-E003-4396-A8A5-B72E3D1271D6}" dt="2024-10-01T01:57:00.721" v="1278" actId="571"/>
          <ac:spMkLst>
            <pc:docMk/>
            <pc:sldMk cId="2343414904" sldId="902"/>
            <ac:spMk id="5" creationId="{41F2E898-CE26-4C5F-8F04-BC70D1B147AF}"/>
          </ac:spMkLst>
        </pc:spChg>
        <pc:picChg chg="add mod">
          <ac:chgData name="" userId="4df855aef7cffa4d" providerId="LiveId" clId="{055AB15D-E003-4396-A8A5-B72E3D1271D6}" dt="2024-10-01T01:12:43.815" v="79" actId="1076"/>
          <ac:picMkLst>
            <pc:docMk/>
            <pc:sldMk cId="2343414904" sldId="902"/>
            <ac:picMk id="2" creationId="{76F5A620-463E-47CA-A14E-9F74FAAC25E3}"/>
          </ac:picMkLst>
        </pc:picChg>
      </pc:sldChg>
      <pc:sldChg chg="addSp modSp add">
        <pc:chgData name="" userId="4df855aef7cffa4d" providerId="LiveId" clId="{055AB15D-E003-4396-A8A5-B72E3D1271D6}" dt="2024-10-01T01:44:53.687" v="793" actId="1076"/>
        <pc:sldMkLst>
          <pc:docMk/>
          <pc:sldMk cId="556535936" sldId="903"/>
        </pc:sldMkLst>
        <pc:spChg chg="add mod">
          <ac:chgData name="" userId="4df855aef7cffa4d" providerId="LiveId" clId="{055AB15D-E003-4396-A8A5-B72E3D1271D6}" dt="2024-10-01T01:44:53.687" v="793" actId="1076"/>
          <ac:spMkLst>
            <pc:docMk/>
            <pc:sldMk cId="556535936" sldId="903"/>
            <ac:spMk id="3" creationId="{EE6B978F-DA02-4795-BE1F-E782FDD437D2}"/>
          </ac:spMkLst>
        </pc:spChg>
        <pc:spChg chg="add mod">
          <ac:chgData name="" userId="4df855aef7cffa4d" providerId="LiveId" clId="{055AB15D-E003-4396-A8A5-B72E3D1271D6}" dt="2024-10-01T01:37:19.173" v="714" actId="20577"/>
          <ac:spMkLst>
            <pc:docMk/>
            <pc:sldMk cId="556535936" sldId="903"/>
            <ac:spMk id="4" creationId="{46A9EFD0-1F64-4AE8-B036-5898D54657BA}"/>
          </ac:spMkLst>
        </pc:spChg>
        <pc:spChg chg="add mod">
          <ac:chgData name="" userId="4df855aef7cffa4d" providerId="LiveId" clId="{055AB15D-E003-4396-A8A5-B72E3D1271D6}" dt="2024-10-01T01:44:53.687" v="793" actId="1076"/>
          <ac:spMkLst>
            <pc:docMk/>
            <pc:sldMk cId="556535936" sldId="903"/>
            <ac:spMk id="9" creationId="{79CD88FF-AC8F-4175-B304-1FB47E676C48}"/>
          </ac:spMkLst>
        </pc:spChg>
        <pc:spChg chg="add mod">
          <ac:chgData name="" userId="4df855aef7cffa4d" providerId="LiveId" clId="{055AB15D-E003-4396-A8A5-B72E3D1271D6}" dt="2024-10-01T01:35:09.047" v="619" actId="207"/>
          <ac:spMkLst>
            <pc:docMk/>
            <pc:sldMk cId="556535936" sldId="903"/>
            <ac:spMk id="10" creationId="{0071DD60-953B-4363-B4BD-DD9297ACEB42}"/>
          </ac:spMkLst>
        </pc:spChg>
        <pc:spChg chg="add mod">
          <ac:chgData name="" userId="4df855aef7cffa4d" providerId="LiveId" clId="{055AB15D-E003-4396-A8A5-B72E3D1271D6}" dt="2024-10-01T01:37:48.109" v="777" actId="20577"/>
          <ac:spMkLst>
            <pc:docMk/>
            <pc:sldMk cId="556535936" sldId="903"/>
            <ac:spMk id="14" creationId="{49ACBFE3-CD9C-4CE0-9124-ABBE03AF5D18}"/>
          </ac:spMkLst>
        </pc:spChg>
        <pc:spChg chg="add mod">
          <ac:chgData name="" userId="4df855aef7cffa4d" providerId="LiveId" clId="{055AB15D-E003-4396-A8A5-B72E3D1271D6}" dt="2024-10-01T01:44:53.687" v="793" actId="1076"/>
          <ac:spMkLst>
            <pc:docMk/>
            <pc:sldMk cId="556535936" sldId="903"/>
            <ac:spMk id="15" creationId="{C0BE77B2-6714-44F2-B882-B43DB2605ECD}"/>
          </ac:spMkLst>
        </pc:spChg>
        <pc:spChg chg="add mod">
          <ac:chgData name="" userId="4df855aef7cffa4d" providerId="LiveId" clId="{055AB15D-E003-4396-A8A5-B72E3D1271D6}" dt="2024-10-01T01:44:53.687" v="793" actId="1076"/>
          <ac:spMkLst>
            <pc:docMk/>
            <pc:sldMk cId="556535936" sldId="903"/>
            <ac:spMk id="16" creationId="{4120DE86-1217-40AA-943C-704E3457FC7F}"/>
          </ac:spMkLst>
        </pc:spChg>
        <pc:picChg chg="add mod">
          <ac:chgData name="" userId="4df855aef7cffa4d" providerId="LiveId" clId="{055AB15D-E003-4396-A8A5-B72E3D1271D6}" dt="2024-10-01T01:44:53.687" v="793" actId="1076"/>
          <ac:picMkLst>
            <pc:docMk/>
            <pc:sldMk cId="556535936" sldId="903"/>
            <ac:picMk id="2" creationId="{B93A55C7-3D94-4AF8-998F-B9A1627E8C72}"/>
          </ac:picMkLst>
        </pc:picChg>
        <pc:picChg chg="add mod">
          <ac:chgData name="" userId="4df855aef7cffa4d" providerId="LiveId" clId="{055AB15D-E003-4396-A8A5-B72E3D1271D6}" dt="2024-10-01T01:29:36.450" v="366" actId="1076"/>
          <ac:picMkLst>
            <pc:docMk/>
            <pc:sldMk cId="556535936" sldId="903"/>
            <ac:picMk id="5" creationId="{B24905CD-96EF-4643-985E-1467E24A9531}"/>
          </ac:picMkLst>
        </pc:picChg>
        <pc:picChg chg="add mod">
          <ac:chgData name="" userId="4df855aef7cffa4d" providerId="LiveId" clId="{055AB15D-E003-4396-A8A5-B72E3D1271D6}" dt="2024-10-01T01:30:28.638" v="377" actId="1076"/>
          <ac:picMkLst>
            <pc:docMk/>
            <pc:sldMk cId="556535936" sldId="903"/>
            <ac:picMk id="6" creationId="{E0AFDB15-C2F2-4D4F-8646-8196D155DE0C}"/>
          </ac:picMkLst>
        </pc:picChg>
        <pc:picChg chg="add mod">
          <ac:chgData name="" userId="4df855aef7cffa4d" providerId="LiveId" clId="{055AB15D-E003-4396-A8A5-B72E3D1271D6}" dt="2024-10-01T01:30:31.749" v="378" actId="1076"/>
          <ac:picMkLst>
            <pc:docMk/>
            <pc:sldMk cId="556535936" sldId="903"/>
            <ac:picMk id="7" creationId="{0738DFFE-D021-44E7-A57E-F387EECCB86B}"/>
          </ac:picMkLst>
        </pc:picChg>
        <pc:picChg chg="add mod">
          <ac:chgData name="" userId="4df855aef7cffa4d" providerId="LiveId" clId="{055AB15D-E003-4396-A8A5-B72E3D1271D6}" dt="2024-10-01T01:31:00.153" v="382" actId="14100"/>
          <ac:picMkLst>
            <pc:docMk/>
            <pc:sldMk cId="556535936" sldId="903"/>
            <ac:picMk id="8" creationId="{D305853D-23DF-4733-92E8-AFB4F6CC1DF4}"/>
          </ac:picMkLst>
        </pc:picChg>
        <pc:picChg chg="add mod">
          <ac:chgData name="" userId="4df855aef7cffa4d" providerId="LiveId" clId="{055AB15D-E003-4396-A8A5-B72E3D1271D6}" dt="2024-10-01T01:34:04.638" v="614" actId="1076"/>
          <ac:picMkLst>
            <pc:docMk/>
            <pc:sldMk cId="556535936" sldId="903"/>
            <ac:picMk id="11" creationId="{065B449F-F1FE-438A-9020-FFAAC12DDB41}"/>
          </ac:picMkLst>
        </pc:picChg>
        <pc:picChg chg="add mod">
          <ac:chgData name="" userId="4df855aef7cffa4d" providerId="LiveId" clId="{055AB15D-E003-4396-A8A5-B72E3D1271D6}" dt="2024-10-01T01:34:03.376" v="613" actId="1076"/>
          <ac:picMkLst>
            <pc:docMk/>
            <pc:sldMk cId="556535936" sldId="903"/>
            <ac:picMk id="12" creationId="{A1445161-97A9-41EC-9BA8-E902D7CBC4D0}"/>
          </ac:picMkLst>
        </pc:picChg>
        <pc:picChg chg="add mod">
          <ac:chgData name="" userId="4df855aef7cffa4d" providerId="LiveId" clId="{055AB15D-E003-4396-A8A5-B72E3D1271D6}" dt="2024-10-01T01:34:55.994" v="617" actId="1076"/>
          <ac:picMkLst>
            <pc:docMk/>
            <pc:sldMk cId="556535936" sldId="903"/>
            <ac:picMk id="13" creationId="{4C8E808F-D244-4E4C-9846-FD7F268E0E3B}"/>
          </ac:picMkLst>
        </pc:picChg>
        <pc:picChg chg="add mod">
          <ac:chgData name="" userId="4df855aef7cffa4d" providerId="LiveId" clId="{055AB15D-E003-4396-A8A5-B72E3D1271D6}" dt="2024-10-01T01:43:27.188" v="789" actId="1076"/>
          <ac:picMkLst>
            <pc:docMk/>
            <pc:sldMk cId="556535936" sldId="903"/>
            <ac:picMk id="17" creationId="{F7AB0981-13E5-40C8-A3A3-8398993B178A}"/>
          </ac:picMkLst>
        </pc:picChg>
        <pc:picChg chg="add mod">
          <ac:chgData name="" userId="4df855aef7cffa4d" providerId="LiveId" clId="{055AB15D-E003-4396-A8A5-B72E3D1271D6}" dt="2024-10-01T01:43:25.119" v="788" actId="1076"/>
          <ac:picMkLst>
            <pc:docMk/>
            <pc:sldMk cId="556535936" sldId="903"/>
            <ac:picMk id="18" creationId="{C6A072D3-ED4E-404F-8502-7E76F10ECAAD}"/>
          </ac:picMkLst>
        </pc:picChg>
      </pc:sldChg>
      <pc:sldChg chg="addSp delSp modSp add">
        <pc:chgData name="" userId="4df855aef7cffa4d" providerId="LiveId" clId="{055AB15D-E003-4396-A8A5-B72E3D1271D6}" dt="2024-10-01T01:57:02.469" v="1279" actId="1076"/>
        <pc:sldMkLst>
          <pc:docMk/>
          <pc:sldMk cId="1929325710" sldId="904"/>
        </pc:sldMkLst>
        <pc:spChg chg="add mod">
          <ac:chgData name="" userId="4df855aef7cffa4d" providerId="LiveId" clId="{055AB15D-E003-4396-A8A5-B72E3D1271D6}" dt="2024-10-01T01:52:11.144" v="1237" actId="14100"/>
          <ac:spMkLst>
            <pc:docMk/>
            <pc:sldMk cId="1929325710" sldId="904"/>
            <ac:spMk id="3" creationId="{8E77F790-6C27-4363-80D3-001867D6BAA2}"/>
          </ac:spMkLst>
        </pc:spChg>
        <pc:spChg chg="add mod">
          <ac:chgData name="" userId="4df855aef7cffa4d" providerId="LiveId" clId="{055AB15D-E003-4396-A8A5-B72E3D1271D6}" dt="2024-10-01T01:52:17.896" v="1242" actId="1076"/>
          <ac:spMkLst>
            <pc:docMk/>
            <pc:sldMk cId="1929325710" sldId="904"/>
            <ac:spMk id="4" creationId="{57975167-A3ED-419A-A8FA-13996E0E146D}"/>
          </ac:spMkLst>
        </pc:spChg>
        <pc:spChg chg="add del mod">
          <ac:chgData name="" userId="4df855aef7cffa4d" providerId="LiveId" clId="{055AB15D-E003-4396-A8A5-B72E3D1271D6}" dt="2024-10-01T01:50:15.047" v="1100" actId="478"/>
          <ac:spMkLst>
            <pc:docMk/>
            <pc:sldMk cId="1929325710" sldId="904"/>
            <ac:spMk id="7" creationId="{B55AF3C0-490F-44A0-B1CD-64E6B3A3D7FC}"/>
          </ac:spMkLst>
        </pc:spChg>
        <pc:spChg chg="add del mod">
          <ac:chgData name="" userId="4df855aef7cffa4d" providerId="LiveId" clId="{055AB15D-E003-4396-A8A5-B72E3D1271D6}" dt="2024-10-01T01:50:13.826" v="1099" actId="478"/>
          <ac:spMkLst>
            <pc:docMk/>
            <pc:sldMk cId="1929325710" sldId="904"/>
            <ac:spMk id="8" creationId="{FE346201-7CD2-4B33-A164-70F25133657F}"/>
          </ac:spMkLst>
        </pc:spChg>
        <pc:spChg chg="add mod">
          <ac:chgData name="" userId="4df855aef7cffa4d" providerId="LiveId" clId="{055AB15D-E003-4396-A8A5-B72E3D1271D6}" dt="2024-10-01T01:52:50.015" v="1244" actId="207"/>
          <ac:spMkLst>
            <pc:docMk/>
            <pc:sldMk cId="1929325710" sldId="904"/>
            <ac:spMk id="9" creationId="{091AED5C-9066-48B3-A7CE-82F353C1C19C}"/>
          </ac:spMkLst>
        </pc:spChg>
        <pc:spChg chg="add mod">
          <ac:chgData name="" userId="4df855aef7cffa4d" providerId="LiveId" clId="{055AB15D-E003-4396-A8A5-B72E3D1271D6}" dt="2024-10-01T01:52:53.319" v="1245" actId="207"/>
          <ac:spMkLst>
            <pc:docMk/>
            <pc:sldMk cId="1929325710" sldId="904"/>
            <ac:spMk id="12" creationId="{4C42604F-89C7-474C-AE1A-6EFA8E6C9580}"/>
          </ac:spMkLst>
        </pc:spChg>
        <pc:picChg chg="add mod modCrop">
          <ac:chgData name="" userId="4df855aef7cffa4d" providerId="LiveId" clId="{055AB15D-E003-4396-A8A5-B72E3D1271D6}" dt="2024-10-01T01:57:02.469" v="1279" actId="1076"/>
          <ac:picMkLst>
            <pc:docMk/>
            <pc:sldMk cId="1929325710" sldId="904"/>
            <ac:picMk id="2" creationId="{2EAC4712-F994-497D-8FB2-84B66E6EDA71}"/>
          </ac:picMkLst>
        </pc:picChg>
        <pc:picChg chg="add mod">
          <ac:chgData name="" userId="4df855aef7cffa4d" providerId="LiveId" clId="{055AB15D-E003-4396-A8A5-B72E3D1271D6}" dt="2024-10-01T01:52:15.631" v="1241" actId="1076"/>
          <ac:picMkLst>
            <pc:docMk/>
            <pc:sldMk cId="1929325710" sldId="904"/>
            <ac:picMk id="5" creationId="{B2088162-BDD0-49F7-B614-D8C1B37A36E0}"/>
          </ac:picMkLst>
        </pc:picChg>
        <pc:picChg chg="add mod">
          <ac:chgData name="" userId="4df855aef7cffa4d" providerId="LiveId" clId="{055AB15D-E003-4396-A8A5-B72E3D1271D6}" dt="2024-10-01T01:52:21.556" v="1243" actId="1076"/>
          <ac:picMkLst>
            <pc:docMk/>
            <pc:sldMk cId="1929325710" sldId="904"/>
            <ac:picMk id="6" creationId="{227D8670-E4CE-4116-916C-03FD9C7F9F8B}"/>
          </ac:picMkLst>
        </pc:picChg>
        <pc:picChg chg="add mod">
          <ac:chgData name="" userId="4df855aef7cffa4d" providerId="LiveId" clId="{055AB15D-E003-4396-A8A5-B72E3D1271D6}" dt="2024-10-01T01:53:39.564" v="1261" actId="14100"/>
          <ac:picMkLst>
            <pc:docMk/>
            <pc:sldMk cId="1929325710" sldId="904"/>
            <ac:picMk id="10" creationId="{A9262E5D-DEFD-42AC-AD38-B68D23C35DB0}"/>
          </ac:picMkLst>
        </pc:picChg>
        <pc:picChg chg="add mod">
          <ac:chgData name="" userId="4df855aef7cffa4d" providerId="LiveId" clId="{055AB15D-E003-4396-A8A5-B72E3D1271D6}" dt="2024-10-01T01:53:37.891" v="1260" actId="1076"/>
          <ac:picMkLst>
            <pc:docMk/>
            <pc:sldMk cId="1929325710" sldId="904"/>
            <ac:picMk id="11" creationId="{E3B87E3C-6984-4A78-B120-2607DEDA037F}"/>
          </ac:picMkLst>
        </pc:picChg>
        <pc:picChg chg="add mod">
          <ac:chgData name="" userId="4df855aef7cffa4d" providerId="LiveId" clId="{055AB15D-E003-4396-A8A5-B72E3D1271D6}" dt="2024-10-01T01:53:50.437" v="1265" actId="1076"/>
          <ac:picMkLst>
            <pc:docMk/>
            <pc:sldMk cId="1929325710" sldId="904"/>
            <ac:picMk id="13" creationId="{50205A46-AAA6-4F80-9143-36D2AB0F56A6}"/>
          </ac:picMkLst>
        </pc:picChg>
        <pc:picChg chg="add mod">
          <ac:chgData name="" userId="4df855aef7cffa4d" providerId="LiveId" clId="{055AB15D-E003-4396-A8A5-B72E3D1271D6}" dt="2024-10-01T01:54:00.194" v="1270" actId="1076"/>
          <ac:picMkLst>
            <pc:docMk/>
            <pc:sldMk cId="1929325710" sldId="904"/>
            <ac:picMk id="14" creationId="{D5FDCF05-DAA9-440A-A56E-557696A04F7D}"/>
          </ac:picMkLst>
        </pc:picChg>
        <pc:picChg chg="add mod">
          <ac:chgData name="" userId="4df855aef7cffa4d" providerId="LiveId" clId="{055AB15D-E003-4396-A8A5-B72E3D1271D6}" dt="2024-10-01T01:53:56.602" v="1267" actId="1076"/>
          <ac:picMkLst>
            <pc:docMk/>
            <pc:sldMk cId="1929325710" sldId="904"/>
            <ac:picMk id="15" creationId="{561178E0-FC2E-4EDA-A834-D5525F155829}"/>
          </ac:picMkLst>
        </pc:picChg>
        <pc:picChg chg="add mod">
          <ac:chgData name="" userId="4df855aef7cffa4d" providerId="LiveId" clId="{055AB15D-E003-4396-A8A5-B72E3D1271D6}" dt="2024-10-01T01:53:33.303" v="1257" actId="1076"/>
          <ac:picMkLst>
            <pc:docMk/>
            <pc:sldMk cId="1929325710" sldId="904"/>
            <ac:picMk id="16" creationId="{A9CC07FE-389E-4E1C-BD2F-01650D70BAD6}"/>
          </ac:picMkLst>
        </pc:picChg>
      </pc:sldChg>
      <pc:sldChg chg="addSp modSp add">
        <pc:chgData name="" userId="4df855aef7cffa4d" providerId="LiveId" clId="{055AB15D-E003-4396-A8A5-B72E3D1271D6}" dt="2024-10-01T02:03:19.951" v="1487" actId="1582"/>
        <pc:sldMkLst>
          <pc:docMk/>
          <pc:sldMk cId="3055575501" sldId="905"/>
        </pc:sldMkLst>
        <pc:spChg chg="add mod">
          <ac:chgData name="" userId="4df855aef7cffa4d" providerId="LiveId" clId="{055AB15D-E003-4396-A8A5-B72E3D1271D6}" dt="2024-10-01T01:57:37.600" v="1286" actId="1076"/>
          <ac:spMkLst>
            <pc:docMk/>
            <pc:sldMk cId="3055575501" sldId="905"/>
            <ac:spMk id="3" creationId="{B3D44FAA-8DD3-4D17-B65A-5412F964C1C3}"/>
          </ac:spMkLst>
        </pc:spChg>
        <pc:spChg chg="add mod">
          <ac:chgData name="" userId="4df855aef7cffa4d" providerId="LiveId" clId="{055AB15D-E003-4396-A8A5-B72E3D1271D6}" dt="2024-10-01T01:58:12.836" v="1292" actId="207"/>
          <ac:spMkLst>
            <pc:docMk/>
            <pc:sldMk cId="3055575501" sldId="905"/>
            <ac:spMk id="4" creationId="{FFD21B69-207D-4E2A-B1A1-14CB8411B050}"/>
          </ac:spMkLst>
        </pc:spChg>
        <pc:spChg chg="add mod">
          <ac:chgData name="" userId="4df855aef7cffa4d" providerId="LiveId" clId="{055AB15D-E003-4396-A8A5-B72E3D1271D6}" dt="2024-10-01T01:58:45.909" v="1298" actId="208"/>
          <ac:spMkLst>
            <pc:docMk/>
            <pc:sldMk cId="3055575501" sldId="905"/>
            <ac:spMk id="5" creationId="{7C39E8B1-C189-4BD6-BCF4-A65D2E658943}"/>
          </ac:spMkLst>
        </pc:spChg>
        <pc:spChg chg="add mod">
          <ac:chgData name="" userId="4df855aef7cffa4d" providerId="LiveId" clId="{055AB15D-E003-4396-A8A5-B72E3D1271D6}" dt="2024-10-01T02:02:21.853" v="1408" actId="1582"/>
          <ac:spMkLst>
            <pc:docMk/>
            <pc:sldMk cId="3055575501" sldId="905"/>
            <ac:spMk id="6" creationId="{F4EEFCCA-049A-4C2D-AAFF-0B13039020A2}"/>
          </ac:spMkLst>
        </pc:spChg>
        <pc:spChg chg="add mod">
          <ac:chgData name="" userId="4df855aef7cffa4d" providerId="LiveId" clId="{055AB15D-E003-4396-A8A5-B72E3D1271D6}" dt="2024-10-01T02:03:19.951" v="1487" actId="1582"/>
          <ac:spMkLst>
            <pc:docMk/>
            <pc:sldMk cId="3055575501" sldId="905"/>
            <ac:spMk id="7" creationId="{30811AAD-A8D8-45B2-B861-F43CD5AC3DEC}"/>
          </ac:spMkLst>
        </pc:spChg>
        <pc:picChg chg="add mod">
          <ac:chgData name="" userId="4df855aef7cffa4d" providerId="LiveId" clId="{055AB15D-E003-4396-A8A5-B72E3D1271D6}" dt="2024-10-01T01:56:35.274" v="1275" actId="1076"/>
          <ac:picMkLst>
            <pc:docMk/>
            <pc:sldMk cId="3055575501" sldId="905"/>
            <ac:picMk id="2" creationId="{66B3D7AA-9717-4430-9B6C-CA8086851775}"/>
          </ac:picMkLst>
        </pc:picChg>
      </pc:sldChg>
    </pc:docChg>
  </pc:docChgLst>
  <pc:docChgLst>
    <pc:chgData userId="4df855aef7cffa4d" providerId="LiveId" clId="{8EFEA311-301E-4A9D-A51C-FADF6164B34A}"/>
    <pc:docChg chg="undo modSld">
      <pc:chgData name="" userId="4df855aef7cffa4d" providerId="LiveId" clId="{8EFEA311-301E-4A9D-A51C-FADF6164B34A}" dt="2024-09-30T09:47:37.489" v="24" actId="1076"/>
      <pc:docMkLst>
        <pc:docMk/>
      </pc:docMkLst>
      <pc:sldChg chg="modSp">
        <pc:chgData name="" userId="4df855aef7cffa4d" providerId="LiveId" clId="{8EFEA311-301E-4A9D-A51C-FADF6164B34A}" dt="2024-09-30T09:47:37.489" v="24" actId="1076"/>
        <pc:sldMkLst>
          <pc:docMk/>
          <pc:sldMk cId="849079194" sldId="519"/>
        </pc:sldMkLst>
        <pc:spChg chg="mod">
          <ac:chgData name="" userId="4df855aef7cffa4d" providerId="LiveId" clId="{8EFEA311-301E-4A9D-A51C-FADF6164B34A}" dt="2024-09-30T09:47:37.489" v="24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8EFEA311-301E-4A9D-A51C-FADF6164B34A}" dt="2024-09-30T09:46:43.343" v="12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8EFEA311-301E-4A9D-A51C-FADF6164B34A}" dt="2024-09-30T09:47:35.401" v="23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8EFEA311-301E-4A9D-A51C-FADF6164B34A}" dt="2024-09-30T09:47:31.993" v="22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2024/10/1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10/1/2024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wl.jp/content/z4PG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8" y="1834090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ヨーロッパの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環境と民族</a:t>
            </a:r>
            <a:endParaRPr lang="en-US" altLang="ja-JP" sz="6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ヨーロッパ①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391771"/>
            <a:ext cx="11924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なぜヨーロッパでは多様な文化が形成されたのか？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FEDF-591E-4099-BFE4-06166178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52"/>
            <a:ext cx="12192000" cy="52338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59C831-778F-4DF6-A5CE-6E3A1961DE19}"/>
              </a:ext>
            </a:extLst>
          </p:cNvPr>
          <p:cNvSpPr txBox="1"/>
          <p:nvPr/>
        </p:nvSpPr>
        <p:spPr>
          <a:xfrm>
            <a:off x="8948736" y="6045947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59433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F5A620-463E-47CA-A14E-9F74FAAC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26" y="0"/>
            <a:ext cx="10599148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75FEC2-0EE6-4287-88BC-27C961184B94}"/>
              </a:ext>
            </a:extLst>
          </p:cNvPr>
          <p:cNvSpPr txBox="1"/>
          <p:nvPr/>
        </p:nvSpPr>
        <p:spPr>
          <a:xfrm>
            <a:off x="8152310" y="6550223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D8D785B-DD2D-49E6-A046-34F3075A14B3}"/>
              </a:ext>
            </a:extLst>
          </p:cNvPr>
          <p:cNvSpPr/>
          <p:nvPr/>
        </p:nvSpPr>
        <p:spPr>
          <a:xfrm rot="21238801">
            <a:off x="1140543" y="93926"/>
            <a:ext cx="8995144" cy="579753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ヨーロッパ</a:t>
            </a:r>
            <a:endParaRPr kumimoji="1" lang="ja-JP" altLang="en-US" sz="4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41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93A55C7-3D94-4AF8-998F-B9A1627E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7555" cy="3274827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E6B978F-DA02-4795-BE1F-E782FDD437D2}"/>
              </a:ext>
            </a:extLst>
          </p:cNvPr>
          <p:cNvSpPr/>
          <p:nvPr/>
        </p:nvSpPr>
        <p:spPr>
          <a:xfrm rot="19797430">
            <a:off x="1786244" y="-22594"/>
            <a:ext cx="2426207" cy="18482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線 3">
            <a:extLst>
              <a:ext uri="{FF2B5EF4-FFF2-40B4-BE49-F238E27FC236}">
                <a16:creationId xmlns:a16="http://schemas.microsoft.com/office/drawing/2014/main" id="{46A9EFD0-1F64-4AE8-B036-5898D54657BA}"/>
              </a:ext>
            </a:extLst>
          </p:cNvPr>
          <p:cNvSpPr/>
          <p:nvPr/>
        </p:nvSpPr>
        <p:spPr>
          <a:xfrm>
            <a:off x="5284381" y="5315"/>
            <a:ext cx="6203715" cy="3269511"/>
          </a:xfrm>
          <a:prstGeom prst="borderCallout1">
            <a:avLst>
              <a:gd name="adj1" fmla="val 20658"/>
              <a:gd name="adj2" fmla="val 539"/>
              <a:gd name="adj3" fmla="val 22016"/>
              <a:gd name="adj4" fmla="val -24346"/>
            </a:avLst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大陸性気候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・北アルプス以北、東欧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・夏暑く、冬寒い、乾燥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・多くの大による物資輸送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4905CD-96EF-4643-985E-1467E24A9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024" y="2280682"/>
            <a:ext cx="1076032" cy="9941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AFDB15-C2F2-4D4F-8646-8196D155D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51" y="2198791"/>
            <a:ext cx="1076033" cy="10760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38DFFE-D021-44E7-A57E-F387EECCB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61" y="2223051"/>
            <a:ext cx="871498" cy="10118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05853D-23DF-4733-92E8-AFB4F6CC1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299" y="2260744"/>
            <a:ext cx="994144" cy="994144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9CD88FF-AC8F-4175-B304-1FB47E676C48}"/>
              </a:ext>
            </a:extLst>
          </p:cNvPr>
          <p:cNvSpPr/>
          <p:nvPr/>
        </p:nvSpPr>
        <p:spPr>
          <a:xfrm rot="261497">
            <a:off x="468745" y="2511457"/>
            <a:ext cx="2666609" cy="371293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線 9">
            <a:extLst>
              <a:ext uri="{FF2B5EF4-FFF2-40B4-BE49-F238E27FC236}">
                <a16:creationId xmlns:a16="http://schemas.microsoft.com/office/drawing/2014/main" id="{0071DD60-953B-4363-B4BD-DD9297ACEB42}"/>
              </a:ext>
            </a:extLst>
          </p:cNvPr>
          <p:cNvSpPr/>
          <p:nvPr/>
        </p:nvSpPr>
        <p:spPr>
          <a:xfrm>
            <a:off x="133872" y="3429000"/>
            <a:ext cx="5730949" cy="3423685"/>
          </a:xfrm>
          <a:prstGeom prst="borderCallout1">
            <a:avLst>
              <a:gd name="adj1" fmla="val 495"/>
              <a:gd name="adj2" fmla="val 22802"/>
              <a:gd name="adj3" fmla="val -20911"/>
              <a:gd name="adj4" fmla="val 28158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地中海性気候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・地中海沿岸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・夏暑く乾燥、冬に少雨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・果樹栽培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・海上交易で繁栄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65B449F-F1FE-438A-9020-FFAAC12D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522" y="5151471"/>
            <a:ext cx="1076033" cy="10760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1445161-97A9-41EC-9BA8-E902D7CBC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677" y="5151471"/>
            <a:ext cx="994144" cy="9941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C8E808F-D244-4E4C-9846-FD7F268E0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390" y="5887236"/>
            <a:ext cx="1132574" cy="930629"/>
          </a:xfrm>
          <a:prstGeom prst="rect">
            <a:avLst/>
          </a:prstGeom>
        </p:spPr>
      </p:pic>
      <p:sp>
        <p:nvSpPr>
          <p:cNvPr id="14" name="吹き出し: 線 13">
            <a:extLst>
              <a:ext uri="{FF2B5EF4-FFF2-40B4-BE49-F238E27FC236}">
                <a16:creationId xmlns:a16="http://schemas.microsoft.com/office/drawing/2014/main" id="{49ACBFE3-CD9C-4CE0-9124-ABBE03AF5D18}"/>
              </a:ext>
            </a:extLst>
          </p:cNvPr>
          <p:cNvSpPr/>
          <p:nvPr/>
        </p:nvSpPr>
        <p:spPr>
          <a:xfrm>
            <a:off x="6257894" y="3428999"/>
            <a:ext cx="5730949" cy="3423685"/>
          </a:xfrm>
          <a:prstGeom prst="borderCallout1">
            <a:avLst>
              <a:gd name="adj1" fmla="val 806"/>
              <a:gd name="adj2" fmla="val 724"/>
              <a:gd name="adj3" fmla="val -33023"/>
              <a:gd name="adj4" fmla="val -58669"/>
            </a:avLst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西岸海洋性気候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・大西洋側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・夏涼しく、冬も暖かい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・穀物栽培、牧畜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0BE77B2-6714-44F2-B882-B43DB2605ECD}"/>
              </a:ext>
            </a:extLst>
          </p:cNvPr>
          <p:cNvSpPr/>
          <p:nvPr/>
        </p:nvSpPr>
        <p:spPr>
          <a:xfrm rot="212415">
            <a:off x="504214" y="1611974"/>
            <a:ext cx="2715186" cy="92031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120DE86-1217-40AA-943C-704E3457FC7F}"/>
              </a:ext>
            </a:extLst>
          </p:cNvPr>
          <p:cNvSpPr/>
          <p:nvPr/>
        </p:nvSpPr>
        <p:spPr>
          <a:xfrm rot="212415">
            <a:off x="639334" y="645389"/>
            <a:ext cx="928019" cy="92031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AB0981-13E5-40C8-A3A3-8398993B1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7192" y="5672415"/>
            <a:ext cx="999440" cy="11101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6A072D3-ED4E-404F-8502-7E76F10ECA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6632" y="5648543"/>
            <a:ext cx="1241278" cy="11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EAC4712-F994-497D-8FB2-84B66E6ED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4"/>
          <a:stretch/>
        </p:blipFill>
        <p:spPr>
          <a:xfrm>
            <a:off x="0" y="0"/>
            <a:ext cx="9707526" cy="6318005"/>
          </a:xfrm>
          <a:prstGeom prst="rect">
            <a:avLst/>
          </a:prstGeom>
        </p:spPr>
      </p:pic>
      <p:sp>
        <p:nvSpPr>
          <p:cNvPr id="3" name="矢印: 下 2">
            <a:extLst>
              <a:ext uri="{FF2B5EF4-FFF2-40B4-BE49-F238E27FC236}">
                <a16:creationId xmlns:a16="http://schemas.microsoft.com/office/drawing/2014/main" id="{8E77F790-6C27-4363-80D3-001867D6BAA2}"/>
              </a:ext>
            </a:extLst>
          </p:cNvPr>
          <p:cNvSpPr/>
          <p:nvPr/>
        </p:nvSpPr>
        <p:spPr>
          <a:xfrm>
            <a:off x="4669463" y="2902688"/>
            <a:ext cx="1148316" cy="18182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57975167-A3ED-419A-A8FA-13996E0E146D}"/>
              </a:ext>
            </a:extLst>
          </p:cNvPr>
          <p:cNvSpPr/>
          <p:nvPr/>
        </p:nvSpPr>
        <p:spPr>
          <a:xfrm rot="3869555">
            <a:off x="3206955" y="2384831"/>
            <a:ext cx="1148316" cy="19508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088162-BDD0-49F7-B614-D8C1B37A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53864" y="2665695"/>
            <a:ext cx="1065510" cy="11806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7D8670-E4CE-4116-916C-03FD9C7F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78165" y="3117910"/>
            <a:ext cx="1065510" cy="1180616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91AED5C-9066-48B3-A7CE-82F353C1C19C}"/>
              </a:ext>
            </a:extLst>
          </p:cNvPr>
          <p:cNvSpPr/>
          <p:nvPr/>
        </p:nvSpPr>
        <p:spPr>
          <a:xfrm>
            <a:off x="7659908" y="368715"/>
            <a:ext cx="4374329" cy="2033376"/>
          </a:xfrm>
          <a:prstGeom prst="wedgeRectCallout">
            <a:avLst>
              <a:gd name="adj1" fmla="val -65204"/>
              <a:gd name="adj2" fmla="val -1926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寒冷で乾燥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穀物栽培が困難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資源難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9262E5D-DEFD-42AC-AD38-B68D23C35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922" y="1094631"/>
            <a:ext cx="1038292" cy="12055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3B87E3C-6984-4A78-B120-2607DEDA0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14" y="1107288"/>
            <a:ext cx="1245411" cy="1245411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4C42604F-89C7-474C-AE1A-6EFA8E6C9580}"/>
              </a:ext>
            </a:extLst>
          </p:cNvPr>
          <p:cNvSpPr/>
          <p:nvPr/>
        </p:nvSpPr>
        <p:spPr>
          <a:xfrm>
            <a:off x="6735081" y="3607645"/>
            <a:ext cx="5299155" cy="1656656"/>
          </a:xfrm>
          <a:prstGeom prst="wedgeRectCallout">
            <a:avLst>
              <a:gd name="adj1" fmla="val -66176"/>
              <a:gd name="adj2" fmla="val -250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西：穀物栽培や牧畜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南：海上交易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資源が豊富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0205A46-AAA6-4F80-9143-36D2AB0F5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495" y="4866154"/>
            <a:ext cx="1317684" cy="10827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5FDCF05-DAA9-440A-A56E-557696A04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568" y="3320719"/>
            <a:ext cx="1150553" cy="127803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61178E0-FC2E-4EDA-A834-D5525F155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446" y="3664864"/>
            <a:ext cx="1323429" cy="11836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9CC07FE-389E-4E1C-BD2F-01650D70B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9733" y="416917"/>
            <a:ext cx="1501259" cy="21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B3D7AA-9717-4430-9B6C-CA808685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4" y="0"/>
            <a:ext cx="6050388" cy="68490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D44FAA-8DD3-4D17-B65A-5412F964C1C3}"/>
              </a:ext>
            </a:extLst>
          </p:cNvPr>
          <p:cNvSpPr txBox="1"/>
          <p:nvPr/>
        </p:nvSpPr>
        <p:spPr>
          <a:xfrm>
            <a:off x="8255092" y="6387375"/>
            <a:ext cx="3936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200" dirty="0">
                <a:hlinkClick r:id="rId3"/>
              </a:rPr>
              <a:t>ヨーロッパの宗教分布（地総</a:t>
            </a:r>
            <a:r>
              <a:rPr lang="en-US" altLang="ja-JP" sz="1200" dirty="0">
                <a:hlinkClick r:id="rId3"/>
              </a:rPr>
              <a:t>704</a:t>
            </a:r>
            <a:r>
              <a:rPr lang="ja-JP" altLang="en-US" sz="1200" dirty="0">
                <a:hlinkClick r:id="rId3"/>
              </a:rPr>
              <a:t>「地理総合」</a:t>
            </a:r>
            <a:r>
              <a:rPr lang="en-US" altLang="ja-JP" sz="1200" dirty="0">
                <a:hlinkClick r:id="rId3"/>
              </a:rPr>
              <a:t>p.134</a:t>
            </a:r>
            <a:r>
              <a:rPr lang="ja-JP" altLang="en-US" sz="1200" dirty="0">
                <a:hlinkClick r:id="rId3"/>
              </a:rPr>
              <a:t>図</a:t>
            </a:r>
            <a:r>
              <a:rPr lang="en-US" altLang="ja-JP" sz="1200" dirty="0">
                <a:hlinkClick r:id="rId3"/>
              </a:rPr>
              <a:t>3</a:t>
            </a:r>
            <a:r>
              <a:rPr lang="ja-JP" altLang="en-US" sz="1200" dirty="0">
                <a:hlinkClick r:id="rId3"/>
              </a:rPr>
              <a:t>） </a:t>
            </a:r>
            <a:r>
              <a:rPr lang="en-US" altLang="ja-JP" sz="1200" dirty="0">
                <a:hlinkClick r:id="rId3"/>
              </a:rPr>
              <a:t>| </a:t>
            </a:r>
            <a:r>
              <a:rPr lang="ja-JP" altLang="en-US" sz="1200" dirty="0">
                <a:hlinkClick r:id="rId3"/>
              </a:rPr>
              <a:t>山川＆二宮</a:t>
            </a:r>
            <a:r>
              <a:rPr lang="en-US" altLang="ja-JP" sz="1200" dirty="0">
                <a:hlinkClick r:id="rId3"/>
              </a:rPr>
              <a:t>ICT</a:t>
            </a:r>
            <a:r>
              <a:rPr lang="ja-JP" altLang="en-US" sz="1200" dirty="0">
                <a:hlinkClick r:id="rId3"/>
              </a:rPr>
              <a:t>ライブラリ </a:t>
            </a:r>
            <a:r>
              <a:rPr lang="en-US" altLang="ja-JP" sz="1200" dirty="0">
                <a:hlinkClick r:id="rId3"/>
              </a:rPr>
              <a:t>(ywl.jp)</a:t>
            </a:r>
            <a:endParaRPr kumimoji="1" lang="ja-JP" altLang="en-US" sz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FFD21B69-207D-4E2A-B1A1-14CB8411B050}"/>
              </a:ext>
            </a:extLst>
          </p:cNvPr>
          <p:cNvSpPr/>
          <p:nvPr/>
        </p:nvSpPr>
        <p:spPr>
          <a:xfrm>
            <a:off x="138224" y="5348177"/>
            <a:ext cx="3519376" cy="1500863"/>
          </a:xfrm>
          <a:prstGeom prst="frame">
            <a:avLst>
              <a:gd name="adj1" fmla="val 47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7C39E8B1-C189-4BD6-BCF4-A65D2E658943}"/>
              </a:ext>
            </a:extLst>
          </p:cNvPr>
          <p:cNvSpPr/>
          <p:nvPr/>
        </p:nvSpPr>
        <p:spPr>
          <a:xfrm>
            <a:off x="3657600" y="5357137"/>
            <a:ext cx="1977656" cy="692789"/>
          </a:xfrm>
          <a:prstGeom prst="frame">
            <a:avLst>
              <a:gd name="adj1" fmla="val 1391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EEFCCA-049A-4C2D-AAFF-0B13039020A2}"/>
              </a:ext>
            </a:extLst>
          </p:cNvPr>
          <p:cNvSpPr/>
          <p:nvPr/>
        </p:nvSpPr>
        <p:spPr>
          <a:xfrm>
            <a:off x="6188612" y="349202"/>
            <a:ext cx="6003388" cy="222387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インド＝ヨーロッパ語族</a:t>
            </a:r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ギリシア人、イタリア人、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スペイン人、ケルト人、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ゲルマン人、スラヴ人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0811AAD-A8D8-45B2-B861-F43CD5AC3DEC}"/>
              </a:ext>
            </a:extLst>
          </p:cNvPr>
          <p:cNvSpPr/>
          <p:nvPr/>
        </p:nvSpPr>
        <p:spPr>
          <a:xfrm>
            <a:off x="6188612" y="3172983"/>
            <a:ext cx="6003388" cy="2223877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ウラル語系、アルタイ語系</a:t>
            </a:r>
            <a:endParaRPr lang="en-US" altLang="ja-JP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マジャール人、フィン人、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</a:t>
            </a:r>
            <a:endParaRPr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57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875394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2" y="60661"/>
            <a:ext cx="52981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ヨーロッパの環境と民族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43514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ヨーロッパとは？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2B479E-580B-4855-A05A-742A4DFE033F}"/>
              </a:ext>
            </a:extLst>
          </p:cNvPr>
          <p:cNvSpPr txBox="1"/>
          <p:nvPr/>
        </p:nvSpPr>
        <p:spPr>
          <a:xfrm>
            <a:off x="245361" y="1474615"/>
            <a:ext cx="1014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ヨーロッパ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ユーラシア大陸の西端の半島部分　　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D9FAB-38D6-460A-BD76-A699C6FEF9CD}"/>
              </a:ext>
            </a:extLst>
          </p:cNvPr>
          <p:cNvSpPr/>
          <p:nvPr/>
        </p:nvSpPr>
        <p:spPr>
          <a:xfrm>
            <a:off x="384381" y="2059390"/>
            <a:ext cx="105389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環境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DF8BFA-77BB-4292-9C63-12406A28E05B}"/>
              </a:ext>
            </a:extLst>
          </p:cNvPr>
          <p:cNvSpPr txBox="1"/>
          <p:nvPr/>
        </p:nvSpPr>
        <p:spPr>
          <a:xfrm>
            <a:off x="235090" y="2660086"/>
            <a:ext cx="1015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・アルプス以北（北）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大陸性気候、多くの運河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957CD6-91C3-4128-9F0B-78F4ABA9D103}"/>
              </a:ext>
            </a:extLst>
          </p:cNvPr>
          <p:cNvSpPr txBox="1"/>
          <p:nvPr/>
        </p:nvSpPr>
        <p:spPr>
          <a:xfrm>
            <a:off x="235090" y="3182797"/>
            <a:ext cx="1015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・地中海沿岸（南）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地中海性気候、海上交易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C65FEB-3A5E-408C-B74A-BD36FBC31ADE}"/>
              </a:ext>
            </a:extLst>
          </p:cNvPr>
          <p:cNvSpPr txBox="1"/>
          <p:nvPr/>
        </p:nvSpPr>
        <p:spPr>
          <a:xfrm>
            <a:off x="235090" y="3705508"/>
            <a:ext cx="1015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・大西洋側（西）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西岸海洋性気候、農耕・牧畜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1EA61CB-B0AB-40F1-B35B-67AE7CFFB6F1}"/>
              </a:ext>
            </a:extLst>
          </p:cNvPr>
          <p:cNvSpPr txBox="1"/>
          <p:nvPr/>
        </p:nvSpPr>
        <p:spPr>
          <a:xfrm>
            <a:off x="235090" y="4222727"/>
            <a:ext cx="1015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・大陸側（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大陸性気候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7BB19F-D690-44D8-B48C-F7951873D627}"/>
              </a:ext>
            </a:extLst>
          </p:cNvPr>
          <p:cNvSpPr/>
          <p:nvPr/>
        </p:nvSpPr>
        <p:spPr>
          <a:xfrm>
            <a:off x="384381" y="4806386"/>
            <a:ext cx="105389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環境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E070E4-F276-4341-B48B-767D2CE31C68}"/>
              </a:ext>
            </a:extLst>
          </p:cNvPr>
          <p:cNvSpPr txBox="1"/>
          <p:nvPr/>
        </p:nvSpPr>
        <p:spPr>
          <a:xfrm>
            <a:off x="1438275" y="4846699"/>
            <a:ext cx="1015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・人々の移動：北から南、東から西へ人々が移動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C3A37B-2A98-460F-AD63-A5478ADA2581}"/>
              </a:ext>
            </a:extLst>
          </p:cNvPr>
          <p:cNvSpPr txBox="1"/>
          <p:nvPr/>
        </p:nvSpPr>
        <p:spPr>
          <a:xfrm>
            <a:off x="7064478" y="5363918"/>
            <a:ext cx="512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混合して多様な文化に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305232-0275-4068-BEA6-DE0EE8F6506C}"/>
              </a:ext>
            </a:extLst>
          </p:cNvPr>
          <p:cNvSpPr txBox="1"/>
          <p:nvPr/>
        </p:nvSpPr>
        <p:spPr>
          <a:xfrm>
            <a:off x="290512" y="5948693"/>
            <a:ext cx="1161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インド＝ヨーロッパ語族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ウラル語系・アルタイ語系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27262</TotalTime>
  <Words>311</Words>
  <Application>Microsoft Office PowerPoint</Application>
  <PresentationFormat>ワイド画面</PresentationFormat>
  <Paragraphs>47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664</cp:revision>
  <dcterms:created xsi:type="dcterms:W3CDTF">2019-06-25T21:59:19Z</dcterms:created>
  <dcterms:modified xsi:type="dcterms:W3CDTF">2024-10-01T08:02:16Z</dcterms:modified>
</cp:coreProperties>
</file>