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4"/>
  </p:notesMasterIdLst>
  <p:sldIdLst>
    <p:sldId id="519" r:id="rId2"/>
    <p:sldId id="823" r:id="rId3"/>
    <p:sldId id="885" r:id="rId4"/>
    <p:sldId id="886" r:id="rId5"/>
    <p:sldId id="887" r:id="rId6"/>
    <p:sldId id="888" r:id="rId7"/>
    <p:sldId id="889" r:id="rId8"/>
    <p:sldId id="883" r:id="rId9"/>
    <p:sldId id="884" r:id="rId10"/>
    <p:sldId id="387" r:id="rId11"/>
    <p:sldId id="334" r:id="rId12"/>
    <p:sldId id="793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CCCCFF"/>
    <a:srgbClr val="E91FE9"/>
    <a:srgbClr val="000000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3784" autoAdjust="0"/>
  </p:normalViewPr>
  <p:slideViewPr>
    <p:cSldViewPr snapToGrid="0" showGuides="1">
      <p:cViewPr varScale="1">
        <p:scale>
          <a:sx n="64" d="100"/>
          <a:sy n="64" d="100"/>
        </p:scale>
        <p:origin x="76" y="16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BDBAFABB-FFA4-45D6-B4AD-CAC04AE10EDC}"/>
    <pc:docChg chg="undo custSel delSld modSld">
      <pc:chgData name="" userId="4df855aef7cffa4d" providerId="LiveId" clId="{BDBAFABB-FFA4-45D6-B4AD-CAC04AE10EDC}" dt="2024-09-09T03:31:40.145" v="46" actId="20577"/>
      <pc:docMkLst>
        <pc:docMk/>
      </pc:docMkLst>
      <pc:sldChg chg="modSp">
        <pc:chgData name="" userId="4df855aef7cffa4d" providerId="LiveId" clId="{BDBAFABB-FFA4-45D6-B4AD-CAC04AE10EDC}" dt="2024-09-09T03:31:08.043" v="25" actId="1076"/>
        <pc:sldMkLst>
          <pc:docMk/>
          <pc:sldMk cId="849079194" sldId="519"/>
        </pc:sldMkLst>
        <pc:spChg chg="mod">
          <ac:chgData name="" userId="4df855aef7cffa4d" providerId="LiveId" clId="{BDBAFABB-FFA4-45D6-B4AD-CAC04AE10EDC}" dt="2024-09-09T03:31:06.170" v="24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BDBAFABB-FFA4-45D6-B4AD-CAC04AE10EDC}" dt="2024-09-09T03:31:08.043" v="25" actId="1076"/>
          <ac:spMkLst>
            <pc:docMk/>
            <pc:sldMk cId="849079194" sldId="519"/>
            <ac:spMk id="6" creationId="{E1CB64D1-48BC-4AED-A444-CDAF33717AEA}"/>
          </ac:spMkLst>
        </pc:spChg>
        <pc:picChg chg="mod">
          <ac:chgData name="" userId="4df855aef7cffa4d" providerId="LiveId" clId="{BDBAFABB-FFA4-45D6-B4AD-CAC04AE10EDC}" dt="2024-09-09T03:31:02.850" v="23" actId="1076"/>
          <ac:picMkLst>
            <pc:docMk/>
            <pc:sldMk cId="849079194" sldId="519"/>
            <ac:picMk id="10" creationId="{DE2E433B-D99B-FC72-551E-62AC8242DB56}"/>
          </ac:picMkLst>
        </pc:picChg>
      </pc:sldChg>
      <pc:sldChg chg="delSp modSp">
        <pc:chgData name="" userId="4df855aef7cffa4d" providerId="LiveId" clId="{BDBAFABB-FFA4-45D6-B4AD-CAC04AE10EDC}" dt="2024-09-09T03:31:40.145" v="46" actId="20577"/>
        <pc:sldMkLst>
          <pc:docMk/>
          <pc:sldMk cId="980143643" sldId="793"/>
        </pc:sldMkLst>
        <pc:spChg chg="del mod">
          <ac:chgData name="" userId="4df855aef7cffa4d" providerId="LiveId" clId="{BDBAFABB-FFA4-45D6-B4AD-CAC04AE10EDC}" dt="2024-09-09T03:31:34.368" v="44" actId="478"/>
          <ac:spMkLst>
            <pc:docMk/>
            <pc:sldMk cId="980143643" sldId="793"/>
            <ac:spMk id="2" creationId="{DF64F489-3C0A-4D16-8959-BEDC030B8436}"/>
          </ac:spMkLst>
        </pc:spChg>
        <pc:spChg chg="del mod">
          <ac:chgData name="" userId="4df855aef7cffa4d" providerId="LiveId" clId="{BDBAFABB-FFA4-45D6-B4AD-CAC04AE10EDC}" dt="2024-09-09T03:31:34.368" v="44" actId="478"/>
          <ac:spMkLst>
            <pc:docMk/>
            <pc:sldMk cId="980143643" sldId="793"/>
            <ac:spMk id="3" creationId="{236F512F-C108-4538-8C56-DB03474D2D64}"/>
          </ac:spMkLst>
        </pc:spChg>
        <pc:spChg chg="mod">
          <ac:chgData name="" userId="4df855aef7cffa4d" providerId="LiveId" clId="{BDBAFABB-FFA4-45D6-B4AD-CAC04AE10EDC}" dt="2024-09-09T03:31:40.145" v="46" actId="20577"/>
          <ac:spMkLst>
            <pc:docMk/>
            <pc:sldMk cId="980143643" sldId="793"/>
            <ac:spMk id="6" creationId="{62D5E967-C92E-44BA-9D5C-E07D95BE9D96}"/>
          </ac:spMkLst>
        </pc:spChg>
        <pc:spChg chg="del mod">
          <ac:chgData name="" userId="4df855aef7cffa4d" providerId="LiveId" clId="{BDBAFABB-FFA4-45D6-B4AD-CAC04AE10EDC}" dt="2024-09-09T03:31:34.368" v="44" actId="478"/>
          <ac:spMkLst>
            <pc:docMk/>
            <pc:sldMk cId="980143643" sldId="793"/>
            <ac:spMk id="7" creationId="{CA1E7260-FEA4-4E03-BE87-655236983674}"/>
          </ac:spMkLst>
        </pc:spChg>
        <pc:spChg chg="del mod">
          <ac:chgData name="" userId="4df855aef7cffa4d" providerId="LiveId" clId="{BDBAFABB-FFA4-45D6-B4AD-CAC04AE10EDC}" dt="2024-09-09T03:31:34.368" v="44" actId="478"/>
          <ac:spMkLst>
            <pc:docMk/>
            <pc:sldMk cId="980143643" sldId="793"/>
            <ac:spMk id="8" creationId="{4B6F9402-E2C6-4944-89B1-CB988C329B60}"/>
          </ac:spMkLst>
        </pc:spChg>
        <pc:spChg chg="del mod">
          <ac:chgData name="" userId="4df855aef7cffa4d" providerId="LiveId" clId="{BDBAFABB-FFA4-45D6-B4AD-CAC04AE10EDC}" dt="2024-09-09T03:31:34.368" v="44" actId="478"/>
          <ac:spMkLst>
            <pc:docMk/>
            <pc:sldMk cId="980143643" sldId="793"/>
            <ac:spMk id="9" creationId="{7FCBBE7D-5A6E-4EAE-8FE0-39E7622016DE}"/>
          </ac:spMkLst>
        </pc:spChg>
        <pc:spChg chg="del mod">
          <ac:chgData name="" userId="4df855aef7cffa4d" providerId="LiveId" clId="{BDBAFABB-FFA4-45D6-B4AD-CAC04AE10EDC}" dt="2024-09-09T03:31:34.368" v="44" actId="478"/>
          <ac:spMkLst>
            <pc:docMk/>
            <pc:sldMk cId="980143643" sldId="793"/>
            <ac:spMk id="10" creationId="{C62DE2A7-9BE9-4ED4-9720-C357458B3829}"/>
          </ac:spMkLst>
        </pc:spChg>
        <pc:spChg chg="del mod">
          <ac:chgData name="" userId="4df855aef7cffa4d" providerId="LiveId" clId="{BDBAFABB-FFA4-45D6-B4AD-CAC04AE10EDC}" dt="2024-09-09T03:31:34.368" v="44" actId="478"/>
          <ac:spMkLst>
            <pc:docMk/>
            <pc:sldMk cId="980143643" sldId="793"/>
            <ac:spMk id="11" creationId="{04E62CF0-161A-4047-A8AB-343D99474A11}"/>
          </ac:spMkLst>
        </pc:spChg>
        <pc:spChg chg="mod">
          <ac:chgData name="" userId="4df855aef7cffa4d" providerId="LiveId" clId="{BDBAFABB-FFA4-45D6-B4AD-CAC04AE10EDC}" dt="2024-09-09T03:31:36.687" v="45" actId="20577"/>
          <ac:spMkLst>
            <pc:docMk/>
            <pc:sldMk cId="980143643" sldId="793"/>
            <ac:spMk id="12" creationId="{ADAADF98-9D01-8FC8-D6BE-59ECC4E5CCA4}"/>
          </ac:spMkLst>
        </pc:spChg>
        <pc:spChg chg="mod">
          <ac:chgData name="" userId="4df855aef7cffa4d" providerId="LiveId" clId="{BDBAFABB-FFA4-45D6-B4AD-CAC04AE10EDC}" dt="2024-09-09T03:31:28.215" v="42" actId="14100"/>
          <ac:spMkLst>
            <pc:docMk/>
            <pc:sldMk cId="980143643" sldId="793"/>
            <ac:spMk id="13" creationId="{046E2186-6126-4D61-B668-0425D3820633}"/>
          </ac:spMkLst>
        </pc:spChg>
        <pc:spChg chg="del">
          <ac:chgData name="" userId="4df855aef7cffa4d" providerId="LiveId" clId="{BDBAFABB-FFA4-45D6-B4AD-CAC04AE10EDC}" dt="2024-09-09T03:31:34.368" v="44" actId="478"/>
          <ac:spMkLst>
            <pc:docMk/>
            <pc:sldMk cId="980143643" sldId="793"/>
            <ac:spMk id="14" creationId="{46AEEB39-358E-4209-8E35-36F4D80CF89A}"/>
          </ac:spMkLst>
        </pc:spChg>
        <pc:spChg chg="del">
          <ac:chgData name="" userId="4df855aef7cffa4d" providerId="LiveId" clId="{BDBAFABB-FFA4-45D6-B4AD-CAC04AE10EDC}" dt="2024-09-09T03:31:34.368" v="44" actId="478"/>
          <ac:spMkLst>
            <pc:docMk/>
            <pc:sldMk cId="980143643" sldId="793"/>
            <ac:spMk id="15" creationId="{9506BC66-69A1-434D-A732-3BAE8B47498F}"/>
          </ac:spMkLst>
        </pc:spChg>
      </pc:sldChg>
      <pc:sldChg chg="del">
        <pc:chgData name="" userId="4df855aef7cffa4d" providerId="LiveId" clId="{BDBAFABB-FFA4-45D6-B4AD-CAC04AE10EDC}" dt="2024-09-09T03:31:15.263" v="27" actId="2696"/>
        <pc:sldMkLst>
          <pc:docMk/>
          <pc:sldMk cId="911134417" sldId="878"/>
        </pc:sldMkLst>
      </pc:sldChg>
      <pc:sldChg chg="del">
        <pc:chgData name="" userId="4df855aef7cffa4d" providerId="LiveId" clId="{BDBAFABB-FFA4-45D6-B4AD-CAC04AE10EDC}" dt="2024-09-09T03:31:17.070" v="29" actId="2696"/>
        <pc:sldMkLst>
          <pc:docMk/>
          <pc:sldMk cId="4285389007" sldId="879"/>
        </pc:sldMkLst>
      </pc:sldChg>
      <pc:sldChg chg="del">
        <pc:chgData name="" userId="4df855aef7cffa4d" providerId="LiveId" clId="{BDBAFABB-FFA4-45D6-B4AD-CAC04AE10EDC}" dt="2024-09-09T03:31:14.159" v="26" actId="2696"/>
        <pc:sldMkLst>
          <pc:docMk/>
          <pc:sldMk cId="2268634642" sldId="883"/>
        </pc:sldMkLst>
      </pc:sldChg>
      <pc:sldChg chg="del">
        <pc:chgData name="" userId="4df855aef7cffa4d" providerId="LiveId" clId="{BDBAFABB-FFA4-45D6-B4AD-CAC04AE10EDC}" dt="2024-09-09T03:31:17.637" v="30" actId="2696"/>
        <pc:sldMkLst>
          <pc:docMk/>
          <pc:sldMk cId="2410091149" sldId="885"/>
        </pc:sldMkLst>
      </pc:sldChg>
      <pc:sldChg chg="del">
        <pc:chgData name="" userId="4df855aef7cffa4d" providerId="LiveId" clId="{BDBAFABB-FFA4-45D6-B4AD-CAC04AE10EDC}" dt="2024-09-09T03:31:15.849" v="28" actId="2696"/>
        <pc:sldMkLst>
          <pc:docMk/>
          <pc:sldMk cId="303592741" sldId="886"/>
        </pc:sldMkLst>
      </pc:sldChg>
    </pc:docChg>
  </pc:docChgLst>
  <pc:docChgLst>
    <pc:chgData userId="4df855aef7cffa4d" providerId="LiveId" clId="{055B4049-493E-420E-9777-DB0295FFF330}"/>
    <pc:docChg chg="undo custSel addSld delSld modSld sldOrd">
      <pc:chgData name="" userId="4df855aef7cffa4d" providerId="LiveId" clId="{055B4049-493E-420E-9777-DB0295FFF330}" dt="2024-09-10T08:42:38.616" v="2817" actId="20577"/>
      <pc:docMkLst>
        <pc:docMk/>
      </pc:docMkLst>
      <pc:sldChg chg="modSp add modAnim">
        <pc:chgData name="" userId="4df855aef7cffa4d" providerId="LiveId" clId="{055B4049-493E-420E-9777-DB0295FFF330}" dt="2024-09-10T08:30:28.116" v="2027" actId="947"/>
        <pc:sldMkLst>
          <pc:docMk/>
          <pc:sldMk cId="3997642312" sldId="334"/>
        </pc:sldMkLst>
        <pc:spChg chg="mod">
          <ac:chgData name="" userId="4df855aef7cffa4d" providerId="LiveId" clId="{055B4049-493E-420E-9777-DB0295FFF330}" dt="2024-09-10T08:30:28.116" v="2027" actId="947"/>
          <ac:spMkLst>
            <pc:docMk/>
            <pc:sldMk cId="3997642312" sldId="334"/>
            <ac:spMk id="2" creationId="{C437171E-C457-421F-A29A-8C105D53496C}"/>
          </ac:spMkLst>
        </pc:spChg>
        <pc:spChg chg="mod">
          <ac:chgData name="" userId="4df855aef7cffa4d" providerId="LiveId" clId="{055B4049-493E-420E-9777-DB0295FFF330}" dt="2024-09-10T08:27:39.895" v="1983" actId="207"/>
          <ac:spMkLst>
            <pc:docMk/>
            <pc:sldMk cId="3997642312" sldId="334"/>
            <ac:spMk id="4" creationId="{A885714E-AAF2-4776-AEA8-3C94C8C09FD5}"/>
          </ac:spMkLst>
        </pc:spChg>
      </pc:sldChg>
      <pc:sldChg chg="add del modAnim">
        <pc:chgData name="" userId="4df855aef7cffa4d" providerId="LiveId" clId="{055B4049-493E-420E-9777-DB0295FFF330}" dt="2024-09-10T01:49:38.912" v="1022" actId="2696"/>
        <pc:sldMkLst>
          <pc:docMk/>
          <pc:sldMk cId="266593745" sldId="375"/>
        </pc:sldMkLst>
      </pc:sldChg>
      <pc:sldChg chg="add del modAnim">
        <pc:chgData name="" userId="4df855aef7cffa4d" providerId="LiveId" clId="{055B4049-493E-420E-9777-DB0295FFF330}" dt="2024-09-10T02:01:28.197" v="1318" actId="2696"/>
        <pc:sldMkLst>
          <pc:docMk/>
          <pc:sldMk cId="1024417078" sldId="376"/>
        </pc:sldMkLst>
      </pc:sldChg>
      <pc:sldChg chg="add del">
        <pc:chgData name="" userId="4df855aef7cffa4d" providerId="LiveId" clId="{055B4049-493E-420E-9777-DB0295FFF330}" dt="2024-09-10T02:01:28.793" v="1319" actId="2696"/>
        <pc:sldMkLst>
          <pc:docMk/>
          <pc:sldMk cId="2167490513" sldId="377"/>
        </pc:sldMkLst>
      </pc:sldChg>
      <pc:sldChg chg="addSp delSp modSp add modAnim">
        <pc:chgData name="" userId="4df855aef7cffa4d" providerId="LiveId" clId="{055B4049-493E-420E-9777-DB0295FFF330}" dt="2024-09-10T08:30:08.782" v="2023" actId="207"/>
        <pc:sldMkLst>
          <pc:docMk/>
          <pc:sldMk cId="2160688054" sldId="387"/>
        </pc:sldMkLst>
        <pc:spChg chg="mod">
          <ac:chgData name="" userId="4df855aef7cffa4d" providerId="LiveId" clId="{055B4049-493E-420E-9777-DB0295FFF330}" dt="2024-09-10T08:30:05.064" v="2021" actId="207"/>
          <ac:spMkLst>
            <pc:docMk/>
            <pc:sldMk cId="2160688054" sldId="387"/>
            <ac:spMk id="3" creationId="{551417A6-0169-4FA0-AAFA-F48E18B429E2}"/>
          </ac:spMkLst>
        </pc:spChg>
        <pc:spChg chg="mod">
          <ac:chgData name="" userId="4df855aef7cffa4d" providerId="LiveId" clId="{055B4049-493E-420E-9777-DB0295FFF330}" dt="2024-09-10T08:30:08.782" v="2023" actId="207"/>
          <ac:spMkLst>
            <pc:docMk/>
            <pc:sldMk cId="2160688054" sldId="387"/>
            <ac:spMk id="5" creationId="{604B2F49-B5E3-4618-807F-52EB3DA29C12}"/>
          </ac:spMkLst>
        </pc:spChg>
        <pc:spChg chg="del mod">
          <ac:chgData name="" userId="4df855aef7cffa4d" providerId="LiveId" clId="{055B4049-493E-420E-9777-DB0295FFF330}" dt="2024-09-10T08:29:33.996" v="2011" actId="478"/>
          <ac:spMkLst>
            <pc:docMk/>
            <pc:sldMk cId="2160688054" sldId="387"/>
            <ac:spMk id="10" creationId="{9A77AFC2-9FED-4177-A189-E8A6EC803430}"/>
          </ac:spMkLst>
        </pc:spChg>
        <pc:spChg chg="mod">
          <ac:chgData name="" userId="4df855aef7cffa4d" providerId="LiveId" clId="{055B4049-493E-420E-9777-DB0295FFF330}" dt="2024-09-10T08:27:13.636" v="1978" actId="14100"/>
          <ac:spMkLst>
            <pc:docMk/>
            <pc:sldMk cId="2160688054" sldId="387"/>
            <ac:spMk id="11" creationId="{2546F5C3-397D-4204-8D3B-C2AE9A72659E}"/>
          </ac:spMkLst>
        </pc:spChg>
        <pc:spChg chg="mod">
          <ac:chgData name="" userId="4df855aef7cffa4d" providerId="LiveId" clId="{055B4049-493E-420E-9777-DB0295FFF330}" dt="2024-09-10T08:28:49.616" v="1985" actId="207"/>
          <ac:spMkLst>
            <pc:docMk/>
            <pc:sldMk cId="2160688054" sldId="387"/>
            <ac:spMk id="12" creationId="{D1BFF509-D920-4CAF-8C6D-DAEEC57E8272}"/>
          </ac:spMkLst>
        </pc:spChg>
        <pc:spChg chg="del mod">
          <ac:chgData name="" userId="4df855aef7cffa4d" providerId="LiveId" clId="{055B4049-493E-420E-9777-DB0295FFF330}" dt="2024-09-10T08:30:01.569" v="2019" actId="478"/>
          <ac:spMkLst>
            <pc:docMk/>
            <pc:sldMk cId="2160688054" sldId="387"/>
            <ac:spMk id="14" creationId="{6A4379B8-12B1-475F-ACAD-A065F9C0500F}"/>
          </ac:spMkLst>
        </pc:spChg>
        <pc:spChg chg="del mod">
          <ac:chgData name="" userId="4df855aef7cffa4d" providerId="LiveId" clId="{055B4049-493E-420E-9777-DB0295FFF330}" dt="2024-09-10T08:29:58.501" v="2018" actId="478"/>
          <ac:spMkLst>
            <pc:docMk/>
            <pc:sldMk cId="2160688054" sldId="387"/>
            <ac:spMk id="15" creationId="{A8F1CD11-7F34-4151-97FE-C494203683F4}"/>
          </ac:spMkLst>
        </pc:spChg>
        <pc:spChg chg="add">
          <ac:chgData name="" userId="4df855aef7cffa4d" providerId="LiveId" clId="{055B4049-493E-420E-9777-DB0295FFF330}" dt="2024-09-10T08:29:34.311" v="2012"/>
          <ac:spMkLst>
            <pc:docMk/>
            <pc:sldMk cId="2160688054" sldId="387"/>
            <ac:spMk id="16" creationId="{5E5B0E35-BC3F-4F80-87B7-B9D80183A81F}"/>
          </ac:spMkLst>
        </pc:spChg>
      </pc:sldChg>
      <pc:sldChg chg="modSp">
        <pc:chgData name="" userId="4df855aef7cffa4d" providerId="LiveId" clId="{055B4049-493E-420E-9777-DB0295FFF330}" dt="2024-09-10T08:42:38.616" v="2817" actId="20577"/>
        <pc:sldMkLst>
          <pc:docMk/>
          <pc:sldMk cId="849079194" sldId="519"/>
        </pc:sldMkLst>
        <pc:spChg chg="mod">
          <ac:chgData name="" userId="4df855aef7cffa4d" providerId="LiveId" clId="{055B4049-493E-420E-9777-DB0295FFF330}" dt="2024-09-10T08:42:38.616" v="2817" actId="20577"/>
          <ac:spMkLst>
            <pc:docMk/>
            <pc:sldMk cId="849079194" sldId="519"/>
            <ac:spMk id="4" creationId="{786C4F06-5C97-A9FD-97A2-6FD685FC7DE3}"/>
          </ac:spMkLst>
        </pc:spChg>
      </pc:sldChg>
      <pc:sldChg chg="addSp modSp">
        <pc:chgData name="" userId="4df855aef7cffa4d" providerId="LiveId" clId="{055B4049-493E-420E-9777-DB0295FFF330}" dt="2024-09-10T08:39:14.479" v="2678" actId="20577"/>
        <pc:sldMkLst>
          <pc:docMk/>
          <pc:sldMk cId="980143643" sldId="793"/>
        </pc:sldMkLst>
        <pc:spChg chg="mod">
          <ac:chgData name="" userId="4df855aef7cffa4d" providerId="LiveId" clId="{055B4049-493E-420E-9777-DB0295FFF330}" dt="2024-09-10T08:37:02.532" v="2565" actId="14100"/>
          <ac:spMkLst>
            <pc:docMk/>
            <pc:sldMk cId="980143643" sldId="793"/>
            <ac:spMk id="5" creationId="{4CC56505-077E-4FFB-EB72-F9E488F9EFF2}"/>
          </ac:spMkLst>
        </pc:spChg>
        <pc:spChg chg="mod">
          <ac:chgData name="" userId="4df855aef7cffa4d" providerId="LiveId" clId="{055B4049-493E-420E-9777-DB0295FFF330}" dt="2024-09-10T08:32:01.045" v="2141" actId="207"/>
          <ac:spMkLst>
            <pc:docMk/>
            <pc:sldMk cId="980143643" sldId="793"/>
            <ac:spMk id="6" creationId="{62D5E967-C92E-44BA-9D5C-E07D95BE9D96}"/>
          </ac:spMkLst>
        </pc:spChg>
        <pc:spChg chg="add mod">
          <ac:chgData name="" userId="4df855aef7cffa4d" providerId="LiveId" clId="{055B4049-493E-420E-9777-DB0295FFF330}" dt="2024-09-10T08:32:26.868" v="2194" actId="1076"/>
          <ac:spMkLst>
            <pc:docMk/>
            <pc:sldMk cId="980143643" sldId="793"/>
            <ac:spMk id="7" creationId="{CA7790D3-AC3E-4CB3-AE0E-BA7E056AFA62}"/>
          </ac:spMkLst>
        </pc:spChg>
        <pc:spChg chg="add mod">
          <ac:chgData name="" userId="4df855aef7cffa4d" providerId="LiveId" clId="{055B4049-493E-420E-9777-DB0295FFF330}" dt="2024-09-10T08:37:54.924" v="2587" actId="1076"/>
          <ac:spMkLst>
            <pc:docMk/>
            <pc:sldMk cId="980143643" sldId="793"/>
            <ac:spMk id="8" creationId="{390E6D87-7989-4E92-8FAE-6A45AD1F91C0}"/>
          </ac:spMkLst>
        </pc:spChg>
        <pc:spChg chg="add mod">
          <ac:chgData name="" userId="4df855aef7cffa4d" providerId="LiveId" clId="{055B4049-493E-420E-9777-DB0295FFF330}" dt="2024-09-10T08:37:54.924" v="2587" actId="1076"/>
          <ac:spMkLst>
            <pc:docMk/>
            <pc:sldMk cId="980143643" sldId="793"/>
            <ac:spMk id="9" creationId="{EAD77F39-1632-4594-A4DC-6C833F1F57B1}"/>
          </ac:spMkLst>
        </pc:spChg>
        <pc:spChg chg="add mod">
          <ac:chgData name="" userId="4df855aef7cffa4d" providerId="LiveId" clId="{055B4049-493E-420E-9777-DB0295FFF330}" dt="2024-09-10T08:37:54.924" v="2587" actId="1076"/>
          <ac:spMkLst>
            <pc:docMk/>
            <pc:sldMk cId="980143643" sldId="793"/>
            <ac:spMk id="10" creationId="{4D0E3C8E-E43D-420A-A45D-7371902C1161}"/>
          </ac:spMkLst>
        </pc:spChg>
        <pc:spChg chg="add mod">
          <ac:chgData name="" userId="4df855aef7cffa4d" providerId="LiveId" clId="{055B4049-493E-420E-9777-DB0295FFF330}" dt="2024-09-10T08:37:54.924" v="2587" actId="1076"/>
          <ac:spMkLst>
            <pc:docMk/>
            <pc:sldMk cId="980143643" sldId="793"/>
            <ac:spMk id="11" creationId="{415BC4D2-6286-4A55-8378-4B480DB589A5}"/>
          </ac:spMkLst>
        </pc:spChg>
        <pc:spChg chg="mod">
          <ac:chgData name="" userId="4df855aef7cffa4d" providerId="LiveId" clId="{055B4049-493E-420E-9777-DB0295FFF330}" dt="2024-09-10T08:31:54.080" v="2139" actId="207"/>
          <ac:spMkLst>
            <pc:docMk/>
            <pc:sldMk cId="980143643" sldId="793"/>
            <ac:spMk id="12" creationId="{ADAADF98-9D01-8FC8-D6BE-59ECC4E5CCA4}"/>
          </ac:spMkLst>
        </pc:spChg>
        <pc:spChg chg="add mod">
          <ac:chgData name="" userId="4df855aef7cffa4d" providerId="LiveId" clId="{055B4049-493E-420E-9777-DB0295FFF330}" dt="2024-09-10T08:37:54.924" v="2587" actId="1076"/>
          <ac:spMkLst>
            <pc:docMk/>
            <pc:sldMk cId="980143643" sldId="793"/>
            <ac:spMk id="14" creationId="{1CB05F25-2FBE-4023-A852-A71622ACAC1E}"/>
          </ac:spMkLst>
        </pc:spChg>
        <pc:spChg chg="add mod">
          <ac:chgData name="" userId="4df855aef7cffa4d" providerId="LiveId" clId="{055B4049-493E-420E-9777-DB0295FFF330}" dt="2024-09-10T08:37:54.924" v="2587" actId="1076"/>
          <ac:spMkLst>
            <pc:docMk/>
            <pc:sldMk cId="980143643" sldId="793"/>
            <ac:spMk id="15" creationId="{E75067BE-366A-4CD5-B4A0-0CF67D50A77D}"/>
          </ac:spMkLst>
        </pc:spChg>
        <pc:spChg chg="add mod">
          <ac:chgData name="" userId="4df855aef7cffa4d" providerId="LiveId" clId="{055B4049-493E-420E-9777-DB0295FFF330}" dt="2024-09-10T08:37:54.924" v="2587" actId="1076"/>
          <ac:spMkLst>
            <pc:docMk/>
            <pc:sldMk cId="980143643" sldId="793"/>
            <ac:spMk id="16" creationId="{547DC76F-5507-413D-A5AC-5DB2582ACCFE}"/>
          </ac:spMkLst>
        </pc:spChg>
        <pc:spChg chg="add mod">
          <ac:chgData name="" userId="4df855aef7cffa4d" providerId="LiveId" clId="{055B4049-493E-420E-9777-DB0295FFF330}" dt="2024-09-10T08:37:58.196" v="2588" actId="1076"/>
          <ac:spMkLst>
            <pc:docMk/>
            <pc:sldMk cId="980143643" sldId="793"/>
            <ac:spMk id="17" creationId="{5A3F9BC3-AE5F-44F6-83F5-83CAC0526DC5}"/>
          </ac:spMkLst>
        </pc:spChg>
        <pc:spChg chg="add mod">
          <ac:chgData name="" userId="4df855aef7cffa4d" providerId="LiveId" clId="{055B4049-493E-420E-9777-DB0295FFF330}" dt="2024-09-10T08:39:14.479" v="2678" actId="20577"/>
          <ac:spMkLst>
            <pc:docMk/>
            <pc:sldMk cId="980143643" sldId="793"/>
            <ac:spMk id="18" creationId="{BFDF0FBF-4207-4414-BE42-9079FBB48C18}"/>
          </ac:spMkLst>
        </pc:spChg>
      </pc:sldChg>
      <pc:sldChg chg="modSp">
        <pc:chgData name="" userId="4df855aef7cffa4d" providerId="LiveId" clId="{055B4049-493E-420E-9777-DB0295FFF330}" dt="2024-09-10T01:22:54.652" v="6" actId="14100"/>
        <pc:sldMkLst>
          <pc:docMk/>
          <pc:sldMk cId="1397066040" sldId="823"/>
        </pc:sldMkLst>
        <pc:spChg chg="mod">
          <ac:chgData name="" userId="4df855aef7cffa4d" providerId="LiveId" clId="{055B4049-493E-420E-9777-DB0295FFF330}" dt="2024-09-10T01:22:50.573" v="5" actId="14100"/>
          <ac:spMkLst>
            <pc:docMk/>
            <pc:sldMk cId="1397066040" sldId="823"/>
            <ac:spMk id="9" creationId="{7AD0B02A-E087-4298-910F-A6451986AA5C}"/>
          </ac:spMkLst>
        </pc:spChg>
        <pc:spChg chg="mod">
          <ac:chgData name="" userId="4df855aef7cffa4d" providerId="LiveId" clId="{055B4049-493E-420E-9777-DB0295FFF330}" dt="2024-09-10T01:22:54.652" v="6" actId="14100"/>
          <ac:spMkLst>
            <pc:docMk/>
            <pc:sldMk cId="1397066040" sldId="823"/>
            <ac:spMk id="10" creationId="{D711BD6D-24AB-40D5-828E-63B90517F456}"/>
          </ac:spMkLst>
        </pc:spChg>
      </pc:sldChg>
      <pc:sldChg chg="addSp delSp modSp add ord modAnim">
        <pc:chgData name="" userId="4df855aef7cffa4d" providerId="LiveId" clId="{055B4049-493E-420E-9777-DB0295FFF330}" dt="2024-09-10T08:42:10.444" v="2813" actId="207"/>
        <pc:sldMkLst>
          <pc:docMk/>
          <pc:sldMk cId="495397723" sldId="883"/>
        </pc:sldMkLst>
        <pc:spChg chg="del">
          <ac:chgData name="" userId="4df855aef7cffa4d" providerId="LiveId" clId="{055B4049-493E-420E-9777-DB0295FFF330}" dt="2024-09-10T02:01:58.499" v="1347" actId="478"/>
          <ac:spMkLst>
            <pc:docMk/>
            <pc:sldMk cId="495397723" sldId="883"/>
            <ac:spMk id="3" creationId="{B2E436E2-2815-9152-BC6E-2F0A7B8F7EFC}"/>
          </ac:spMkLst>
        </pc:spChg>
        <pc:spChg chg="del">
          <ac:chgData name="" userId="4df855aef7cffa4d" providerId="LiveId" clId="{055B4049-493E-420E-9777-DB0295FFF330}" dt="2024-09-10T02:01:58.499" v="1347" actId="478"/>
          <ac:spMkLst>
            <pc:docMk/>
            <pc:sldMk cId="495397723" sldId="883"/>
            <ac:spMk id="5" creationId="{50CF82F8-61F8-01D4-7D72-D7357DFF391E}"/>
          </ac:spMkLst>
        </pc:spChg>
        <pc:spChg chg="del">
          <ac:chgData name="" userId="4df855aef7cffa4d" providerId="LiveId" clId="{055B4049-493E-420E-9777-DB0295FFF330}" dt="2024-09-10T02:01:58.499" v="1347" actId="478"/>
          <ac:spMkLst>
            <pc:docMk/>
            <pc:sldMk cId="495397723" sldId="883"/>
            <ac:spMk id="7" creationId="{B214AD1E-0A98-C70C-AD8B-CC7FC36FF228}"/>
          </ac:spMkLst>
        </pc:spChg>
        <pc:spChg chg="del mod">
          <ac:chgData name="" userId="4df855aef7cffa4d" providerId="LiveId" clId="{055B4049-493E-420E-9777-DB0295FFF330}" dt="2024-09-10T02:02:39.808" v="1385"/>
          <ac:spMkLst>
            <pc:docMk/>
            <pc:sldMk cId="495397723" sldId="883"/>
            <ac:spMk id="9" creationId="{17F45D3A-378A-3D28-D174-BAD9E05A0FAB}"/>
          </ac:spMkLst>
        </pc:spChg>
        <pc:spChg chg="del">
          <ac:chgData name="" userId="4df855aef7cffa4d" providerId="LiveId" clId="{055B4049-493E-420E-9777-DB0295FFF330}" dt="2024-09-10T02:03:57.532" v="1460" actId="478"/>
          <ac:spMkLst>
            <pc:docMk/>
            <pc:sldMk cId="495397723" sldId="883"/>
            <ac:spMk id="11" creationId="{D062E9DB-79C8-DF15-E938-8D96E6B662F3}"/>
          </ac:spMkLst>
        </pc:spChg>
        <pc:spChg chg="add mod">
          <ac:chgData name="" userId="4df855aef7cffa4d" providerId="LiveId" clId="{055B4049-493E-420E-9777-DB0295FFF330}" dt="2024-09-10T02:02:39.398" v="1383" actId="1076"/>
          <ac:spMkLst>
            <pc:docMk/>
            <pc:sldMk cId="495397723" sldId="883"/>
            <ac:spMk id="12" creationId="{FDD8ADA3-CCFB-4543-9635-2C3C66C6E457}"/>
          </ac:spMkLst>
        </pc:spChg>
        <pc:spChg chg="del">
          <ac:chgData name="" userId="4df855aef7cffa4d" providerId="LiveId" clId="{055B4049-493E-420E-9777-DB0295FFF330}" dt="2024-09-10T02:03:57.532" v="1460" actId="478"/>
          <ac:spMkLst>
            <pc:docMk/>
            <pc:sldMk cId="495397723" sldId="883"/>
            <ac:spMk id="13" creationId="{43FFC334-F2AE-29A0-0128-E73456F4EA22}"/>
          </ac:spMkLst>
        </pc:spChg>
        <pc:spChg chg="add del mod">
          <ac:chgData name="" userId="4df855aef7cffa4d" providerId="LiveId" clId="{055B4049-493E-420E-9777-DB0295FFF330}" dt="2024-09-10T02:03:00.634" v="1409" actId="478"/>
          <ac:spMkLst>
            <pc:docMk/>
            <pc:sldMk cId="495397723" sldId="883"/>
            <ac:spMk id="14" creationId="{9DBCF6E7-B445-4DAE-A0C0-34A105E19C1D}"/>
          </ac:spMkLst>
        </pc:spChg>
        <pc:spChg chg="del">
          <ac:chgData name="" userId="4df855aef7cffa4d" providerId="LiveId" clId="{055B4049-493E-420E-9777-DB0295FFF330}" dt="2024-09-10T02:03:57.532" v="1460" actId="478"/>
          <ac:spMkLst>
            <pc:docMk/>
            <pc:sldMk cId="495397723" sldId="883"/>
            <ac:spMk id="15" creationId="{736FB882-83F3-F4B3-A760-87968EB0D149}"/>
          </ac:spMkLst>
        </pc:spChg>
        <pc:spChg chg="add mod">
          <ac:chgData name="" userId="4df855aef7cffa4d" providerId="LiveId" clId="{055B4049-493E-420E-9777-DB0295FFF330}" dt="2024-09-10T02:04:31.787" v="1466" actId="1076"/>
          <ac:spMkLst>
            <pc:docMk/>
            <pc:sldMk cId="495397723" sldId="883"/>
            <ac:spMk id="16" creationId="{89C2B976-F790-4311-A212-15B88ED742D8}"/>
          </ac:spMkLst>
        </pc:spChg>
        <pc:spChg chg="mod">
          <ac:chgData name="" userId="4df855aef7cffa4d" providerId="LiveId" clId="{055B4049-493E-420E-9777-DB0295FFF330}" dt="2024-09-10T02:02:46.094" v="1387" actId="14100"/>
          <ac:spMkLst>
            <pc:docMk/>
            <pc:sldMk cId="495397723" sldId="883"/>
            <ac:spMk id="17" creationId="{9CC916F9-A396-DD5A-A6EF-AE52401B5DCF}"/>
          </ac:spMkLst>
        </pc:spChg>
        <pc:spChg chg="add mod">
          <ac:chgData name="" userId="4df855aef7cffa4d" providerId="LiveId" clId="{055B4049-493E-420E-9777-DB0295FFF330}" dt="2024-09-10T02:04:48.262" v="1470" actId="14100"/>
          <ac:spMkLst>
            <pc:docMk/>
            <pc:sldMk cId="495397723" sldId="883"/>
            <ac:spMk id="18" creationId="{A526742F-2443-4AAC-8DB3-AEDEFC4ACE32}"/>
          </ac:spMkLst>
        </pc:spChg>
        <pc:spChg chg="del">
          <ac:chgData name="" userId="4df855aef7cffa4d" providerId="LiveId" clId="{055B4049-493E-420E-9777-DB0295FFF330}" dt="2024-09-10T02:03:59.453" v="1461" actId="478"/>
          <ac:spMkLst>
            <pc:docMk/>
            <pc:sldMk cId="495397723" sldId="883"/>
            <ac:spMk id="19" creationId="{69B69D78-510E-D6D3-421B-B8DC81FF70FF}"/>
          </ac:spMkLst>
        </pc:spChg>
        <pc:spChg chg="add mod">
          <ac:chgData name="" userId="4df855aef7cffa4d" providerId="LiveId" clId="{055B4049-493E-420E-9777-DB0295FFF330}" dt="2024-09-10T02:04:50.029" v="1471" actId="1076"/>
          <ac:spMkLst>
            <pc:docMk/>
            <pc:sldMk cId="495397723" sldId="883"/>
            <ac:spMk id="20" creationId="{E06CB13B-93C9-412C-9F4D-D226F8558EF4}"/>
          </ac:spMkLst>
        </pc:spChg>
        <pc:spChg chg="del">
          <ac:chgData name="" userId="4df855aef7cffa4d" providerId="LiveId" clId="{055B4049-493E-420E-9777-DB0295FFF330}" dt="2024-09-10T02:03:57.532" v="1460" actId="478"/>
          <ac:spMkLst>
            <pc:docMk/>
            <pc:sldMk cId="495397723" sldId="883"/>
            <ac:spMk id="21" creationId="{E68E21DC-9CE5-00C9-B365-B72247F3CB97}"/>
          </ac:spMkLst>
        </pc:spChg>
        <pc:spChg chg="add mod">
          <ac:chgData name="" userId="4df855aef7cffa4d" providerId="LiveId" clId="{055B4049-493E-420E-9777-DB0295FFF330}" dt="2024-09-10T02:05:00.820" v="1479" actId="20577"/>
          <ac:spMkLst>
            <pc:docMk/>
            <pc:sldMk cId="495397723" sldId="883"/>
            <ac:spMk id="22" creationId="{304F67E6-FEF6-451D-B946-AB34E941FB41}"/>
          </ac:spMkLst>
        </pc:spChg>
        <pc:spChg chg="add mod">
          <ac:chgData name="" userId="4df855aef7cffa4d" providerId="LiveId" clId="{055B4049-493E-420E-9777-DB0295FFF330}" dt="2024-09-10T02:05:10.804" v="1480"/>
          <ac:spMkLst>
            <pc:docMk/>
            <pc:sldMk cId="495397723" sldId="883"/>
            <ac:spMk id="23" creationId="{D558ADCB-1A0B-40C6-B58B-B4A658FD0341}"/>
          </ac:spMkLst>
        </pc:spChg>
        <pc:spChg chg="add mod">
          <ac:chgData name="" userId="4df855aef7cffa4d" providerId="LiveId" clId="{055B4049-493E-420E-9777-DB0295FFF330}" dt="2024-09-10T02:05:21.907" v="1482" actId="14100"/>
          <ac:spMkLst>
            <pc:docMk/>
            <pc:sldMk cId="495397723" sldId="883"/>
            <ac:spMk id="24" creationId="{51B01B7A-1B50-4D65-95DC-DA71482B0E3A}"/>
          </ac:spMkLst>
        </pc:spChg>
        <pc:spChg chg="add mod">
          <ac:chgData name="" userId="4df855aef7cffa4d" providerId="LiveId" clId="{055B4049-493E-420E-9777-DB0295FFF330}" dt="2024-09-10T02:06:01.008" v="1539" actId="207"/>
          <ac:spMkLst>
            <pc:docMk/>
            <pc:sldMk cId="495397723" sldId="883"/>
            <ac:spMk id="25" creationId="{D94F34F6-E4BA-4A47-8D7B-80C246D37D5B}"/>
          </ac:spMkLst>
        </pc:spChg>
        <pc:spChg chg="add mod">
          <ac:chgData name="" userId="4df855aef7cffa4d" providerId="LiveId" clId="{055B4049-493E-420E-9777-DB0295FFF330}" dt="2024-09-10T08:40:26.296" v="2759" actId="207"/>
          <ac:spMkLst>
            <pc:docMk/>
            <pc:sldMk cId="495397723" sldId="883"/>
            <ac:spMk id="26" creationId="{5679D8C9-ECDF-42AA-936C-A655BF995238}"/>
          </ac:spMkLst>
        </pc:spChg>
        <pc:spChg chg="add mod">
          <ac:chgData name="" userId="4df855aef7cffa4d" providerId="LiveId" clId="{055B4049-493E-420E-9777-DB0295FFF330}" dt="2024-09-10T08:42:08.590" v="2812" actId="207"/>
          <ac:spMkLst>
            <pc:docMk/>
            <pc:sldMk cId="495397723" sldId="883"/>
            <ac:spMk id="27" creationId="{5E9ECFF8-81DF-441B-94B6-4FD8A5630025}"/>
          </ac:spMkLst>
        </pc:spChg>
        <pc:spChg chg="add mod">
          <ac:chgData name="" userId="4df855aef7cffa4d" providerId="LiveId" clId="{055B4049-493E-420E-9777-DB0295FFF330}" dt="2024-09-10T08:42:10.444" v="2813" actId="207"/>
          <ac:spMkLst>
            <pc:docMk/>
            <pc:sldMk cId="495397723" sldId="883"/>
            <ac:spMk id="28" creationId="{976B6A3F-42A4-41EF-88F2-68C1616E9BD5}"/>
          </ac:spMkLst>
        </pc:spChg>
        <pc:picChg chg="add mod">
          <ac:chgData name="" userId="4df855aef7cffa4d" providerId="LiveId" clId="{055B4049-493E-420E-9777-DB0295FFF330}" dt="2024-09-10T08:41:29.828" v="2806" actId="1076"/>
          <ac:picMkLst>
            <pc:docMk/>
            <pc:sldMk cId="495397723" sldId="883"/>
            <ac:picMk id="2" creationId="{3A62A043-9D9C-464E-9CA3-44A01C928592}"/>
          </ac:picMkLst>
        </pc:picChg>
        <pc:picChg chg="add mod">
          <ac:chgData name="" userId="4df855aef7cffa4d" providerId="LiveId" clId="{055B4049-493E-420E-9777-DB0295FFF330}" dt="2024-09-10T08:41:57.086" v="2811" actId="1076"/>
          <ac:picMkLst>
            <pc:docMk/>
            <pc:sldMk cId="495397723" sldId="883"/>
            <ac:picMk id="4" creationId="{6916F88D-AF2E-42EC-92A4-17DA20A6E91A}"/>
          </ac:picMkLst>
        </pc:picChg>
      </pc:sldChg>
      <pc:sldChg chg="addSp delSp modSp add ord modAnim">
        <pc:chgData name="" userId="4df855aef7cffa4d" providerId="LiveId" clId="{055B4049-493E-420E-9777-DB0295FFF330}" dt="2024-09-10T08:26:26.500" v="1973" actId="1076"/>
        <pc:sldMkLst>
          <pc:docMk/>
          <pc:sldMk cId="13637616" sldId="884"/>
        </pc:sldMkLst>
        <pc:spChg chg="add mod">
          <ac:chgData name="" userId="4df855aef7cffa4d" providerId="LiveId" clId="{055B4049-493E-420E-9777-DB0295FFF330}" dt="2024-09-10T08:25:46.982" v="1922" actId="208"/>
          <ac:spMkLst>
            <pc:docMk/>
            <pc:sldMk cId="13637616" sldId="884"/>
            <ac:spMk id="2" creationId="{3D9AA1D3-F678-453D-B082-5E822E8173B0}"/>
          </ac:spMkLst>
        </pc:spChg>
        <pc:spChg chg="del">
          <ac:chgData name="" userId="4df855aef7cffa4d" providerId="LiveId" clId="{055B4049-493E-420E-9777-DB0295FFF330}" dt="2024-09-10T08:17:35.792" v="1569" actId="478"/>
          <ac:spMkLst>
            <pc:docMk/>
            <pc:sldMk cId="13637616" sldId="884"/>
            <ac:spMk id="3" creationId="{234EECF8-7060-2E36-36AE-10D6081BE346}"/>
          </ac:spMkLst>
        </pc:spChg>
        <pc:spChg chg="del">
          <ac:chgData name="" userId="4df855aef7cffa4d" providerId="LiveId" clId="{055B4049-493E-420E-9777-DB0295FFF330}" dt="2024-09-10T08:17:35.792" v="1569" actId="478"/>
          <ac:spMkLst>
            <pc:docMk/>
            <pc:sldMk cId="13637616" sldId="884"/>
            <ac:spMk id="5" creationId="{A887CED5-4125-D1D4-DF82-BFAE1AC9C819}"/>
          </ac:spMkLst>
        </pc:spChg>
        <pc:spChg chg="del">
          <ac:chgData name="" userId="4df855aef7cffa4d" providerId="LiveId" clId="{055B4049-493E-420E-9777-DB0295FFF330}" dt="2024-09-10T08:17:35.792" v="1569" actId="478"/>
          <ac:spMkLst>
            <pc:docMk/>
            <pc:sldMk cId="13637616" sldId="884"/>
            <ac:spMk id="7" creationId="{3595ABEC-962A-84D6-0E43-0CE07A335996}"/>
          </ac:spMkLst>
        </pc:spChg>
        <pc:spChg chg="del">
          <ac:chgData name="" userId="4df855aef7cffa4d" providerId="LiveId" clId="{055B4049-493E-420E-9777-DB0295FFF330}" dt="2024-09-10T08:23:04.545" v="1879" actId="478"/>
          <ac:spMkLst>
            <pc:docMk/>
            <pc:sldMk cId="13637616" sldId="884"/>
            <ac:spMk id="11" creationId="{620674CC-68D5-1420-B8D7-12973B51364B}"/>
          </ac:spMkLst>
        </pc:spChg>
        <pc:spChg chg="del mod">
          <ac:chgData name="" userId="4df855aef7cffa4d" providerId="LiveId" clId="{055B4049-493E-420E-9777-DB0295FFF330}" dt="2024-09-10T08:24:28.585" v="1906" actId="478"/>
          <ac:spMkLst>
            <pc:docMk/>
            <pc:sldMk cId="13637616" sldId="884"/>
            <ac:spMk id="15" creationId="{DDE64A96-0ABD-8505-EC7E-33AFFA22E1AA}"/>
          </ac:spMkLst>
        </pc:spChg>
        <pc:spChg chg="add del mod">
          <ac:chgData name="" userId="4df855aef7cffa4d" providerId="LiveId" clId="{055B4049-493E-420E-9777-DB0295FFF330}" dt="2024-09-10T08:18:47.422" v="1626" actId="478"/>
          <ac:spMkLst>
            <pc:docMk/>
            <pc:sldMk cId="13637616" sldId="884"/>
            <ac:spMk id="16" creationId="{79D49C15-FF85-40F5-B65D-AE417A3AA938}"/>
          </ac:spMkLst>
        </pc:spChg>
        <pc:spChg chg="del mod">
          <ac:chgData name="" userId="4df855aef7cffa4d" providerId="LiveId" clId="{055B4049-493E-420E-9777-DB0295FFF330}" dt="2024-09-10T08:18:54.596" v="1628" actId="478"/>
          <ac:spMkLst>
            <pc:docMk/>
            <pc:sldMk cId="13637616" sldId="884"/>
            <ac:spMk id="17" creationId="{05669560-21C7-66CD-E193-342EC207E8D8}"/>
          </ac:spMkLst>
        </pc:spChg>
        <pc:spChg chg="add mod">
          <ac:chgData name="" userId="4df855aef7cffa4d" providerId="LiveId" clId="{055B4049-493E-420E-9777-DB0295FFF330}" dt="2024-09-10T08:24:39.500" v="1909" actId="1076"/>
          <ac:spMkLst>
            <pc:docMk/>
            <pc:sldMk cId="13637616" sldId="884"/>
            <ac:spMk id="18" creationId="{B430C4F4-2874-470E-A277-E423D5156CDD}"/>
          </ac:spMkLst>
        </pc:spChg>
        <pc:spChg chg="del">
          <ac:chgData name="" userId="4df855aef7cffa4d" providerId="LiveId" clId="{055B4049-493E-420E-9777-DB0295FFF330}" dt="2024-09-10T08:19:14.222" v="1660" actId="478"/>
          <ac:spMkLst>
            <pc:docMk/>
            <pc:sldMk cId="13637616" sldId="884"/>
            <ac:spMk id="19" creationId="{3AD5E52F-309B-C1EC-9FE7-D3E3B8E75771}"/>
          </ac:spMkLst>
        </pc:spChg>
        <pc:spChg chg="add mod">
          <ac:chgData name="" userId="4df855aef7cffa4d" providerId="LiveId" clId="{055B4049-493E-420E-9777-DB0295FFF330}" dt="2024-09-10T08:19:19.955" v="1662" actId="1076"/>
          <ac:spMkLst>
            <pc:docMk/>
            <pc:sldMk cId="13637616" sldId="884"/>
            <ac:spMk id="20" creationId="{A996FE56-56FB-42E7-B4EA-554CA2E34928}"/>
          </ac:spMkLst>
        </pc:spChg>
        <pc:spChg chg="del">
          <ac:chgData name="" userId="4df855aef7cffa4d" providerId="LiveId" clId="{055B4049-493E-420E-9777-DB0295FFF330}" dt="2024-09-10T08:18:34.604" v="1622" actId="478"/>
          <ac:spMkLst>
            <pc:docMk/>
            <pc:sldMk cId="13637616" sldId="884"/>
            <ac:spMk id="21" creationId="{610F7A19-8488-4540-E9F9-F1CEED7EF53E}"/>
          </ac:spMkLst>
        </pc:spChg>
        <pc:spChg chg="add mod ord">
          <ac:chgData name="" userId="4df855aef7cffa4d" providerId="LiveId" clId="{055B4049-493E-420E-9777-DB0295FFF330}" dt="2024-09-10T08:24:44.980" v="1910" actId="14100"/>
          <ac:spMkLst>
            <pc:docMk/>
            <pc:sldMk cId="13637616" sldId="884"/>
            <ac:spMk id="22" creationId="{3A9A4A04-6D52-423F-B4F8-742D09D15A78}"/>
          </ac:spMkLst>
        </pc:spChg>
        <pc:spChg chg="del">
          <ac:chgData name="" userId="4df855aef7cffa4d" providerId="LiveId" clId="{055B4049-493E-420E-9777-DB0295FFF330}" dt="2024-09-10T08:23:16.003" v="1882" actId="478"/>
          <ac:spMkLst>
            <pc:docMk/>
            <pc:sldMk cId="13637616" sldId="884"/>
            <ac:spMk id="23" creationId="{D3B8A1E5-BA5B-6A67-9487-748A1817A2AF}"/>
          </ac:spMkLst>
        </pc:spChg>
        <pc:spChg chg="add mod">
          <ac:chgData name="" userId="4df855aef7cffa4d" providerId="LiveId" clId="{055B4049-493E-420E-9777-DB0295FFF330}" dt="2024-09-10T08:22:37.765" v="1869" actId="14100"/>
          <ac:spMkLst>
            <pc:docMk/>
            <pc:sldMk cId="13637616" sldId="884"/>
            <ac:spMk id="24" creationId="{7A2D1DFE-DA51-49E5-9433-B46DA617A1AF}"/>
          </ac:spMkLst>
        </pc:spChg>
        <pc:spChg chg="add mod">
          <ac:chgData name="" userId="4df855aef7cffa4d" providerId="LiveId" clId="{055B4049-493E-420E-9777-DB0295FFF330}" dt="2024-09-10T08:22:43.486" v="1872" actId="14100"/>
          <ac:spMkLst>
            <pc:docMk/>
            <pc:sldMk cId="13637616" sldId="884"/>
            <ac:spMk id="25" creationId="{7EEA965E-F69A-4951-9705-6946554862BF}"/>
          </ac:spMkLst>
        </pc:spChg>
        <pc:spChg chg="add mod">
          <ac:chgData name="" userId="4df855aef7cffa4d" providerId="LiveId" clId="{055B4049-493E-420E-9777-DB0295FFF330}" dt="2024-09-10T08:25:04.076" v="1918" actId="947"/>
          <ac:spMkLst>
            <pc:docMk/>
            <pc:sldMk cId="13637616" sldId="884"/>
            <ac:spMk id="27" creationId="{96AB96A4-2D74-4958-AA56-413D824E5B5A}"/>
          </ac:spMkLst>
        </pc:spChg>
        <pc:spChg chg="add mod">
          <ac:chgData name="" userId="4df855aef7cffa4d" providerId="LiveId" clId="{055B4049-493E-420E-9777-DB0295FFF330}" dt="2024-09-10T08:24:39.500" v="1909" actId="1076"/>
          <ac:spMkLst>
            <pc:docMk/>
            <pc:sldMk cId="13637616" sldId="884"/>
            <ac:spMk id="28" creationId="{AEE1CF4C-6464-47F5-AF78-ADDC84BC3863}"/>
          </ac:spMkLst>
        </pc:spChg>
        <pc:spChg chg="add mod">
          <ac:chgData name="" userId="4df855aef7cffa4d" providerId="LiveId" clId="{055B4049-493E-420E-9777-DB0295FFF330}" dt="2024-09-10T08:24:39.500" v="1909" actId="1076"/>
          <ac:spMkLst>
            <pc:docMk/>
            <pc:sldMk cId="13637616" sldId="884"/>
            <ac:spMk id="30" creationId="{E3F288F0-8911-4EF1-8F35-66BDC6D81635}"/>
          </ac:spMkLst>
        </pc:spChg>
        <pc:spChg chg="add del mod">
          <ac:chgData name="" userId="4df855aef7cffa4d" providerId="LiveId" clId="{055B4049-493E-420E-9777-DB0295FFF330}" dt="2024-09-10T08:24:04.934" v="1898" actId="478"/>
          <ac:spMkLst>
            <pc:docMk/>
            <pc:sldMk cId="13637616" sldId="884"/>
            <ac:spMk id="31" creationId="{459B3CF5-9F32-47CB-BBB0-7D7E92A2C891}"/>
          </ac:spMkLst>
        </pc:spChg>
        <pc:spChg chg="add mod">
          <ac:chgData name="" userId="4df855aef7cffa4d" providerId="LiveId" clId="{055B4049-493E-420E-9777-DB0295FFF330}" dt="2024-09-10T08:25:11.324" v="1920" actId="947"/>
          <ac:spMkLst>
            <pc:docMk/>
            <pc:sldMk cId="13637616" sldId="884"/>
            <ac:spMk id="32" creationId="{5CF17BFB-89E6-45F7-8675-193E56520128}"/>
          </ac:spMkLst>
        </pc:spChg>
        <pc:spChg chg="add mod">
          <ac:chgData name="" userId="4df855aef7cffa4d" providerId="LiveId" clId="{055B4049-493E-420E-9777-DB0295FFF330}" dt="2024-09-10T08:26:26.500" v="1973" actId="1076"/>
          <ac:spMkLst>
            <pc:docMk/>
            <pc:sldMk cId="13637616" sldId="884"/>
            <ac:spMk id="34" creationId="{A513191E-1C8B-454A-A4FA-1300BBEC834A}"/>
          </ac:spMkLst>
        </pc:spChg>
        <pc:picChg chg="del">
          <ac:chgData name="" userId="4df855aef7cffa4d" providerId="LiveId" clId="{055B4049-493E-420E-9777-DB0295FFF330}" dt="2024-09-10T08:19:39.704" v="1668" actId="478"/>
          <ac:picMkLst>
            <pc:docMk/>
            <pc:sldMk cId="13637616" sldId="884"/>
            <ac:picMk id="9" creationId="{140CDF0B-29AD-5ADA-A5B2-E858F8664A00}"/>
          </ac:picMkLst>
        </pc:picChg>
        <pc:picChg chg="del">
          <ac:chgData name="" userId="4df855aef7cffa4d" providerId="LiveId" clId="{055B4049-493E-420E-9777-DB0295FFF330}" dt="2024-09-10T08:23:04.545" v="1879" actId="478"/>
          <ac:picMkLst>
            <pc:docMk/>
            <pc:sldMk cId="13637616" sldId="884"/>
            <ac:picMk id="13" creationId="{B19DFADC-EB50-BBB7-CCD9-61B5107840DB}"/>
          </ac:picMkLst>
        </pc:picChg>
        <pc:picChg chg="mod ord">
          <ac:chgData name="" userId="4df855aef7cffa4d" providerId="LiveId" clId="{055B4049-493E-420E-9777-DB0295FFF330}" dt="2024-09-10T08:24:39.500" v="1909" actId="1076"/>
          <ac:picMkLst>
            <pc:docMk/>
            <pc:sldMk cId="13637616" sldId="884"/>
            <ac:picMk id="26" creationId="{F3E3FD6E-A24D-00A3-1E78-B6CFEF52EA33}"/>
          </ac:picMkLst>
        </pc:picChg>
        <pc:picChg chg="mod ord">
          <ac:chgData name="" userId="4df855aef7cffa4d" providerId="LiveId" clId="{055B4049-493E-420E-9777-DB0295FFF330}" dt="2024-09-10T08:24:39.500" v="1909" actId="1076"/>
          <ac:picMkLst>
            <pc:docMk/>
            <pc:sldMk cId="13637616" sldId="884"/>
            <ac:picMk id="29" creationId="{B9DCBC10-F7E2-18D8-C63D-425F8788D28F}"/>
          </ac:picMkLst>
        </pc:picChg>
        <pc:picChg chg="mod">
          <ac:chgData name="" userId="4df855aef7cffa4d" providerId="LiveId" clId="{055B4049-493E-420E-9777-DB0295FFF330}" dt="2024-09-10T08:22:59.443" v="1877" actId="1076"/>
          <ac:picMkLst>
            <pc:docMk/>
            <pc:sldMk cId="13637616" sldId="884"/>
            <ac:picMk id="33" creationId="{2E5E3A01-214C-F3B1-4F36-11F18F221575}"/>
          </ac:picMkLst>
        </pc:picChg>
      </pc:sldChg>
      <pc:sldChg chg="del">
        <pc:chgData name="" userId="4df855aef7cffa4d" providerId="LiveId" clId="{055B4049-493E-420E-9777-DB0295FFF330}" dt="2024-09-10T01:29:28.873" v="267" actId="2696"/>
        <pc:sldMkLst>
          <pc:docMk/>
          <pc:sldMk cId="1447642684" sldId="884"/>
        </pc:sldMkLst>
      </pc:sldChg>
      <pc:sldChg chg="addSp modSp add">
        <pc:chgData name="" userId="4df855aef7cffa4d" providerId="LiveId" clId="{055B4049-493E-420E-9777-DB0295FFF330}" dt="2024-09-10T01:24:26.782" v="44" actId="1076"/>
        <pc:sldMkLst>
          <pc:docMk/>
          <pc:sldMk cId="3544269736" sldId="885"/>
        </pc:sldMkLst>
        <pc:spChg chg="add mod">
          <ac:chgData name="" userId="4df855aef7cffa4d" providerId="LiveId" clId="{055B4049-493E-420E-9777-DB0295FFF330}" dt="2024-09-10T01:23:35.933" v="22" actId="20577"/>
          <ac:spMkLst>
            <pc:docMk/>
            <pc:sldMk cId="3544269736" sldId="885"/>
            <ac:spMk id="3" creationId="{D4F50FB4-9701-482D-B77C-FFE6CFD2735A}"/>
          </ac:spMkLst>
        </pc:spChg>
        <pc:spChg chg="add mod">
          <ac:chgData name="" userId="4df855aef7cffa4d" providerId="LiveId" clId="{055B4049-493E-420E-9777-DB0295FFF330}" dt="2024-09-10T01:23:58.398" v="29" actId="1035"/>
          <ac:spMkLst>
            <pc:docMk/>
            <pc:sldMk cId="3544269736" sldId="885"/>
            <ac:spMk id="4" creationId="{286D26CD-ADD4-4BE5-A3D9-62908EE1EBCF}"/>
          </ac:spMkLst>
        </pc:spChg>
        <pc:spChg chg="add mod">
          <ac:chgData name="" userId="4df855aef7cffa4d" providerId="LiveId" clId="{055B4049-493E-420E-9777-DB0295FFF330}" dt="2024-09-10T01:24:26.782" v="44" actId="1076"/>
          <ac:spMkLst>
            <pc:docMk/>
            <pc:sldMk cId="3544269736" sldId="885"/>
            <ac:spMk id="5" creationId="{98E60D8A-F37B-489D-B0A4-A2458B96C706}"/>
          </ac:spMkLst>
        </pc:spChg>
        <pc:picChg chg="add">
          <ac:chgData name="" userId="4df855aef7cffa4d" providerId="LiveId" clId="{055B4049-493E-420E-9777-DB0295FFF330}" dt="2024-09-10T01:23:23.053" v="8"/>
          <ac:picMkLst>
            <pc:docMk/>
            <pc:sldMk cId="3544269736" sldId="885"/>
            <ac:picMk id="2" creationId="{3E60ADF4-290C-4AD8-AEA8-5D9808A3EB6B}"/>
          </ac:picMkLst>
        </pc:picChg>
      </pc:sldChg>
      <pc:sldChg chg="addSp delSp modSp add">
        <pc:chgData name="" userId="4df855aef7cffa4d" providerId="LiveId" clId="{055B4049-493E-420E-9777-DB0295FFF330}" dt="2024-09-10T01:34:19.390" v="542" actId="14100"/>
        <pc:sldMkLst>
          <pc:docMk/>
          <pc:sldMk cId="522542237" sldId="886"/>
        </pc:sldMkLst>
        <pc:spChg chg="add del mod">
          <ac:chgData name="" userId="4df855aef7cffa4d" providerId="LiveId" clId="{055B4049-493E-420E-9777-DB0295FFF330}" dt="2024-09-10T01:25:46.576" v="97" actId="478"/>
          <ac:spMkLst>
            <pc:docMk/>
            <pc:sldMk cId="522542237" sldId="886"/>
            <ac:spMk id="2" creationId="{ECEDB34C-DD00-4001-945A-DA8CFB479825}"/>
          </ac:spMkLst>
        </pc:spChg>
        <pc:spChg chg="add mod">
          <ac:chgData name="" userId="4df855aef7cffa4d" providerId="LiveId" clId="{055B4049-493E-420E-9777-DB0295FFF330}" dt="2024-09-10T01:30:07.997" v="312" actId="14100"/>
          <ac:spMkLst>
            <pc:docMk/>
            <pc:sldMk cId="522542237" sldId="886"/>
            <ac:spMk id="3" creationId="{1B9396DE-0905-436E-9723-6FDCF08B416A}"/>
          </ac:spMkLst>
        </pc:spChg>
        <pc:spChg chg="add mod">
          <ac:chgData name="" userId="4df855aef7cffa4d" providerId="LiveId" clId="{055B4049-493E-420E-9777-DB0295FFF330}" dt="2024-09-10T01:27:31.472" v="233" actId="1076"/>
          <ac:spMkLst>
            <pc:docMk/>
            <pc:sldMk cId="522542237" sldId="886"/>
            <ac:spMk id="4" creationId="{4C2B091C-77FE-4E1C-BF71-AD18A4936218}"/>
          </ac:spMkLst>
        </pc:spChg>
        <pc:spChg chg="add mod">
          <ac:chgData name="" userId="4df855aef7cffa4d" providerId="LiveId" clId="{055B4049-493E-420E-9777-DB0295FFF330}" dt="2024-09-10T01:27:13.702" v="227" actId="1076"/>
          <ac:spMkLst>
            <pc:docMk/>
            <pc:sldMk cId="522542237" sldId="886"/>
            <ac:spMk id="5" creationId="{600E05F3-8346-4A3E-812B-B6DCFA151023}"/>
          </ac:spMkLst>
        </pc:spChg>
        <pc:spChg chg="add mod">
          <ac:chgData name="" userId="4df855aef7cffa4d" providerId="LiveId" clId="{055B4049-493E-420E-9777-DB0295FFF330}" dt="2024-09-10T01:27:44.079" v="260" actId="20577"/>
          <ac:spMkLst>
            <pc:docMk/>
            <pc:sldMk cId="522542237" sldId="886"/>
            <ac:spMk id="6" creationId="{6C682295-97F8-440C-8C31-9F7F3003C074}"/>
          </ac:spMkLst>
        </pc:spChg>
        <pc:spChg chg="add mod">
          <ac:chgData name="" userId="4df855aef7cffa4d" providerId="LiveId" clId="{055B4049-493E-420E-9777-DB0295FFF330}" dt="2024-09-10T01:30:05.558" v="311" actId="14100"/>
          <ac:spMkLst>
            <pc:docMk/>
            <pc:sldMk cId="522542237" sldId="886"/>
            <ac:spMk id="8" creationId="{F431F81C-782E-4686-B062-E25BF7AFBA3D}"/>
          </ac:spMkLst>
        </pc:spChg>
        <pc:spChg chg="add mod">
          <ac:chgData name="" userId="4df855aef7cffa4d" providerId="LiveId" clId="{055B4049-493E-420E-9777-DB0295FFF330}" dt="2024-09-10T01:30:22.816" v="316" actId="1076"/>
          <ac:spMkLst>
            <pc:docMk/>
            <pc:sldMk cId="522542237" sldId="886"/>
            <ac:spMk id="9" creationId="{84F275AA-E583-44AF-B221-BE832AFA5423}"/>
          </ac:spMkLst>
        </pc:spChg>
        <pc:spChg chg="add del mod">
          <ac:chgData name="" userId="4df855aef7cffa4d" providerId="LiveId" clId="{055B4049-493E-420E-9777-DB0295FFF330}" dt="2024-09-10T01:30:30.995" v="318" actId="478"/>
          <ac:spMkLst>
            <pc:docMk/>
            <pc:sldMk cId="522542237" sldId="886"/>
            <ac:spMk id="10" creationId="{2EC57CF0-1892-4368-9A01-AEEE6890CEA9}"/>
          </ac:spMkLst>
        </pc:spChg>
        <pc:spChg chg="add mod">
          <ac:chgData name="" userId="4df855aef7cffa4d" providerId="LiveId" clId="{055B4049-493E-420E-9777-DB0295FFF330}" dt="2024-09-10T01:31:22.260" v="360" actId="14100"/>
          <ac:spMkLst>
            <pc:docMk/>
            <pc:sldMk cId="522542237" sldId="886"/>
            <ac:spMk id="11" creationId="{88E07A4B-6DDC-4C85-8835-2B0C225DDB13}"/>
          </ac:spMkLst>
        </pc:spChg>
        <pc:spChg chg="add mod">
          <ac:chgData name="" userId="4df855aef7cffa4d" providerId="LiveId" clId="{055B4049-493E-420E-9777-DB0295FFF330}" dt="2024-09-10T01:31:27.052" v="361" actId="571"/>
          <ac:spMkLst>
            <pc:docMk/>
            <pc:sldMk cId="522542237" sldId="886"/>
            <ac:spMk id="12" creationId="{8290B778-26C4-4150-AC89-FB8BADB8C105}"/>
          </ac:spMkLst>
        </pc:spChg>
        <pc:spChg chg="add mod">
          <ac:chgData name="" userId="4df855aef7cffa4d" providerId="LiveId" clId="{055B4049-493E-420E-9777-DB0295FFF330}" dt="2024-09-10T01:34:19.390" v="542" actId="14100"/>
          <ac:spMkLst>
            <pc:docMk/>
            <pc:sldMk cId="522542237" sldId="886"/>
            <ac:spMk id="13" creationId="{8044BEA3-B34C-4398-92BB-FD52071C1815}"/>
          </ac:spMkLst>
        </pc:spChg>
        <pc:spChg chg="add mod">
          <ac:chgData name="" userId="4df855aef7cffa4d" providerId="LiveId" clId="{055B4049-493E-420E-9777-DB0295FFF330}" dt="2024-09-10T01:32:01.633" v="390" actId="122"/>
          <ac:spMkLst>
            <pc:docMk/>
            <pc:sldMk cId="522542237" sldId="886"/>
            <ac:spMk id="14" creationId="{DB5522CA-810C-49DE-838B-7E322EEB346D}"/>
          </ac:spMkLst>
        </pc:spChg>
        <pc:spChg chg="add mod">
          <ac:chgData name="" userId="4df855aef7cffa4d" providerId="LiveId" clId="{055B4049-493E-420E-9777-DB0295FFF330}" dt="2024-09-10T01:32:25.106" v="413" actId="1076"/>
          <ac:spMkLst>
            <pc:docMk/>
            <pc:sldMk cId="522542237" sldId="886"/>
            <ac:spMk id="15" creationId="{65619235-7B47-457A-98BC-BB5D924F5F53}"/>
          </ac:spMkLst>
        </pc:spChg>
        <pc:spChg chg="add mod">
          <ac:chgData name="" userId="4df855aef7cffa4d" providerId="LiveId" clId="{055B4049-493E-420E-9777-DB0295FFF330}" dt="2024-09-10T01:32:43.334" v="447" actId="1076"/>
          <ac:spMkLst>
            <pc:docMk/>
            <pc:sldMk cId="522542237" sldId="886"/>
            <ac:spMk id="16" creationId="{7D64DDC9-7A3B-4401-B86F-4078BE91020D}"/>
          </ac:spMkLst>
        </pc:spChg>
        <pc:spChg chg="add mod">
          <ac:chgData name="" userId="4df855aef7cffa4d" providerId="LiveId" clId="{055B4049-493E-420E-9777-DB0295FFF330}" dt="2024-09-10T01:33:31.557" v="510" actId="14100"/>
          <ac:spMkLst>
            <pc:docMk/>
            <pc:sldMk cId="522542237" sldId="886"/>
            <ac:spMk id="17" creationId="{06AB316E-93EF-4BAA-A1F0-819035F76D9C}"/>
          </ac:spMkLst>
        </pc:spChg>
        <pc:spChg chg="add mod">
          <ac:chgData name="" userId="4df855aef7cffa4d" providerId="LiveId" clId="{055B4049-493E-420E-9777-DB0295FFF330}" dt="2024-09-10T01:33:48.926" v="536" actId="20577"/>
          <ac:spMkLst>
            <pc:docMk/>
            <pc:sldMk cId="522542237" sldId="886"/>
            <ac:spMk id="18" creationId="{908E2690-AD91-4593-A4BD-A3565338624B}"/>
          </ac:spMkLst>
        </pc:spChg>
        <pc:picChg chg="add mod">
          <ac:chgData name="" userId="4df855aef7cffa4d" providerId="LiveId" clId="{055B4049-493E-420E-9777-DB0295FFF330}" dt="2024-09-10T01:28:13.066" v="263" actId="1076"/>
          <ac:picMkLst>
            <pc:docMk/>
            <pc:sldMk cId="522542237" sldId="886"/>
            <ac:picMk id="7" creationId="{2913523A-2895-4BE8-8F96-F610C246D4A7}"/>
          </ac:picMkLst>
        </pc:picChg>
      </pc:sldChg>
      <pc:sldChg chg="addSp delSp modSp add">
        <pc:chgData name="" userId="4df855aef7cffa4d" providerId="LiveId" clId="{055B4049-493E-420E-9777-DB0295FFF330}" dt="2024-09-10T01:50:15.552" v="1078" actId="1035"/>
        <pc:sldMkLst>
          <pc:docMk/>
          <pc:sldMk cId="4073343864" sldId="887"/>
        </pc:sldMkLst>
        <pc:spChg chg="add del mod">
          <ac:chgData name="" userId="4df855aef7cffa4d" providerId="LiveId" clId="{055B4049-493E-420E-9777-DB0295FFF330}" dt="2024-09-10T01:40:23.519" v="594" actId="478"/>
          <ac:spMkLst>
            <pc:docMk/>
            <pc:sldMk cId="4073343864" sldId="887"/>
            <ac:spMk id="2" creationId="{34AE1F7B-B6FE-493E-A5F2-BCDC15ED3110}"/>
          </ac:spMkLst>
        </pc:spChg>
        <pc:spChg chg="add mod">
          <ac:chgData name="" userId="4df855aef7cffa4d" providerId="LiveId" clId="{055B4049-493E-420E-9777-DB0295FFF330}" dt="2024-09-10T01:41:23.930" v="625" actId="1076"/>
          <ac:spMkLst>
            <pc:docMk/>
            <pc:sldMk cId="4073343864" sldId="887"/>
            <ac:spMk id="3" creationId="{7D9133BA-0C99-46B2-8C78-0C65AB930FC7}"/>
          </ac:spMkLst>
        </pc:spChg>
        <pc:spChg chg="add mod">
          <ac:chgData name="" userId="4df855aef7cffa4d" providerId="LiveId" clId="{055B4049-493E-420E-9777-DB0295FFF330}" dt="2024-09-10T01:48:25.767" v="947" actId="1076"/>
          <ac:spMkLst>
            <pc:docMk/>
            <pc:sldMk cId="4073343864" sldId="887"/>
            <ac:spMk id="4" creationId="{9A70BF81-6971-4168-BF0C-1D4704ABDCEF}"/>
          </ac:spMkLst>
        </pc:spChg>
        <pc:spChg chg="add mod">
          <ac:chgData name="" userId="4df855aef7cffa4d" providerId="LiveId" clId="{055B4049-493E-420E-9777-DB0295FFF330}" dt="2024-09-10T01:41:36.521" v="631" actId="14100"/>
          <ac:spMkLst>
            <pc:docMk/>
            <pc:sldMk cId="4073343864" sldId="887"/>
            <ac:spMk id="5" creationId="{DCB26D00-944D-45E9-BFC0-0FEB89E24566}"/>
          </ac:spMkLst>
        </pc:spChg>
        <pc:spChg chg="add mod">
          <ac:chgData name="" userId="4df855aef7cffa4d" providerId="LiveId" clId="{055B4049-493E-420E-9777-DB0295FFF330}" dt="2024-09-10T01:44:04.277" v="739" actId="14100"/>
          <ac:spMkLst>
            <pc:docMk/>
            <pc:sldMk cId="4073343864" sldId="887"/>
            <ac:spMk id="6" creationId="{FDA65D69-64CD-4E27-A4AC-525C9E405D10}"/>
          </ac:spMkLst>
        </pc:spChg>
        <pc:spChg chg="add mod">
          <ac:chgData name="" userId="4df855aef7cffa4d" providerId="LiveId" clId="{055B4049-493E-420E-9777-DB0295FFF330}" dt="2024-09-10T01:43:54.573" v="737" actId="403"/>
          <ac:spMkLst>
            <pc:docMk/>
            <pc:sldMk cId="4073343864" sldId="887"/>
            <ac:spMk id="7" creationId="{08C33BC5-D159-46F8-A6CA-71E37FF8F607}"/>
          </ac:spMkLst>
        </pc:spChg>
        <pc:spChg chg="add mod">
          <ac:chgData name="" userId="4df855aef7cffa4d" providerId="LiveId" clId="{055B4049-493E-420E-9777-DB0295FFF330}" dt="2024-09-10T01:43:17.496" v="682" actId="571"/>
          <ac:spMkLst>
            <pc:docMk/>
            <pc:sldMk cId="4073343864" sldId="887"/>
            <ac:spMk id="8" creationId="{CFA910B0-E92C-4680-9C17-EA75EDFCFE2B}"/>
          </ac:spMkLst>
        </pc:spChg>
        <pc:spChg chg="add mod">
          <ac:chgData name="" userId="4df855aef7cffa4d" providerId="LiveId" clId="{055B4049-493E-420E-9777-DB0295FFF330}" dt="2024-09-10T01:43:17.496" v="682" actId="571"/>
          <ac:spMkLst>
            <pc:docMk/>
            <pc:sldMk cId="4073343864" sldId="887"/>
            <ac:spMk id="9" creationId="{5A2DC08C-887C-4DBD-B7F9-B0B394EDD76F}"/>
          </ac:spMkLst>
        </pc:spChg>
        <pc:spChg chg="add mod">
          <ac:chgData name="" userId="4df855aef7cffa4d" providerId="LiveId" clId="{055B4049-493E-420E-9777-DB0295FFF330}" dt="2024-09-10T01:44:59.844" v="810" actId="20577"/>
          <ac:spMkLst>
            <pc:docMk/>
            <pc:sldMk cId="4073343864" sldId="887"/>
            <ac:spMk id="10" creationId="{F7067D10-90A7-4A7F-9C17-5C50308FE826}"/>
          </ac:spMkLst>
        </pc:spChg>
        <pc:spChg chg="add mod">
          <ac:chgData name="" userId="4df855aef7cffa4d" providerId="LiveId" clId="{055B4049-493E-420E-9777-DB0295FFF330}" dt="2024-09-10T01:48:36.889" v="974" actId="404"/>
          <ac:spMkLst>
            <pc:docMk/>
            <pc:sldMk cId="4073343864" sldId="887"/>
            <ac:spMk id="11" creationId="{71B75E06-677A-4906-BDB9-6E79D1A45CF9}"/>
          </ac:spMkLst>
        </pc:spChg>
        <pc:spChg chg="add del mod">
          <ac:chgData name="" userId="4df855aef7cffa4d" providerId="LiveId" clId="{055B4049-493E-420E-9777-DB0295FFF330}" dt="2024-09-10T01:48:24.146" v="946" actId="478"/>
          <ac:spMkLst>
            <pc:docMk/>
            <pc:sldMk cId="4073343864" sldId="887"/>
            <ac:spMk id="12" creationId="{E474569D-F379-4164-9799-99699FBDD4F0}"/>
          </ac:spMkLst>
        </pc:spChg>
        <pc:spChg chg="add mod">
          <ac:chgData name="" userId="4df855aef7cffa4d" providerId="LiveId" clId="{055B4049-493E-420E-9777-DB0295FFF330}" dt="2024-09-10T01:46:01.880" v="827" actId="20577"/>
          <ac:spMkLst>
            <pc:docMk/>
            <pc:sldMk cId="4073343864" sldId="887"/>
            <ac:spMk id="14" creationId="{A8CCC12D-BFFC-4E88-9882-CD027988A7CB}"/>
          </ac:spMkLst>
        </pc:spChg>
        <pc:spChg chg="add mod">
          <ac:chgData name="" userId="4df855aef7cffa4d" providerId="LiveId" clId="{055B4049-493E-420E-9777-DB0295FFF330}" dt="2024-09-10T01:47:24.835" v="879" actId="20577"/>
          <ac:spMkLst>
            <pc:docMk/>
            <pc:sldMk cId="4073343864" sldId="887"/>
            <ac:spMk id="15" creationId="{61BFC7F9-FED2-4485-AA04-3350DD019DA8}"/>
          </ac:spMkLst>
        </pc:spChg>
        <pc:spChg chg="add mod">
          <ac:chgData name="" userId="4df855aef7cffa4d" providerId="LiveId" clId="{055B4049-493E-420E-9777-DB0295FFF330}" dt="2024-09-10T01:47:34.149" v="904" actId="20577"/>
          <ac:spMkLst>
            <pc:docMk/>
            <pc:sldMk cId="4073343864" sldId="887"/>
            <ac:spMk id="16" creationId="{543DFAAD-3A7E-43B3-99C5-38276471D603}"/>
          </ac:spMkLst>
        </pc:spChg>
        <pc:spChg chg="add mod">
          <ac:chgData name="" userId="4df855aef7cffa4d" providerId="LiveId" clId="{055B4049-493E-420E-9777-DB0295FFF330}" dt="2024-09-10T01:48:49.421" v="994" actId="404"/>
          <ac:spMkLst>
            <pc:docMk/>
            <pc:sldMk cId="4073343864" sldId="887"/>
            <ac:spMk id="17" creationId="{F81050F5-1D9A-4D5D-AA4A-3BBFC10E6397}"/>
          </ac:spMkLst>
        </pc:spChg>
        <pc:spChg chg="add mod">
          <ac:chgData name="" userId="4df855aef7cffa4d" providerId="LiveId" clId="{055B4049-493E-420E-9777-DB0295FFF330}" dt="2024-09-10T01:49:32.664" v="1021" actId="14100"/>
          <ac:spMkLst>
            <pc:docMk/>
            <pc:sldMk cId="4073343864" sldId="887"/>
            <ac:spMk id="18" creationId="{266AF09B-B5BF-45F2-B71B-2F8AA894CD5A}"/>
          </ac:spMkLst>
        </pc:spChg>
        <pc:spChg chg="add mod">
          <ac:chgData name="" userId="4df855aef7cffa4d" providerId="LiveId" clId="{055B4049-493E-420E-9777-DB0295FFF330}" dt="2024-09-10T01:49:19.593" v="1017" actId="207"/>
          <ac:spMkLst>
            <pc:docMk/>
            <pc:sldMk cId="4073343864" sldId="887"/>
            <ac:spMk id="19" creationId="{DCF36ECE-0738-44B6-ACF7-AAC512985865}"/>
          </ac:spMkLst>
        </pc:spChg>
        <pc:spChg chg="add mod">
          <ac:chgData name="" userId="4df855aef7cffa4d" providerId="LiveId" clId="{055B4049-493E-420E-9777-DB0295FFF330}" dt="2024-09-10T01:50:15.552" v="1078" actId="1035"/>
          <ac:spMkLst>
            <pc:docMk/>
            <pc:sldMk cId="4073343864" sldId="887"/>
            <ac:spMk id="20" creationId="{F8AEDC1B-9DBB-4F52-8D37-59DFD48EDD15}"/>
          </ac:spMkLst>
        </pc:spChg>
        <pc:picChg chg="add mod">
          <ac:chgData name="" userId="4df855aef7cffa4d" providerId="LiveId" clId="{055B4049-493E-420E-9777-DB0295FFF330}" dt="2024-09-10T01:45:48.592" v="818" actId="1076"/>
          <ac:picMkLst>
            <pc:docMk/>
            <pc:sldMk cId="4073343864" sldId="887"/>
            <ac:picMk id="13" creationId="{41EA4514-B915-4F02-B057-B3685B243E3E}"/>
          </ac:picMkLst>
        </pc:picChg>
      </pc:sldChg>
      <pc:sldChg chg="addSp delSp modSp add">
        <pc:chgData name="" userId="4df855aef7cffa4d" providerId="LiveId" clId="{055B4049-493E-420E-9777-DB0295FFF330}" dt="2024-09-10T01:59:35.952" v="1317" actId="1076"/>
        <pc:sldMkLst>
          <pc:docMk/>
          <pc:sldMk cId="3125296736" sldId="888"/>
        </pc:sldMkLst>
        <pc:spChg chg="add mod">
          <ac:chgData name="" userId="4df855aef7cffa4d" providerId="LiveId" clId="{055B4049-493E-420E-9777-DB0295FFF330}" dt="2024-09-10T01:53:29.513" v="1160" actId="1076"/>
          <ac:spMkLst>
            <pc:docMk/>
            <pc:sldMk cId="3125296736" sldId="888"/>
            <ac:spMk id="2" creationId="{48BED227-93EB-40C3-AA8A-B0382FD8BD3C}"/>
          </ac:spMkLst>
        </pc:spChg>
        <pc:spChg chg="add mod">
          <ac:chgData name="" userId="4df855aef7cffa4d" providerId="LiveId" clId="{055B4049-493E-420E-9777-DB0295FFF330}" dt="2024-09-10T01:53:12.150" v="1153" actId="1076"/>
          <ac:spMkLst>
            <pc:docMk/>
            <pc:sldMk cId="3125296736" sldId="888"/>
            <ac:spMk id="3" creationId="{FE76328A-089D-49EB-8E93-087B9F548932}"/>
          </ac:spMkLst>
        </pc:spChg>
        <pc:spChg chg="add del mod">
          <ac:chgData name="" userId="4df855aef7cffa4d" providerId="LiveId" clId="{055B4049-493E-420E-9777-DB0295FFF330}" dt="2024-09-10T01:52:18.243" v="1119" actId="478"/>
          <ac:spMkLst>
            <pc:docMk/>
            <pc:sldMk cId="3125296736" sldId="888"/>
            <ac:spMk id="4" creationId="{D394A747-F243-4E9C-ABE5-F6965C796454}"/>
          </ac:spMkLst>
        </pc:spChg>
        <pc:spChg chg="add mod">
          <ac:chgData name="" userId="4df855aef7cffa4d" providerId="LiveId" clId="{055B4049-493E-420E-9777-DB0295FFF330}" dt="2024-09-10T01:53:12.150" v="1153" actId="1076"/>
          <ac:spMkLst>
            <pc:docMk/>
            <pc:sldMk cId="3125296736" sldId="888"/>
            <ac:spMk id="5" creationId="{410815CD-DC76-4D01-ACFE-F7D2E4EA6AF2}"/>
          </ac:spMkLst>
        </pc:spChg>
        <pc:spChg chg="add mod ord">
          <ac:chgData name="" userId="4df855aef7cffa4d" providerId="LiveId" clId="{055B4049-493E-420E-9777-DB0295FFF330}" dt="2024-09-10T01:53:26.234" v="1159" actId="14100"/>
          <ac:spMkLst>
            <pc:docMk/>
            <pc:sldMk cId="3125296736" sldId="888"/>
            <ac:spMk id="6" creationId="{B39028F3-F156-43B3-975D-F9D83366F982}"/>
          </ac:spMkLst>
        </pc:spChg>
        <pc:spChg chg="add mod">
          <ac:chgData name="" userId="4df855aef7cffa4d" providerId="LiveId" clId="{055B4049-493E-420E-9777-DB0295FFF330}" dt="2024-09-10T01:53:36.200" v="1161" actId="571"/>
          <ac:spMkLst>
            <pc:docMk/>
            <pc:sldMk cId="3125296736" sldId="888"/>
            <ac:spMk id="7" creationId="{87E06AB5-5482-4C1E-895D-FD0FD7D07726}"/>
          </ac:spMkLst>
        </pc:spChg>
        <pc:spChg chg="add mod">
          <ac:chgData name="" userId="4df855aef7cffa4d" providerId="LiveId" clId="{055B4049-493E-420E-9777-DB0295FFF330}" dt="2024-09-10T01:53:45.183" v="1175" actId="207"/>
          <ac:spMkLst>
            <pc:docMk/>
            <pc:sldMk cId="3125296736" sldId="888"/>
            <ac:spMk id="8" creationId="{89004FA1-1D05-45F6-B30D-CCE6B6A00C77}"/>
          </ac:spMkLst>
        </pc:spChg>
        <pc:spChg chg="add mod">
          <ac:chgData name="" userId="4df855aef7cffa4d" providerId="LiveId" clId="{055B4049-493E-420E-9777-DB0295FFF330}" dt="2024-09-10T01:53:36.200" v="1161" actId="571"/>
          <ac:spMkLst>
            <pc:docMk/>
            <pc:sldMk cId="3125296736" sldId="888"/>
            <ac:spMk id="9" creationId="{1B30D176-E65D-4889-9C14-9BF605907CC7}"/>
          </ac:spMkLst>
        </pc:spChg>
        <pc:spChg chg="add del mod">
          <ac:chgData name="" userId="4df855aef7cffa4d" providerId="LiveId" clId="{055B4049-493E-420E-9777-DB0295FFF330}" dt="2024-09-10T01:53:46.603" v="1176" actId="478"/>
          <ac:spMkLst>
            <pc:docMk/>
            <pc:sldMk cId="3125296736" sldId="888"/>
            <ac:spMk id="10" creationId="{BEFA156E-B0AB-4BFE-9856-3608C5E3EC5E}"/>
          </ac:spMkLst>
        </pc:spChg>
        <pc:spChg chg="add mod">
          <ac:chgData name="" userId="4df855aef7cffa4d" providerId="LiveId" clId="{055B4049-493E-420E-9777-DB0295FFF330}" dt="2024-09-10T01:54:05.058" v="1181" actId="1076"/>
          <ac:spMkLst>
            <pc:docMk/>
            <pc:sldMk cId="3125296736" sldId="888"/>
            <ac:spMk id="11" creationId="{73B5AD59-CBE4-4155-B251-7B5027409A3A}"/>
          </ac:spMkLst>
        </pc:spChg>
        <pc:spChg chg="add mod">
          <ac:chgData name="" userId="4df855aef7cffa4d" providerId="LiveId" clId="{055B4049-493E-420E-9777-DB0295FFF330}" dt="2024-09-10T01:58:54.210" v="1308" actId="14100"/>
          <ac:spMkLst>
            <pc:docMk/>
            <pc:sldMk cId="3125296736" sldId="888"/>
            <ac:spMk id="12" creationId="{BA9E8AA2-AA02-4225-8A72-2EFCDBC2A287}"/>
          </ac:spMkLst>
        </pc:spChg>
        <pc:spChg chg="add mod">
          <ac:chgData name="" userId="4df855aef7cffa4d" providerId="LiveId" clId="{055B4049-493E-420E-9777-DB0295FFF330}" dt="2024-09-10T01:59:08.957" v="1311" actId="207"/>
          <ac:spMkLst>
            <pc:docMk/>
            <pc:sldMk cId="3125296736" sldId="888"/>
            <ac:spMk id="13" creationId="{37F4B7AA-EDC0-41E0-8FF4-178FF488CFAD}"/>
          </ac:spMkLst>
        </pc:spChg>
        <pc:spChg chg="add mod">
          <ac:chgData name="" userId="4df855aef7cffa4d" providerId="LiveId" clId="{055B4049-493E-420E-9777-DB0295FFF330}" dt="2024-09-10T01:57:03.938" v="1227" actId="1076"/>
          <ac:spMkLst>
            <pc:docMk/>
            <pc:sldMk cId="3125296736" sldId="888"/>
            <ac:spMk id="14" creationId="{98E1C5F0-C5D2-475D-BD42-9CEAD881D22F}"/>
          </ac:spMkLst>
        </pc:spChg>
        <pc:spChg chg="add mod">
          <ac:chgData name="" userId="4df855aef7cffa4d" providerId="LiveId" clId="{055B4049-493E-420E-9777-DB0295FFF330}" dt="2024-09-10T01:59:22.436" v="1314" actId="1076"/>
          <ac:spMkLst>
            <pc:docMk/>
            <pc:sldMk cId="3125296736" sldId="888"/>
            <ac:spMk id="15" creationId="{252D3BDD-2E4B-4C88-AF50-8337FB3BE9B1}"/>
          </ac:spMkLst>
        </pc:spChg>
        <pc:spChg chg="add mod">
          <ac:chgData name="" userId="4df855aef7cffa4d" providerId="LiveId" clId="{055B4049-493E-420E-9777-DB0295FFF330}" dt="2024-09-10T01:59:22.436" v="1314" actId="1076"/>
          <ac:spMkLst>
            <pc:docMk/>
            <pc:sldMk cId="3125296736" sldId="888"/>
            <ac:spMk id="16" creationId="{6556AD83-BE3B-4807-AFD8-23FC1AD2F011}"/>
          </ac:spMkLst>
        </pc:spChg>
        <pc:spChg chg="add mod">
          <ac:chgData name="" userId="4df855aef7cffa4d" providerId="LiveId" clId="{055B4049-493E-420E-9777-DB0295FFF330}" dt="2024-09-10T01:59:35.952" v="1317" actId="1076"/>
          <ac:spMkLst>
            <pc:docMk/>
            <pc:sldMk cId="3125296736" sldId="888"/>
            <ac:spMk id="17" creationId="{5E48C2F6-C737-42C3-85FF-71C428E6FF5F}"/>
          </ac:spMkLst>
        </pc:spChg>
        <pc:picChg chg="add mod">
          <ac:chgData name="" userId="4df855aef7cffa4d" providerId="LiveId" clId="{055B4049-493E-420E-9777-DB0295FFF330}" dt="2024-09-10T01:59:35.952" v="1317" actId="1076"/>
          <ac:picMkLst>
            <pc:docMk/>
            <pc:sldMk cId="3125296736" sldId="888"/>
            <ac:picMk id="18" creationId="{72FF2856-9168-46F1-9C9B-E830DAB9AF86}"/>
          </ac:picMkLst>
        </pc:picChg>
        <pc:picChg chg="add mod">
          <ac:chgData name="" userId="4df855aef7cffa4d" providerId="LiveId" clId="{055B4049-493E-420E-9777-DB0295FFF330}" dt="2024-09-10T01:59:27.692" v="1316" actId="1076"/>
          <ac:picMkLst>
            <pc:docMk/>
            <pc:sldMk cId="3125296736" sldId="888"/>
            <ac:picMk id="19" creationId="{3CE7BD37-615A-4B97-BCA1-F118B02A518F}"/>
          </ac:picMkLst>
        </pc:picChg>
      </pc:sldChg>
      <pc:sldChg chg="addSp add">
        <pc:chgData name="" userId="4df855aef7cffa4d" providerId="LiveId" clId="{055B4049-493E-420E-9777-DB0295FFF330}" dt="2024-09-10T02:06:54.577" v="1567"/>
        <pc:sldMkLst>
          <pc:docMk/>
          <pc:sldMk cId="2335077547" sldId="889"/>
        </pc:sldMkLst>
        <pc:spChg chg="add">
          <ac:chgData name="" userId="4df855aef7cffa4d" providerId="LiveId" clId="{055B4049-493E-420E-9777-DB0295FFF330}" dt="2024-09-10T02:06:54.577" v="1567"/>
          <ac:spMkLst>
            <pc:docMk/>
            <pc:sldMk cId="2335077547" sldId="889"/>
            <ac:spMk id="3" creationId="{972A5A35-02F6-4713-B757-FEAFFE4FE41A}"/>
          </ac:spMkLst>
        </pc:spChg>
        <pc:picChg chg="add">
          <ac:chgData name="" userId="4df855aef7cffa4d" providerId="LiveId" clId="{055B4049-493E-420E-9777-DB0295FFF330}" dt="2024-09-10T02:06:54.577" v="1567"/>
          <ac:picMkLst>
            <pc:docMk/>
            <pc:sldMk cId="2335077547" sldId="889"/>
            <ac:picMk id="2" creationId="{CD833FE3-4CE8-4598-BA42-61B003782615}"/>
          </ac:picMkLst>
        </pc:picChg>
      </pc:sldChg>
      <pc:sldChg chg="add del">
        <pc:chgData name="" userId="4df855aef7cffa4d" providerId="LiveId" clId="{055B4049-493E-420E-9777-DB0295FFF330}" dt="2024-09-10T08:39:42.914" v="2680" actId="2696"/>
        <pc:sldMkLst>
          <pc:docMk/>
          <pc:sldMk cId="2054565031" sldId="890"/>
        </pc:sldMkLst>
      </pc:sldChg>
      <pc:sldChg chg="addSp modSp add del">
        <pc:chgData name="" userId="4df855aef7cffa4d" providerId="LiveId" clId="{055B4049-493E-420E-9777-DB0295FFF330}" dt="2024-09-10T08:30:14.532" v="2024" actId="2696"/>
        <pc:sldMkLst>
          <pc:docMk/>
          <pc:sldMk cId="2102664336" sldId="890"/>
        </pc:sldMkLst>
        <pc:spChg chg="add mod">
          <ac:chgData name="" userId="4df855aef7cffa4d" providerId="LiveId" clId="{055B4049-493E-420E-9777-DB0295FFF330}" dt="2024-09-10T08:29:24.755" v="2010" actId="1076"/>
          <ac:spMkLst>
            <pc:docMk/>
            <pc:sldMk cId="2102664336" sldId="890"/>
            <ac:spMk id="2" creationId="{DB756670-5C77-4B3B-914E-709569F3AFDC}"/>
          </ac:spMkLst>
        </pc:spChg>
        <pc:spChg chg="add mod">
          <ac:chgData name="" userId="4df855aef7cffa4d" providerId="LiveId" clId="{055B4049-493E-420E-9777-DB0295FFF330}" dt="2024-09-10T08:29:15.628" v="2009" actId="14100"/>
          <ac:spMkLst>
            <pc:docMk/>
            <pc:sldMk cId="2102664336" sldId="890"/>
            <ac:spMk id="3" creationId="{3D92FCC1-11ED-489F-BC91-49C8DAB7654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6768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9/10/2024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9/10/2024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9/10/2024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9/10/2024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9/10/2024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9/10/2024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9/10/2024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9/10/2024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9/10/2024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9/10/2024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9/10/2024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9/10/2024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133587" y="2301708"/>
            <a:ext cx="119248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ウマイヤ朝</a:t>
            </a:r>
            <a:endParaRPr lang="en-US" altLang="ja-JP" sz="8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</a:t>
            </a:r>
            <a:r>
              <a:rPr lang="ja-JP" altLang="en-US" sz="280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イスラーム教③</a:t>
            </a:r>
            <a:endParaRPr lang="ja-JP" altLang="en-US" sz="2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133588" y="4811775"/>
            <a:ext cx="11924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イスラーム教の宗派対立は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どんな経緯でできたのか？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1ACB5C6-D664-4C1C-A99F-7A1E1809D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597" y="2078353"/>
            <a:ext cx="1853813" cy="3252303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51417A6-0169-4FA0-AAFA-F48E18B429E2}"/>
              </a:ext>
            </a:extLst>
          </p:cNvPr>
          <p:cNvSpPr/>
          <p:nvPr/>
        </p:nvSpPr>
        <p:spPr>
          <a:xfrm>
            <a:off x="974076" y="1074813"/>
            <a:ext cx="2472856" cy="8984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アラブ人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CEF5D89-CB50-49BF-AF6B-07225F64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468" y="2077035"/>
            <a:ext cx="1670871" cy="325230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04B2F49-B5E3-4618-807F-52EB3DA29C12}"/>
              </a:ext>
            </a:extLst>
          </p:cNvPr>
          <p:cNvSpPr/>
          <p:nvPr/>
        </p:nvSpPr>
        <p:spPr>
          <a:xfrm>
            <a:off x="7838044" y="1073494"/>
            <a:ext cx="3071716" cy="8984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非アラブ</a:t>
            </a:r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D867F4-AB96-4922-9201-D1D864C4FF25}"/>
              </a:ext>
            </a:extLst>
          </p:cNvPr>
          <p:cNvSpPr/>
          <p:nvPr/>
        </p:nvSpPr>
        <p:spPr>
          <a:xfrm>
            <a:off x="1335859" y="5540741"/>
            <a:ext cx="1749287" cy="1057523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免税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A3AB8D1-7364-457B-BD3A-D2C0A35D9DB9}"/>
              </a:ext>
            </a:extLst>
          </p:cNvPr>
          <p:cNvSpPr/>
          <p:nvPr/>
        </p:nvSpPr>
        <p:spPr>
          <a:xfrm>
            <a:off x="8499259" y="5539422"/>
            <a:ext cx="1749287" cy="1057523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5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課税</a:t>
            </a:r>
            <a:endParaRPr kumimoji="1" lang="ja-JP" altLang="en-US" sz="5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E725DC4-7CA2-4A62-9009-676203DE0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444" y="3997628"/>
            <a:ext cx="1918481" cy="27956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1B30897-4608-4B56-B3CA-61DD757A1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1038" y="4249488"/>
            <a:ext cx="2173771" cy="2542422"/>
          </a:xfrm>
          <a:prstGeom prst="rect">
            <a:avLst/>
          </a:prstGeom>
        </p:spPr>
      </p:pic>
      <p:sp>
        <p:nvSpPr>
          <p:cNvPr id="11" name="吹き出し: 左右矢印 10">
            <a:extLst>
              <a:ext uri="{FF2B5EF4-FFF2-40B4-BE49-F238E27FC236}">
                <a16:creationId xmlns:a16="http://schemas.microsoft.com/office/drawing/2014/main" id="{2546F5C3-397D-4204-8D3B-C2AE9A72659E}"/>
              </a:ext>
            </a:extLst>
          </p:cNvPr>
          <p:cNvSpPr/>
          <p:nvPr/>
        </p:nvSpPr>
        <p:spPr>
          <a:xfrm>
            <a:off x="3446932" y="2501559"/>
            <a:ext cx="5091536" cy="1747929"/>
          </a:xfrm>
          <a:prstGeom prst="leftRightArrowCallout">
            <a:avLst>
              <a:gd name="adj1" fmla="val 20652"/>
              <a:gd name="adj2" fmla="val 18478"/>
              <a:gd name="adj3" fmla="val 28832"/>
              <a:gd name="adj4" fmla="val 4812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民族</a:t>
            </a:r>
            <a:endParaRPr kumimoji="1" lang="en-US" altLang="ja-JP" sz="5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1BFF509-D920-4CAF-8C6D-DAEEC57E8272}"/>
              </a:ext>
            </a:extLst>
          </p:cNvPr>
          <p:cNvSpPr/>
          <p:nvPr/>
        </p:nvSpPr>
        <p:spPr>
          <a:xfrm>
            <a:off x="4751502" y="1704684"/>
            <a:ext cx="2472856" cy="796875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判断基準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7BB81E6-9A64-4495-80F9-516EDA677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251" y="2084272"/>
            <a:ext cx="1853813" cy="325230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E5B0E35-BC3F-4F80-87B7-B9D80183A81F}"/>
              </a:ext>
            </a:extLst>
          </p:cNvPr>
          <p:cNvSpPr txBox="1"/>
          <p:nvPr/>
        </p:nvSpPr>
        <p:spPr>
          <a:xfrm>
            <a:off x="0" y="-11376"/>
            <a:ext cx="617220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ウマイヤ朝の</a:t>
            </a:r>
            <a:r>
              <a:rPr kumimoji="1" lang="ja-JP" altLang="en-US" sz="44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アラブ帝国</a:t>
            </a:r>
            <a:endParaRPr kumimoji="1" lang="ja-JP" altLang="en-US" sz="4000" b="1" dirty="0">
              <a:solidFill>
                <a:srgbClr val="FF0000"/>
              </a:solidFill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0688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37171E-C457-421F-A29A-8C105D53496C}"/>
              </a:ext>
            </a:extLst>
          </p:cNvPr>
          <p:cNvSpPr txBox="1"/>
          <p:nvPr/>
        </p:nvSpPr>
        <p:spPr>
          <a:xfrm>
            <a:off x="394914" y="333955"/>
            <a:ext cx="11402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※</a:t>
            </a:r>
            <a:r>
              <a:rPr kumimoji="1"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同じイスラーム教徒でもアラブ人</a:t>
            </a:r>
            <a:endParaRPr kumimoji="1" lang="en-US" altLang="ja-JP" sz="54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54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以外の民族を</a:t>
            </a:r>
            <a:r>
              <a:rPr kumimoji="1" lang="ja-JP" altLang="en-US" sz="6600" b="1" u="sng" dirty="0">
                <a:uFill>
                  <a:solidFill>
                    <a:srgbClr val="FFFF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差別</a:t>
            </a:r>
            <a:endParaRPr kumimoji="1" lang="ja-JP" altLang="en-US" sz="5400" b="1" u="sng" dirty="0">
              <a:uFill>
                <a:solidFill>
                  <a:srgbClr val="FFFF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" name="矢印: 下 2">
            <a:extLst>
              <a:ext uri="{FF2B5EF4-FFF2-40B4-BE49-F238E27FC236}">
                <a16:creationId xmlns:a16="http://schemas.microsoft.com/office/drawing/2014/main" id="{EF95CF70-E3F5-4DF7-88B9-699946625AFC}"/>
              </a:ext>
            </a:extLst>
          </p:cNvPr>
          <p:cNvSpPr/>
          <p:nvPr/>
        </p:nvSpPr>
        <p:spPr>
          <a:xfrm>
            <a:off x="5404235" y="2297927"/>
            <a:ext cx="1383527" cy="50888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885714E-AAF2-4776-AEA8-3C94C8C09FD5}"/>
              </a:ext>
            </a:extLst>
          </p:cNvPr>
          <p:cNvSpPr/>
          <p:nvPr/>
        </p:nvSpPr>
        <p:spPr>
          <a:xfrm>
            <a:off x="120595" y="2981738"/>
            <a:ext cx="11950810" cy="13278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5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平等を唱えるイスラームなのに不平等</a:t>
            </a: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5111C3C6-9DA7-44CC-9A32-34274E13E6FA}"/>
              </a:ext>
            </a:extLst>
          </p:cNvPr>
          <p:cNvSpPr/>
          <p:nvPr/>
        </p:nvSpPr>
        <p:spPr>
          <a:xfrm>
            <a:off x="5404236" y="4484534"/>
            <a:ext cx="1383527" cy="508883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雲 5">
            <a:extLst>
              <a:ext uri="{FF2B5EF4-FFF2-40B4-BE49-F238E27FC236}">
                <a16:creationId xmlns:a16="http://schemas.microsoft.com/office/drawing/2014/main" id="{974575E2-E16B-419E-A7FA-87126F5FE1E5}"/>
              </a:ext>
            </a:extLst>
          </p:cNvPr>
          <p:cNvSpPr/>
          <p:nvPr/>
        </p:nvSpPr>
        <p:spPr>
          <a:xfrm>
            <a:off x="2149503" y="5096784"/>
            <a:ext cx="8038768" cy="1530628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60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民衆の不満</a:t>
            </a:r>
          </a:p>
        </p:txBody>
      </p:sp>
    </p:spTree>
    <p:extLst>
      <p:ext uri="{BB962C8B-B14F-4D97-AF65-F5344CB8AC3E}">
        <p14:creationId xmlns:p14="http://schemas.microsoft.com/office/powerpoint/2010/main" val="3997642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20"/>
            <a:ext cx="11840953" cy="66502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3" y="60661"/>
            <a:ext cx="252641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ウマイヤ朝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DAADF98-9D01-8FC8-D6BE-59ECC4E5CCA4}"/>
              </a:ext>
            </a:extLst>
          </p:cNvPr>
          <p:cNvSpPr/>
          <p:nvPr/>
        </p:nvSpPr>
        <p:spPr>
          <a:xfrm>
            <a:off x="384381" y="790941"/>
            <a:ext cx="3602827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ウマイヤ朝</a:t>
            </a:r>
            <a:r>
              <a:rPr kumimoji="1"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の成立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2D5E967-C92E-44BA-9D5C-E07D95BE9D96}"/>
              </a:ext>
            </a:extLst>
          </p:cNvPr>
          <p:cNvSpPr txBox="1"/>
          <p:nvPr/>
        </p:nvSpPr>
        <p:spPr>
          <a:xfrm>
            <a:off x="245362" y="1455153"/>
            <a:ext cx="10769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アリー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の死後、シリア総督の</a:t>
            </a:r>
            <a:r>
              <a:rPr kumimoji="1"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ムアーウィア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が建国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A7790D3-AC3E-4CB3-AE0E-BA7E056AFA62}"/>
              </a:ext>
            </a:extLst>
          </p:cNvPr>
          <p:cNvSpPr txBox="1"/>
          <p:nvPr/>
        </p:nvSpPr>
        <p:spPr>
          <a:xfrm>
            <a:off x="6476667" y="1965596"/>
            <a:ext cx="546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以後、カリフは世襲制に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90E6D87-7989-4E92-8FAE-6A45AD1F91C0}"/>
              </a:ext>
            </a:extLst>
          </p:cNvPr>
          <p:cNvSpPr/>
          <p:nvPr/>
        </p:nvSpPr>
        <p:spPr>
          <a:xfrm>
            <a:off x="384380" y="2039928"/>
            <a:ext cx="3602827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宗派の発生と分裂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AD77F39-1632-4594-A4DC-6C833F1F57B1}"/>
              </a:ext>
            </a:extLst>
          </p:cNvPr>
          <p:cNvSpPr txBox="1"/>
          <p:nvPr/>
        </p:nvSpPr>
        <p:spPr>
          <a:xfrm>
            <a:off x="245361" y="2636535"/>
            <a:ext cx="11701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シーア派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：少数派、ムハンマドの子孫だけが後継者だと主張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D0E3C8E-E43D-420A-A45D-7371902C1161}"/>
              </a:ext>
            </a:extLst>
          </p:cNvPr>
          <p:cNvSpPr txBox="1"/>
          <p:nvPr/>
        </p:nvSpPr>
        <p:spPr>
          <a:xfrm>
            <a:off x="245361" y="3206171"/>
            <a:ext cx="11701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</a:t>
            </a:r>
            <a:r>
              <a:rPr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スンナ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派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多数派、正統カリフやウマイヤ朝のカリフを認可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15BC4D2-6286-4A55-8378-4B480DB589A5}"/>
              </a:ext>
            </a:extLst>
          </p:cNvPr>
          <p:cNvSpPr/>
          <p:nvPr/>
        </p:nvSpPr>
        <p:spPr>
          <a:xfrm>
            <a:off x="384380" y="3785355"/>
            <a:ext cx="3602827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ウマイヤ朝の拡大</a:t>
            </a:r>
            <a:endParaRPr kumimoji="1"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CB05F25-2FBE-4023-A852-A71622ACAC1E}"/>
              </a:ext>
            </a:extLst>
          </p:cNvPr>
          <p:cNvSpPr txBox="1"/>
          <p:nvPr/>
        </p:nvSpPr>
        <p:spPr>
          <a:xfrm>
            <a:off x="235089" y="4354991"/>
            <a:ext cx="833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・東方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：ソグディアナ、西北インドを支配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75067BE-366A-4CD5-B4A0-0CF67D50A77D}"/>
              </a:ext>
            </a:extLst>
          </p:cNvPr>
          <p:cNvSpPr txBox="1"/>
          <p:nvPr/>
        </p:nvSpPr>
        <p:spPr>
          <a:xfrm>
            <a:off x="235088" y="4860659"/>
            <a:ext cx="1090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・西方</a:t>
            </a:r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：北アフリカ、イベリア半島の西ゴート王国を支配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47DC76F-5507-413D-A5AC-5DB2582ACCFE}"/>
              </a:ext>
            </a:extLst>
          </p:cNvPr>
          <p:cNvSpPr txBox="1"/>
          <p:nvPr/>
        </p:nvSpPr>
        <p:spPr>
          <a:xfrm>
            <a:off x="871390" y="5358510"/>
            <a:ext cx="11320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フランク王国との</a:t>
            </a:r>
            <a:r>
              <a:rPr kumimoji="1" lang="ja-JP" altLang="en-US" sz="32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トゥール＝ポワティエ間の戦い</a:t>
            </a:r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は敗北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A3F9BC3-AE5F-44F6-83F5-83CAC0526DC5}"/>
              </a:ext>
            </a:extLst>
          </p:cNvPr>
          <p:cNvSpPr/>
          <p:nvPr/>
        </p:nvSpPr>
        <p:spPr>
          <a:xfrm>
            <a:off x="384380" y="5880393"/>
            <a:ext cx="2387395" cy="57522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ja-JP" altLang="en-US" sz="32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アラブ帝国</a:t>
            </a:r>
            <a:endParaRPr kumimoji="1" lang="ja-JP" altLang="en-US" sz="32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FDF0FBF-4207-4414-BE42-9079FBB48C18}"/>
              </a:ext>
            </a:extLst>
          </p:cNvPr>
          <p:cNvSpPr txBox="1"/>
          <p:nvPr/>
        </p:nvSpPr>
        <p:spPr>
          <a:xfrm>
            <a:off x="2771775" y="5945511"/>
            <a:ext cx="100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・非アラブ人に人頭税（</a:t>
            </a:r>
            <a:r>
              <a:rPr kumimoji="1" lang="ja-JP" altLang="en-US" sz="28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ジズヤ</a:t>
            </a:r>
            <a:r>
              <a:rPr kumimoji="1" lang="ja-JP" altLang="en-US" sz="28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）、地租（</a:t>
            </a:r>
            <a:r>
              <a:rPr kumimoji="1" lang="ja-JP" altLang="en-US" sz="28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ハラージュ</a:t>
            </a:r>
            <a:r>
              <a:rPr kumimoji="1" lang="ja-JP" altLang="en-US" sz="28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  <a:endParaRPr kumimoji="1" lang="en-US" altLang="ja-JP" sz="28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65B3C2B-AF1D-4AEE-9595-1D8FB2F9E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95337"/>
            <a:ext cx="12192001" cy="526732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AC50B9-82B5-4252-8C0E-C8BB13DE5C3F}"/>
              </a:ext>
            </a:extLst>
          </p:cNvPr>
          <p:cNvSpPr txBox="1"/>
          <p:nvPr/>
        </p:nvSpPr>
        <p:spPr>
          <a:xfrm>
            <a:off x="8040647" y="6062662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9" name="フレーム 8">
            <a:extLst>
              <a:ext uri="{FF2B5EF4-FFF2-40B4-BE49-F238E27FC236}">
                <a16:creationId xmlns:a16="http://schemas.microsoft.com/office/drawing/2014/main" id="{7AD0B02A-E087-4298-910F-A6451986AA5C}"/>
              </a:ext>
            </a:extLst>
          </p:cNvPr>
          <p:cNvSpPr/>
          <p:nvPr/>
        </p:nvSpPr>
        <p:spPr>
          <a:xfrm flipH="1">
            <a:off x="2085971" y="2905125"/>
            <a:ext cx="1266828" cy="3157537"/>
          </a:xfrm>
          <a:prstGeom prst="frame">
            <a:avLst>
              <a:gd name="adj1" fmla="val 674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D711BD6D-24AB-40D5-828E-63B90517F456}"/>
              </a:ext>
            </a:extLst>
          </p:cNvPr>
          <p:cNvSpPr/>
          <p:nvPr/>
        </p:nvSpPr>
        <p:spPr>
          <a:xfrm>
            <a:off x="895349" y="5326534"/>
            <a:ext cx="1028699" cy="500384"/>
          </a:xfrm>
          <a:prstGeom prst="wedgeRectCallout">
            <a:avLst>
              <a:gd name="adj1" fmla="val 71326"/>
              <a:gd name="adj2" fmla="val -3092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97066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E60ADF4-290C-4AD8-AEA8-5D9808A3E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25" y="0"/>
            <a:ext cx="1129795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4F50FB4-9701-482D-B77C-FFE6CFD2735A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286D26CD-ADD4-4BE5-A3D9-62908EE1EBCF}"/>
              </a:ext>
            </a:extLst>
          </p:cNvPr>
          <p:cNvSpPr/>
          <p:nvPr/>
        </p:nvSpPr>
        <p:spPr>
          <a:xfrm>
            <a:off x="6591299" y="3676650"/>
            <a:ext cx="219075" cy="2095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98E60D8A-F37B-489D-B0A4-A2458B96C706}"/>
              </a:ext>
            </a:extLst>
          </p:cNvPr>
          <p:cNvSpPr/>
          <p:nvPr/>
        </p:nvSpPr>
        <p:spPr>
          <a:xfrm>
            <a:off x="6426318" y="2833300"/>
            <a:ext cx="2479557" cy="595700"/>
          </a:xfrm>
          <a:prstGeom prst="wedgeRectCallout">
            <a:avLst>
              <a:gd name="adj1" fmla="val -34687"/>
              <a:gd name="adj2" fmla="val 9190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ダマスクス</a:t>
            </a:r>
          </a:p>
        </p:txBody>
      </p:sp>
    </p:spTree>
    <p:extLst>
      <p:ext uri="{BB962C8B-B14F-4D97-AF65-F5344CB8AC3E}">
        <p14:creationId xmlns:p14="http://schemas.microsoft.com/office/powerpoint/2010/main" val="3544269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B9396DE-0905-436E-9723-6FDCF08B416A}"/>
              </a:ext>
            </a:extLst>
          </p:cNvPr>
          <p:cNvSpPr/>
          <p:nvPr/>
        </p:nvSpPr>
        <p:spPr>
          <a:xfrm>
            <a:off x="170126" y="201131"/>
            <a:ext cx="10612174" cy="204676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C2B091C-77FE-4E1C-BF71-AD18A4936218}"/>
              </a:ext>
            </a:extLst>
          </p:cNvPr>
          <p:cNvSpPr/>
          <p:nvPr/>
        </p:nvSpPr>
        <p:spPr>
          <a:xfrm>
            <a:off x="341576" y="967893"/>
            <a:ext cx="3944674" cy="11228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４代目正統カリフ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アリー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00E05F3-8346-4A3E-812B-B6DCFA151023}"/>
              </a:ext>
            </a:extLst>
          </p:cNvPr>
          <p:cNvSpPr/>
          <p:nvPr/>
        </p:nvSpPr>
        <p:spPr>
          <a:xfrm>
            <a:off x="170126" y="292631"/>
            <a:ext cx="52101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カリフの地位をめぐって</a:t>
            </a:r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C682295-97F8-440C-8C31-9F7F3003C074}"/>
              </a:ext>
            </a:extLst>
          </p:cNvPr>
          <p:cNvSpPr/>
          <p:nvPr/>
        </p:nvSpPr>
        <p:spPr>
          <a:xfrm>
            <a:off x="5113601" y="967893"/>
            <a:ext cx="3944674" cy="11228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シリア総督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ムアーウィア</a:t>
            </a:r>
            <a:endParaRPr kumimoji="1" lang="ja-JP" altLang="en-US" sz="36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913523A-2895-4BE8-8F96-F610C246D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468" y="1064971"/>
            <a:ext cx="1140915" cy="928687"/>
          </a:xfrm>
          <a:prstGeom prst="rect">
            <a:avLst/>
          </a:prstGeom>
        </p:spPr>
      </p:pic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F431F81C-782E-4686-B062-E25BF7AFBA3D}"/>
              </a:ext>
            </a:extLst>
          </p:cNvPr>
          <p:cNvSpPr/>
          <p:nvPr/>
        </p:nvSpPr>
        <p:spPr>
          <a:xfrm>
            <a:off x="8387317" y="242164"/>
            <a:ext cx="2223533" cy="1122844"/>
          </a:xfrm>
          <a:prstGeom prst="wedgeRectCallout">
            <a:avLst>
              <a:gd name="adj1" fmla="val -39946"/>
              <a:gd name="adj2" fmla="val 7121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メッカの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大商人一族</a:t>
            </a: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84F275AA-E583-44AF-B221-BE832AFA5423}"/>
              </a:ext>
            </a:extLst>
          </p:cNvPr>
          <p:cNvSpPr/>
          <p:nvPr/>
        </p:nvSpPr>
        <p:spPr>
          <a:xfrm>
            <a:off x="4818326" y="2338387"/>
            <a:ext cx="1123950" cy="34289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8E07A4B-6DDC-4C85-8835-2B0C225DDB13}"/>
              </a:ext>
            </a:extLst>
          </p:cNvPr>
          <p:cNvSpPr/>
          <p:nvPr/>
        </p:nvSpPr>
        <p:spPr>
          <a:xfrm>
            <a:off x="3337188" y="2782669"/>
            <a:ext cx="4673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アリーが暗殺され</a:t>
            </a:r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矢印: 下 11">
            <a:extLst>
              <a:ext uri="{FF2B5EF4-FFF2-40B4-BE49-F238E27FC236}">
                <a16:creationId xmlns:a16="http://schemas.microsoft.com/office/drawing/2014/main" id="{8290B778-26C4-4150-AC89-FB8BADB8C105}"/>
              </a:ext>
            </a:extLst>
          </p:cNvPr>
          <p:cNvSpPr/>
          <p:nvPr/>
        </p:nvSpPr>
        <p:spPr>
          <a:xfrm>
            <a:off x="4818326" y="3530383"/>
            <a:ext cx="1123950" cy="34289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044BEA3-B34C-4398-92BB-FD52071C1815}"/>
              </a:ext>
            </a:extLst>
          </p:cNvPr>
          <p:cNvSpPr/>
          <p:nvPr/>
        </p:nvSpPr>
        <p:spPr>
          <a:xfrm>
            <a:off x="170126" y="3974666"/>
            <a:ext cx="7668949" cy="205766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B5522CA-810C-49DE-838B-7E322EEB346D}"/>
              </a:ext>
            </a:extLst>
          </p:cNvPr>
          <p:cNvSpPr/>
          <p:nvPr/>
        </p:nvSpPr>
        <p:spPr>
          <a:xfrm>
            <a:off x="170126" y="3963769"/>
            <a:ext cx="3716074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ウマイヤ朝</a:t>
            </a:r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建国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5619235-7B47-457A-98BC-BB5D924F5F53}"/>
              </a:ext>
            </a:extLst>
          </p:cNvPr>
          <p:cNvSpPr/>
          <p:nvPr/>
        </p:nvSpPr>
        <p:spPr>
          <a:xfrm>
            <a:off x="266038" y="4644106"/>
            <a:ext cx="52101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創始者：</a:t>
            </a:r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ムアーウィア</a:t>
            </a:r>
            <a:endParaRPr lang="ja-JP" altLang="en-US" sz="36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D64DDC9-7A3B-4401-B86F-4078BE91020D}"/>
              </a:ext>
            </a:extLst>
          </p:cNvPr>
          <p:cNvSpPr/>
          <p:nvPr/>
        </p:nvSpPr>
        <p:spPr>
          <a:xfrm>
            <a:off x="3886200" y="3986220"/>
            <a:ext cx="3952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首都：ダマスクス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06AB316E-93EF-4BAA-A1F0-819035F76D9C}"/>
              </a:ext>
            </a:extLst>
          </p:cNvPr>
          <p:cNvSpPr/>
          <p:nvPr/>
        </p:nvSpPr>
        <p:spPr>
          <a:xfrm>
            <a:off x="266037" y="5385998"/>
            <a:ext cx="3429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カリフ：合議制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908E2690-AD91-4593-A4BD-A3565338624B}"/>
              </a:ext>
            </a:extLst>
          </p:cNvPr>
          <p:cNvSpPr/>
          <p:nvPr/>
        </p:nvSpPr>
        <p:spPr>
          <a:xfrm>
            <a:off x="3727713" y="5390371"/>
            <a:ext cx="3429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　世襲制</a:t>
            </a:r>
          </a:p>
        </p:txBody>
      </p:sp>
    </p:spTree>
    <p:extLst>
      <p:ext uri="{BB962C8B-B14F-4D97-AF65-F5344CB8AC3E}">
        <p14:creationId xmlns:p14="http://schemas.microsoft.com/office/powerpoint/2010/main" val="522542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D9133BA-0C99-46B2-8C78-0C65AB930FC7}"/>
              </a:ext>
            </a:extLst>
          </p:cNvPr>
          <p:cNvSpPr/>
          <p:nvPr/>
        </p:nvSpPr>
        <p:spPr>
          <a:xfrm>
            <a:off x="90614" y="107386"/>
            <a:ext cx="2712222" cy="76725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宗派分裂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A70BF81-6971-4168-BF0C-1D4704ABDCEF}"/>
              </a:ext>
            </a:extLst>
          </p:cNvPr>
          <p:cNvSpPr/>
          <p:nvPr/>
        </p:nvSpPr>
        <p:spPr>
          <a:xfrm>
            <a:off x="120850" y="940221"/>
            <a:ext cx="12005308" cy="2872408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CB26D00-944D-45E9-BFC0-0FEB89E24566}"/>
              </a:ext>
            </a:extLst>
          </p:cNvPr>
          <p:cNvSpPr/>
          <p:nvPr/>
        </p:nvSpPr>
        <p:spPr>
          <a:xfrm>
            <a:off x="90614" y="3878207"/>
            <a:ext cx="12005308" cy="287240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DA65D69-64CD-4E27-A4AC-525C9E405D10}"/>
              </a:ext>
            </a:extLst>
          </p:cNvPr>
          <p:cNvSpPr/>
          <p:nvPr/>
        </p:nvSpPr>
        <p:spPr>
          <a:xfrm>
            <a:off x="90613" y="940221"/>
            <a:ext cx="2592951" cy="6599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シーア派</a:t>
            </a:r>
            <a:endParaRPr kumimoji="1" lang="ja-JP" altLang="en-US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8C33BC5-D159-46F8-A6CA-71E37FF8F607}"/>
              </a:ext>
            </a:extLst>
          </p:cNvPr>
          <p:cNvSpPr/>
          <p:nvPr/>
        </p:nvSpPr>
        <p:spPr>
          <a:xfrm>
            <a:off x="90614" y="1665777"/>
            <a:ext cx="99309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4000" b="1" dirty="0">
                <a:solidFill>
                  <a:srgbClr val="00B0F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アリー</a:t>
            </a:r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の子孫だけが後継者であると主張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7067D10-90A7-4A7F-9C17-5C50308FE826}"/>
              </a:ext>
            </a:extLst>
          </p:cNvPr>
          <p:cNvSpPr/>
          <p:nvPr/>
        </p:nvSpPr>
        <p:spPr>
          <a:xfrm>
            <a:off x="90614" y="2312108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・血統主義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1B75E06-677A-4906-BDB9-6E79D1A45CF9}"/>
              </a:ext>
            </a:extLst>
          </p:cNvPr>
          <p:cNvSpPr/>
          <p:nvPr/>
        </p:nvSpPr>
        <p:spPr>
          <a:xfrm>
            <a:off x="90614" y="2958439"/>
            <a:ext cx="45448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・少数派</a:t>
            </a:r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（約１割）</a:t>
            </a:r>
            <a:endParaRPr lang="ja-JP" altLang="en-US" sz="4000" b="1" dirty="0">
              <a:solidFill>
                <a:schemeClr val="bg1"/>
              </a:solidFill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1EA4514-B915-4F02-B057-B3685B243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357" y="2312108"/>
            <a:ext cx="1877812" cy="1420096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8CCC12D-BFFC-4E88-9882-CD027988A7CB}"/>
              </a:ext>
            </a:extLst>
          </p:cNvPr>
          <p:cNvSpPr/>
          <p:nvPr/>
        </p:nvSpPr>
        <p:spPr>
          <a:xfrm>
            <a:off x="90613" y="3865230"/>
            <a:ext cx="2592951" cy="6599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スンナ派</a:t>
            </a:r>
            <a:endParaRPr kumimoji="1" lang="ja-JP" altLang="en-US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1BFC7F9-FED2-4485-AA04-3350DD019DA8}"/>
              </a:ext>
            </a:extLst>
          </p:cNvPr>
          <p:cNvSpPr/>
          <p:nvPr/>
        </p:nvSpPr>
        <p:spPr>
          <a:xfrm>
            <a:off x="90614" y="4590786"/>
            <a:ext cx="104438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・正統カリフやウマイヤ朝のカリフを認める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43DFAAD-3A7E-43B3-99C5-38276471D603}"/>
              </a:ext>
            </a:extLst>
          </p:cNvPr>
          <p:cNvSpPr/>
          <p:nvPr/>
        </p:nvSpPr>
        <p:spPr>
          <a:xfrm>
            <a:off x="90614" y="5237117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・慣行主義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81050F5-1D9A-4D5D-AA4A-3BBFC10E6397}"/>
              </a:ext>
            </a:extLst>
          </p:cNvPr>
          <p:cNvSpPr/>
          <p:nvPr/>
        </p:nvSpPr>
        <p:spPr>
          <a:xfrm>
            <a:off x="90613" y="5883448"/>
            <a:ext cx="4978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・多数派</a:t>
            </a:r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（約９割）</a:t>
            </a:r>
            <a:endParaRPr lang="ja-JP" altLang="en-US" sz="4000" b="1" dirty="0">
              <a:solidFill>
                <a:schemeClr val="bg1"/>
              </a:solidFill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266AF09B-B5BF-45F2-B71B-2F8AA894CD5A}"/>
              </a:ext>
            </a:extLst>
          </p:cNvPr>
          <p:cNvSpPr/>
          <p:nvPr/>
        </p:nvSpPr>
        <p:spPr>
          <a:xfrm>
            <a:off x="3159915" y="5259667"/>
            <a:ext cx="2936085" cy="662787"/>
          </a:xfrm>
          <a:prstGeom prst="wedgeRectCallout">
            <a:avLst>
              <a:gd name="adj1" fmla="val -61326"/>
              <a:gd name="adj2" fmla="val -18262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統一感を重視</a:t>
            </a: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DCF36ECE-0738-44B6-ACF7-AAC512985865}"/>
              </a:ext>
            </a:extLst>
          </p:cNvPr>
          <p:cNvSpPr/>
          <p:nvPr/>
        </p:nvSpPr>
        <p:spPr>
          <a:xfrm>
            <a:off x="3159914" y="2312108"/>
            <a:ext cx="2584903" cy="662787"/>
          </a:xfrm>
          <a:prstGeom prst="wedgeRectCallout">
            <a:avLst>
              <a:gd name="adj1" fmla="val -61594"/>
              <a:gd name="adj2" fmla="val -2426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血筋を重視</a:t>
            </a:r>
          </a:p>
        </p:txBody>
      </p:sp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F8AEDC1B-9DBB-4F52-8D37-59DFD48EDD15}"/>
              </a:ext>
            </a:extLst>
          </p:cNvPr>
          <p:cNvSpPr/>
          <p:nvPr/>
        </p:nvSpPr>
        <p:spPr>
          <a:xfrm>
            <a:off x="3388454" y="1028211"/>
            <a:ext cx="5765485" cy="662787"/>
          </a:xfrm>
          <a:prstGeom prst="wedgeRectCallout">
            <a:avLst>
              <a:gd name="adj1" fmla="val -59287"/>
              <a:gd name="adj2" fmla="val 3722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アリーはムハンマドの子孫</a:t>
            </a:r>
          </a:p>
        </p:txBody>
      </p:sp>
    </p:spTree>
    <p:extLst>
      <p:ext uri="{BB962C8B-B14F-4D97-AF65-F5344CB8AC3E}">
        <p14:creationId xmlns:p14="http://schemas.microsoft.com/office/powerpoint/2010/main" val="4073343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39028F3-F156-43B3-975D-F9D83366F982}"/>
              </a:ext>
            </a:extLst>
          </p:cNvPr>
          <p:cNvSpPr/>
          <p:nvPr/>
        </p:nvSpPr>
        <p:spPr>
          <a:xfrm>
            <a:off x="0" y="0"/>
            <a:ext cx="6649278" cy="3359426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48BED227-93EB-40C3-AA8A-B0382FD8BD3C}"/>
              </a:ext>
            </a:extLst>
          </p:cNvPr>
          <p:cNvSpPr/>
          <p:nvPr/>
        </p:nvSpPr>
        <p:spPr>
          <a:xfrm>
            <a:off x="144117" y="203752"/>
            <a:ext cx="3180522" cy="2951922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イスラーム</a:t>
            </a:r>
            <a:endParaRPr kumimoji="1"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共同体</a:t>
            </a: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FE76328A-089D-49EB-8E93-087B9F548932}"/>
              </a:ext>
            </a:extLst>
          </p:cNvPr>
          <p:cNvSpPr/>
          <p:nvPr/>
        </p:nvSpPr>
        <p:spPr>
          <a:xfrm>
            <a:off x="4333461" y="337930"/>
            <a:ext cx="2027584" cy="165983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シーア派</a:t>
            </a: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410815CD-DC76-4D01-ACFE-F7D2E4EA6AF2}"/>
              </a:ext>
            </a:extLst>
          </p:cNvPr>
          <p:cNvSpPr/>
          <p:nvPr/>
        </p:nvSpPr>
        <p:spPr>
          <a:xfrm rot="20953052">
            <a:off x="3190461" y="725557"/>
            <a:ext cx="1431235" cy="126227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分離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7E06AB5-5482-4C1E-895D-FD0FD7D07726}"/>
              </a:ext>
            </a:extLst>
          </p:cNvPr>
          <p:cNvSpPr/>
          <p:nvPr/>
        </p:nvSpPr>
        <p:spPr>
          <a:xfrm>
            <a:off x="0" y="3429000"/>
            <a:ext cx="6649278" cy="3359426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9004FA1-1D05-45F6-B30D-CCE6B6A00C77}"/>
              </a:ext>
            </a:extLst>
          </p:cNvPr>
          <p:cNvSpPr/>
          <p:nvPr/>
        </p:nvSpPr>
        <p:spPr>
          <a:xfrm>
            <a:off x="144117" y="3632752"/>
            <a:ext cx="3180522" cy="2951922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スンナ派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B30D176-E65D-4889-9C14-9BF605907CC7}"/>
              </a:ext>
            </a:extLst>
          </p:cNvPr>
          <p:cNvSpPr/>
          <p:nvPr/>
        </p:nvSpPr>
        <p:spPr>
          <a:xfrm>
            <a:off x="4333461" y="3766930"/>
            <a:ext cx="2027584" cy="165983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シーア派</a:t>
            </a:r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73B5AD59-CBE4-4155-B251-7B5027409A3A}"/>
              </a:ext>
            </a:extLst>
          </p:cNvPr>
          <p:cNvSpPr/>
          <p:nvPr/>
        </p:nvSpPr>
        <p:spPr>
          <a:xfrm>
            <a:off x="2533400" y="3055532"/>
            <a:ext cx="1103243" cy="95068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A9E8AA2-AA02-4225-8A72-2EFCDBC2A287}"/>
              </a:ext>
            </a:extLst>
          </p:cNvPr>
          <p:cNvSpPr/>
          <p:nvPr/>
        </p:nvSpPr>
        <p:spPr>
          <a:xfrm>
            <a:off x="6793394" y="0"/>
            <a:ext cx="5398605" cy="3766930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7F4B7AA-EDC0-41E0-8FF4-178FF488CFAD}"/>
              </a:ext>
            </a:extLst>
          </p:cNvPr>
          <p:cNvSpPr/>
          <p:nvPr/>
        </p:nvSpPr>
        <p:spPr>
          <a:xfrm>
            <a:off x="6878585" y="143455"/>
            <a:ext cx="2592951" cy="659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スンナ派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8E1C5F0-C5D2-475D-BD42-9CEAD881D22F}"/>
              </a:ext>
            </a:extLst>
          </p:cNvPr>
          <p:cNvSpPr/>
          <p:nvPr/>
        </p:nvSpPr>
        <p:spPr>
          <a:xfrm>
            <a:off x="6899745" y="927345"/>
            <a:ext cx="4880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盟主：サウジアラビア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52D3BDD-2E4B-4C88-AF50-8337FB3BE9B1}"/>
              </a:ext>
            </a:extLst>
          </p:cNvPr>
          <p:cNvSpPr/>
          <p:nvPr/>
        </p:nvSpPr>
        <p:spPr>
          <a:xfrm>
            <a:off x="6899745" y="2368823"/>
            <a:ext cx="2592951" cy="659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シーア派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556AD83-BE3B-4807-AFD8-23FC1AD2F011}"/>
              </a:ext>
            </a:extLst>
          </p:cNvPr>
          <p:cNvSpPr/>
          <p:nvPr/>
        </p:nvSpPr>
        <p:spPr>
          <a:xfrm>
            <a:off x="6899746" y="3105021"/>
            <a:ext cx="3069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盟主：イラン</a:t>
            </a:r>
          </a:p>
        </p:txBody>
      </p:sp>
      <p:sp>
        <p:nvSpPr>
          <p:cNvPr id="17" name="吹き出し: 上矢印 16">
            <a:extLst>
              <a:ext uri="{FF2B5EF4-FFF2-40B4-BE49-F238E27FC236}">
                <a16:creationId xmlns:a16="http://schemas.microsoft.com/office/drawing/2014/main" id="{5E48C2F6-C737-42C3-85FF-71C428E6FF5F}"/>
              </a:ext>
            </a:extLst>
          </p:cNvPr>
          <p:cNvSpPr/>
          <p:nvPr/>
        </p:nvSpPr>
        <p:spPr>
          <a:xfrm>
            <a:off x="6793393" y="3914870"/>
            <a:ext cx="5398606" cy="2196548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現在の中東問題の１つの原因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72FF2856-9168-46F1-9C9B-E830DAB9A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0922" y="5346106"/>
            <a:ext cx="1103243" cy="110324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3CE7BD37-615A-4B97-BCA1-F118B02A5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602" y="1440136"/>
            <a:ext cx="1140915" cy="92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96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D833FE3-4CE8-4598-BA42-61B003782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25" y="0"/>
            <a:ext cx="1129795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72A5A35-02F6-4713-B757-FEAFFE4FE41A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2335077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6">
            <a:extLst>
              <a:ext uri="{FF2B5EF4-FFF2-40B4-BE49-F238E27FC236}">
                <a16:creationId xmlns:a16="http://schemas.microsoft.com/office/drawing/2014/main" id="{9CC916F9-A396-DD5A-A6EF-AE52401B5DCF}"/>
              </a:ext>
            </a:extLst>
          </p:cNvPr>
          <p:cNvSpPr/>
          <p:nvPr/>
        </p:nvSpPr>
        <p:spPr>
          <a:xfrm>
            <a:off x="322538" y="894522"/>
            <a:ext cx="11546926" cy="575475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DD8ADA3-CCFB-4543-9635-2C3C66C6E457}"/>
              </a:ext>
            </a:extLst>
          </p:cNvPr>
          <p:cNvSpPr/>
          <p:nvPr/>
        </p:nvSpPr>
        <p:spPr>
          <a:xfrm>
            <a:off x="79514" y="78574"/>
            <a:ext cx="5416826" cy="6599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ウマイヤ朝の征服活動</a:t>
            </a:r>
            <a:endParaRPr lang="ja-JP" altLang="en-US" sz="4000" b="1" dirty="0">
              <a:solidFill>
                <a:schemeClr val="accent2"/>
              </a:solidFill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9C2B976-F790-4311-A212-15B88ED742D8}"/>
              </a:ext>
            </a:extLst>
          </p:cNvPr>
          <p:cNvSpPr/>
          <p:nvPr/>
        </p:nvSpPr>
        <p:spPr>
          <a:xfrm>
            <a:off x="382171" y="955323"/>
            <a:ext cx="1287603" cy="6599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東方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526742F-2443-4AAC-8DB3-AEDEFC4ACE32}"/>
              </a:ext>
            </a:extLst>
          </p:cNvPr>
          <p:cNvSpPr txBox="1"/>
          <p:nvPr/>
        </p:nvSpPr>
        <p:spPr>
          <a:xfrm>
            <a:off x="382171" y="1642611"/>
            <a:ext cx="8503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・中央アジアのソグディアナを征服</a:t>
            </a:r>
            <a:endParaRPr kumimoji="1" lang="ja-JP" altLang="en-US" sz="4000" b="1" dirty="0"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06CB13B-93C9-412C-9F4D-D226F8558EF4}"/>
              </a:ext>
            </a:extLst>
          </p:cNvPr>
          <p:cNvSpPr txBox="1"/>
          <p:nvPr/>
        </p:nvSpPr>
        <p:spPr>
          <a:xfrm>
            <a:off x="382171" y="2322987"/>
            <a:ext cx="6744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・インド西北部を征服</a:t>
            </a:r>
            <a:endParaRPr kumimoji="1" lang="ja-JP" altLang="en-US" sz="4000" b="1" dirty="0"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04F67E6-FEF6-451D-B946-AB34E941FB41}"/>
              </a:ext>
            </a:extLst>
          </p:cNvPr>
          <p:cNvSpPr/>
          <p:nvPr/>
        </p:nvSpPr>
        <p:spPr>
          <a:xfrm>
            <a:off x="382171" y="3030873"/>
            <a:ext cx="1287603" cy="6599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西方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558ADCB-1A0B-40C6-B58B-B4A658FD0341}"/>
              </a:ext>
            </a:extLst>
          </p:cNvPr>
          <p:cNvSpPr txBox="1"/>
          <p:nvPr/>
        </p:nvSpPr>
        <p:spPr>
          <a:xfrm>
            <a:off x="382171" y="3718161"/>
            <a:ext cx="8503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・北アフリカ（ベルベル人）を征服</a:t>
            </a:r>
            <a:endParaRPr kumimoji="1" lang="ja-JP" altLang="en-US" sz="4000" b="1" dirty="0"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1B01B7A-1B50-4D65-95DC-DA71482B0E3A}"/>
              </a:ext>
            </a:extLst>
          </p:cNvPr>
          <p:cNvSpPr txBox="1"/>
          <p:nvPr/>
        </p:nvSpPr>
        <p:spPr>
          <a:xfrm>
            <a:off x="382171" y="4398537"/>
            <a:ext cx="9417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・イベリア半島の西ゴート王国を滅ぼす</a:t>
            </a:r>
            <a:endParaRPr kumimoji="1" lang="ja-JP" altLang="en-US" sz="4000" b="1" dirty="0"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94F34F6-E4BA-4A47-8D7B-80C246D37D5B}"/>
              </a:ext>
            </a:extLst>
          </p:cNvPr>
          <p:cNvSpPr txBox="1"/>
          <p:nvPr/>
        </p:nvSpPr>
        <p:spPr>
          <a:xfrm>
            <a:off x="382170" y="5085825"/>
            <a:ext cx="11276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・フランク王国との</a:t>
            </a:r>
            <a:endParaRPr lang="en-US" altLang="ja-JP" sz="4000" b="1" dirty="0"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</a:t>
            </a:r>
            <a:r>
              <a:rPr lang="ja-JP" altLang="en-US" sz="4000" b="1" dirty="0">
                <a:solidFill>
                  <a:srgbClr val="FFFF00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トゥール＝ポワティエ間の戦い</a:t>
            </a:r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に敗北</a:t>
            </a:r>
            <a:endParaRPr kumimoji="1" lang="ja-JP" altLang="en-US" sz="4000" b="1" dirty="0"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吹き出し: 四角形 25">
            <a:extLst>
              <a:ext uri="{FF2B5EF4-FFF2-40B4-BE49-F238E27FC236}">
                <a16:creationId xmlns:a16="http://schemas.microsoft.com/office/drawing/2014/main" id="{5679D8C9-ECDF-42AA-936C-A655BF995238}"/>
              </a:ext>
            </a:extLst>
          </p:cNvPr>
          <p:cNvSpPr/>
          <p:nvPr/>
        </p:nvSpPr>
        <p:spPr>
          <a:xfrm>
            <a:off x="5406099" y="5078914"/>
            <a:ext cx="2256971" cy="556574"/>
          </a:xfrm>
          <a:prstGeom prst="wedgeRectCallout">
            <a:avLst>
              <a:gd name="adj1" fmla="val -60442"/>
              <a:gd name="adj2" fmla="val -18331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現フランス</a:t>
            </a:r>
          </a:p>
        </p:txBody>
      </p:sp>
      <p:sp>
        <p:nvSpPr>
          <p:cNvPr id="27" name="吹き出し: 四角形 26">
            <a:extLst>
              <a:ext uri="{FF2B5EF4-FFF2-40B4-BE49-F238E27FC236}">
                <a16:creationId xmlns:a16="http://schemas.microsoft.com/office/drawing/2014/main" id="{5E9ECFF8-81DF-441B-94B6-4FD8A5630025}"/>
              </a:ext>
            </a:extLst>
          </p:cNvPr>
          <p:cNvSpPr/>
          <p:nvPr/>
        </p:nvSpPr>
        <p:spPr>
          <a:xfrm>
            <a:off x="6106661" y="2310434"/>
            <a:ext cx="4428278" cy="1040129"/>
          </a:xfrm>
          <a:prstGeom prst="wedgeRectCallout">
            <a:avLst>
              <a:gd name="adj1" fmla="val -60442"/>
              <a:gd name="adj2" fmla="val -1833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イスラーム化によってインド文化が複雑化</a:t>
            </a:r>
          </a:p>
        </p:txBody>
      </p:sp>
      <p:sp>
        <p:nvSpPr>
          <p:cNvPr id="28" name="吹き出し: 四角形 27">
            <a:extLst>
              <a:ext uri="{FF2B5EF4-FFF2-40B4-BE49-F238E27FC236}">
                <a16:creationId xmlns:a16="http://schemas.microsoft.com/office/drawing/2014/main" id="{976B6A3F-42A4-41EF-88F2-68C1616E9BD5}"/>
              </a:ext>
            </a:extLst>
          </p:cNvPr>
          <p:cNvSpPr/>
          <p:nvPr/>
        </p:nvSpPr>
        <p:spPr>
          <a:xfrm>
            <a:off x="9858828" y="4157308"/>
            <a:ext cx="2256971" cy="1701065"/>
          </a:xfrm>
          <a:prstGeom prst="wedgeRectCallout">
            <a:avLst>
              <a:gd name="adj1" fmla="val -60442"/>
              <a:gd name="adj2" fmla="val -18331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キリスト教世界の脅威に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A62A043-9D9C-464E-9CA3-44A01C928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447" y="1993479"/>
            <a:ext cx="1709015" cy="159233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916F88D-AF2E-42EC-92A4-17DA20A6E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3087" y="5162966"/>
            <a:ext cx="1151024" cy="150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97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3A9A4A04-6D52-423F-B4F8-742D09D15A78}"/>
              </a:ext>
            </a:extLst>
          </p:cNvPr>
          <p:cNvSpPr/>
          <p:nvPr/>
        </p:nvSpPr>
        <p:spPr>
          <a:xfrm>
            <a:off x="100786" y="1648901"/>
            <a:ext cx="9013398" cy="199274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2E5E3A01-214C-F3B1-4F36-11F18F221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2963" y="675939"/>
            <a:ext cx="1442978" cy="168769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9D49C15-FF85-40F5-B65D-AE417A3AA938}"/>
              </a:ext>
            </a:extLst>
          </p:cNvPr>
          <p:cNvSpPr txBox="1"/>
          <p:nvPr/>
        </p:nvSpPr>
        <p:spPr>
          <a:xfrm>
            <a:off x="0" y="-11376"/>
            <a:ext cx="5371831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ウマイヤ朝の課税制度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B430C4F4-2874-470E-A277-E423D5156CDD}"/>
              </a:ext>
            </a:extLst>
          </p:cNvPr>
          <p:cNvSpPr/>
          <p:nvPr/>
        </p:nvSpPr>
        <p:spPr>
          <a:xfrm>
            <a:off x="100784" y="3982394"/>
            <a:ext cx="4799031" cy="6599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地租（</a:t>
            </a:r>
            <a:r>
              <a:rPr lang="ja-JP" altLang="en-US" sz="40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ハラージュ</a:t>
            </a:r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A996FE56-56FB-42E7-B4EA-554CA2E34928}"/>
              </a:ext>
            </a:extLst>
          </p:cNvPr>
          <p:cNvSpPr/>
          <p:nvPr/>
        </p:nvSpPr>
        <p:spPr>
          <a:xfrm>
            <a:off x="100784" y="977837"/>
            <a:ext cx="4799031" cy="6599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人頭税（</a:t>
            </a:r>
            <a:r>
              <a:rPr lang="ja-JP" altLang="en-US" sz="4000" b="1" dirty="0">
                <a:solidFill>
                  <a:srgbClr val="FF0000"/>
                </a:solidFill>
                <a:uFill>
                  <a:solidFill>
                    <a:schemeClr val="tx1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ジズヤ</a:t>
            </a:r>
            <a:r>
              <a:rPr lang="ja-JP" altLang="en-US" sz="4000" b="1" dirty="0">
                <a:uFill>
                  <a:solidFill>
                    <a:schemeClr val="tx1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）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7A2D1DFE-DA51-49E5-9433-B46DA617A1AF}"/>
              </a:ext>
            </a:extLst>
          </p:cNvPr>
          <p:cNvSpPr/>
          <p:nvPr/>
        </p:nvSpPr>
        <p:spPr>
          <a:xfrm>
            <a:off x="153019" y="1743890"/>
            <a:ext cx="4617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・対象：非アラブ人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EEA965E-F69A-4951-9705-6946554862BF}"/>
              </a:ext>
            </a:extLst>
          </p:cNvPr>
          <p:cNvSpPr/>
          <p:nvPr/>
        </p:nvSpPr>
        <p:spPr>
          <a:xfrm>
            <a:off x="153018" y="2314567"/>
            <a:ext cx="9271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・他宗教への信仰が認められ、財産も保護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96AB96A4-2D74-4958-AA56-413D824E5B5A}"/>
              </a:ext>
            </a:extLst>
          </p:cNvPr>
          <p:cNvSpPr/>
          <p:nvPr/>
        </p:nvSpPr>
        <p:spPr>
          <a:xfrm>
            <a:off x="153019" y="2921089"/>
            <a:ext cx="8523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アラブ人は免除対象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EE1CF4C-6464-47F5-AF78-ADDC84BC3863}"/>
              </a:ext>
            </a:extLst>
          </p:cNvPr>
          <p:cNvSpPr/>
          <p:nvPr/>
        </p:nvSpPr>
        <p:spPr>
          <a:xfrm>
            <a:off x="100786" y="4635764"/>
            <a:ext cx="8138754" cy="15462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3F288F0-8911-4EF1-8F35-66BDC6D81635}"/>
              </a:ext>
            </a:extLst>
          </p:cNvPr>
          <p:cNvSpPr/>
          <p:nvPr/>
        </p:nvSpPr>
        <p:spPr>
          <a:xfrm>
            <a:off x="100785" y="4737165"/>
            <a:ext cx="6429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・対象：非アラブ人の土地</a:t>
            </a: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5CF17BFB-89E6-45F7-8675-193E56520128}"/>
              </a:ext>
            </a:extLst>
          </p:cNvPr>
          <p:cNvSpPr/>
          <p:nvPr/>
        </p:nvSpPr>
        <p:spPr>
          <a:xfrm>
            <a:off x="100784" y="5420322"/>
            <a:ext cx="5107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アラブ人は免除対象</a:t>
            </a: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F3E3FD6E-A24D-00A3-1E78-B6CFEF52E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360" y="4658583"/>
            <a:ext cx="2044937" cy="1523478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B9DCBC10-F7E2-18D8-C63D-425F8788D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742" y="4984353"/>
            <a:ext cx="1050761" cy="974580"/>
          </a:xfrm>
          <a:prstGeom prst="rect">
            <a:avLst/>
          </a:prstGeom>
        </p:spPr>
      </p:pic>
      <p:sp>
        <p:nvSpPr>
          <p:cNvPr id="2" name="右大かっこ 1">
            <a:extLst>
              <a:ext uri="{FF2B5EF4-FFF2-40B4-BE49-F238E27FC236}">
                <a16:creationId xmlns:a16="http://schemas.microsoft.com/office/drawing/2014/main" id="{3D9AA1D3-F678-453D-B082-5E822E8173B0}"/>
              </a:ext>
            </a:extLst>
          </p:cNvPr>
          <p:cNvSpPr/>
          <p:nvPr/>
        </p:nvSpPr>
        <p:spPr>
          <a:xfrm>
            <a:off x="9273209" y="1648901"/>
            <a:ext cx="350537" cy="4533160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A513191E-1C8B-454A-A4FA-1300BBEC834A}"/>
              </a:ext>
            </a:extLst>
          </p:cNvPr>
          <p:cNvSpPr/>
          <p:nvPr/>
        </p:nvSpPr>
        <p:spPr>
          <a:xfrm>
            <a:off x="9623746" y="3105231"/>
            <a:ext cx="25231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改宗しても</a:t>
            </a:r>
            <a:endParaRPr lang="en-US" altLang="ja-JP" sz="3600" b="1" dirty="0"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課税対象</a:t>
            </a:r>
            <a:endParaRPr lang="en-US" altLang="ja-JP" sz="3600" b="1" dirty="0">
              <a:uFill>
                <a:solidFill>
                  <a:schemeClr val="tx1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3600" b="1" dirty="0">
                <a:uFill>
                  <a:solidFill>
                    <a:schemeClr val="tx1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のまま</a:t>
            </a:r>
          </a:p>
        </p:txBody>
      </p:sp>
    </p:spTree>
    <p:extLst>
      <p:ext uri="{BB962C8B-B14F-4D97-AF65-F5344CB8AC3E}">
        <p14:creationId xmlns:p14="http://schemas.microsoft.com/office/powerpoint/2010/main" val="13637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25393</TotalTime>
  <Words>425</Words>
  <Application>Microsoft Office PowerPoint</Application>
  <PresentationFormat>ワイド画面</PresentationFormat>
  <Paragraphs>94</Paragraphs>
  <Slides>12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8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651</cp:revision>
  <dcterms:created xsi:type="dcterms:W3CDTF">2019-06-25T21:59:19Z</dcterms:created>
  <dcterms:modified xsi:type="dcterms:W3CDTF">2024-09-10T08:42:40Z</dcterms:modified>
</cp:coreProperties>
</file>