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1"/>
  </p:notesMasterIdLst>
  <p:sldIdLst>
    <p:sldId id="519" r:id="rId2"/>
    <p:sldId id="823" r:id="rId3"/>
    <p:sldId id="890" r:id="rId4"/>
    <p:sldId id="891" r:id="rId5"/>
    <p:sldId id="809" r:id="rId6"/>
    <p:sldId id="892" r:id="rId7"/>
    <p:sldId id="893" r:id="rId8"/>
    <p:sldId id="894" r:id="rId9"/>
    <p:sldId id="793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EFD"/>
    <a:srgbClr val="CCCCFF"/>
    <a:srgbClr val="E91FE9"/>
    <a:srgbClr val="000000"/>
    <a:srgbClr val="FF0066"/>
    <a:srgbClr val="ED49E1"/>
    <a:srgbClr val="ED4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3784" autoAdjust="0"/>
  </p:normalViewPr>
  <p:slideViewPr>
    <p:cSldViewPr snapToGrid="0" showGuides="1">
      <p:cViewPr>
        <p:scale>
          <a:sx n="60" d="100"/>
          <a:sy n="60" d="100"/>
        </p:scale>
        <p:origin x="720" y="19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4df855aef7cffa4d" providerId="LiveId" clId="{4D4B92E2-93D2-4CD3-BD74-4FB88AAD8B7E}"/>
    <pc:docChg chg="undo custSel addSld delSld modSld">
      <pc:chgData name="" userId="4df855aef7cffa4d" providerId="LiveId" clId="{4D4B92E2-93D2-4CD3-BD74-4FB88AAD8B7E}" dt="2024-09-23T04:02:54.806" v="3289" actId="20577"/>
      <pc:docMkLst>
        <pc:docMk/>
      </pc:docMkLst>
      <pc:sldChg chg="addSp delSp modSp">
        <pc:chgData name="" userId="4df855aef7cffa4d" providerId="LiveId" clId="{4D4B92E2-93D2-4CD3-BD74-4FB88AAD8B7E}" dt="2024-09-23T04:02:54.806" v="3289" actId="20577"/>
        <pc:sldMkLst>
          <pc:docMk/>
          <pc:sldMk cId="980143643" sldId="793"/>
        </pc:sldMkLst>
        <pc:spChg chg="add mod">
          <ac:chgData name="" userId="4df855aef7cffa4d" providerId="LiveId" clId="{4D4B92E2-93D2-4CD3-BD74-4FB88AAD8B7E}" dt="2024-09-23T04:02:03.225" v="3198" actId="1076"/>
          <ac:spMkLst>
            <pc:docMk/>
            <pc:sldMk cId="980143643" sldId="793"/>
            <ac:spMk id="2" creationId="{7E51591B-C017-47DF-9BB2-73AC607D1993}"/>
          </ac:spMkLst>
        </pc:spChg>
        <pc:spChg chg="add mod">
          <ac:chgData name="" userId="4df855aef7cffa4d" providerId="LiveId" clId="{4D4B92E2-93D2-4CD3-BD74-4FB88AAD8B7E}" dt="2024-09-23T04:01:46.380" v="3196" actId="14100"/>
          <ac:spMkLst>
            <pc:docMk/>
            <pc:sldMk cId="980143643" sldId="793"/>
            <ac:spMk id="6" creationId="{1A3E06A9-CA7E-4205-8F78-461CBF869074}"/>
          </ac:spMkLst>
        </pc:spChg>
        <pc:spChg chg="add del mod">
          <ac:chgData name="" userId="4df855aef7cffa4d" providerId="LiveId" clId="{4D4B92E2-93D2-4CD3-BD74-4FB88AAD8B7E}" dt="2024-09-23T04:01:49.392" v="3197" actId="478"/>
          <ac:spMkLst>
            <pc:docMk/>
            <pc:sldMk cId="980143643" sldId="793"/>
            <ac:spMk id="7" creationId="{1C06B8A5-DBDA-46A6-B740-1F56D25ADADA}"/>
          </ac:spMkLst>
        </pc:spChg>
        <pc:spChg chg="add mod">
          <ac:chgData name="" userId="4df855aef7cffa4d" providerId="LiveId" clId="{4D4B92E2-93D2-4CD3-BD74-4FB88AAD8B7E}" dt="2024-09-23T04:02:03.225" v="3198" actId="1076"/>
          <ac:spMkLst>
            <pc:docMk/>
            <pc:sldMk cId="980143643" sldId="793"/>
            <ac:spMk id="8" creationId="{8C3BC377-508D-40DC-986B-E205534916AF}"/>
          </ac:spMkLst>
        </pc:spChg>
        <pc:spChg chg="add mod">
          <ac:chgData name="" userId="4df855aef7cffa4d" providerId="LiveId" clId="{4D4B92E2-93D2-4CD3-BD74-4FB88AAD8B7E}" dt="2024-09-23T04:02:03.225" v="3198" actId="1076"/>
          <ac:spMkLst>
            <pc:docMk/>
            <pc:sldMk cId="980143643" sldId="793"/>
            <ac:spMk id="9" creationId="{9065C5D7-641B-4FDD-9C05-0155E0A0899D}"/>
          </ac:spMkLst>
        </pc:spChg>
        <pc:spChg chg="add mod">
          <ac:chgData name="" userId="4df855aef7cffa4d" providerId="LiveId" clId="{4D4B92E2-93D2-4CD3-BD74-4FB88AAD8B7E}" dt="2024-09-23T04:02:03.225" v="3198" actId="1076"/>
          <ac:spMkLst>
            <pc:docMk/>
            <pc:sldMk cId="980143643" sldId="793"/>
            <ac:spMk id="11" creationId="{DA909DA5-3798-4A27-BB61-2538D2E3DCBA}"/>
          </ac:spMkLst>
        </pc:spChg>
        <pc:spChg chg="mod">
          <ac:chgData name="" userId="4df855aef7cffa4d" providerId="LiveId" clId="{4D4B92E2-93D2-4CD3-BD74-4FB88AAD8B7E}" dt="2024-09-23T03:50:29.285" v="2363" actId="14100"/>
          <ac:spMkLst>
            <pc:docMk/>
            <pc:sldMk cId="980143643" sldId="793"/>
            <ac:spMk id="12" creationId="{ADAADF98-9D01-8FC8-D6BE-59ECC4E5CCA4}"/>
          </ac:spMkLst>
        </pc:spChg>
        <pc:spChg chg="add mod">
          <ac:chgData name="" userId="4df855aef7cffa4d" providerId="LiveId" clId="{4D4B92E2-93D2-4CD3-BD74-4FB88AAD8B7E}" dt="2024-09-23T04:02:03.225" v="3198" actId="1076"/>
          <ac:spMkLst>
            <pc:docMk/>
            <pc:sldMk cId="980143643" sldId="793"/>
            <ac:spMk id="14" creationId="{EA65150B-FE1C-42B0-8832-26083221F2C7}"/>
          </ac:spMkLst>
        </pc:spChg>
        <pc:spChg chg="add mod">
          <ac:chgData name="" userId="4df855aef7cffa4d" providerId="LiveId" clId="{4D4B92E2-93D2-4CD3-BD74-4FB88AAD8B7E}" dt="2024-09-23T04:02:03.225" v="3198" actId="1076"/>
          <ac:spMkLst>
            <pc:docMk/>
            <pc:sldMk cId="980143643" sldId="793"/>
            <ac:spMk id="15" creationId="{FCA8B6D1-446F-4994-B999-93264530D072}"/>
          </ac:spMkLst>
        </pc:spChg>
        <pc:spChg chg="mod">
          <ac:chgData name="" userId="4df855aef7cffa4d" providerId="LiveId" clId="{4D4B92E2-93D2-4CD3-BD74-4FB88AAD8B7E}" dt="2024-09-23T03:51:30.156" v="2513" actId="207"/>
          <ac:spMkLst>
            <pc:docMk/>
            <pc:sldMk cId="980143643" sldId="793"/>
            <ac:spMk id="16" creationId="{DA2B479E-580B-4855-A05A-742A4DFE033F}"/>
          </ac:spMkLst>
        </pc:spChg>
        <pc:spChg chg="add mod">
          <ac:chgData name="" userId="4df855aef7cffa4d" providerId="LiveId" clId="{4D4B92E2-93D2-4CD3-BD74-4FB88AAD8B7E}" dt="2024-09-23T04:02:06.910" v="3199" actId="1076"/>
          <ac:spMkLst>
            <pc:docMk/>
            <pc:sldMk cId="980143643" sldId="793"/>
            <ac:spMk id="17" creationId="{D2861746-EBFB-48CD-8904-3C03B183B18E}"/>
          </ac:spMkLst>
        </pc:spChg>
        <pc:spChg chg="add mod">
          <ac:chgData name="" userId="4df855aef7cffa4d" providerId="LiveId" clId="{4D4B92E2-93D2-4CD3-BD74-4FB88AAD8B7E}" dt="2024-09-23T04:02:03.225" v="3198" actId="1076"/>
          <ac:spMkLst>
            <pc:docMk/>
            <pc:sldMk cId="980143643" sldId="793"/>
            <ac:spMk id="18" creationId="{6B9782F0-5CA2-4F39-9958-BE6C14C901C1}"/>
          </ac:spMkLst>
        </pc:spChg>
        <pc:spChg chg="add mod">
          <ac:chgData name="" userId="4df855aef7cffa4d" providerId="LiveId" clId="{4D4B92E2-93D2-4CD3-BD74-4FB88AAD8B7E}" dt="2024-09-23T04:02:03.225" v="3198" actId="1076"/>
          <ac:spMkLst>
            <pc:docMk/>
            <pc:sldMk cId="980143643" sldId="793"/>
            <ac:spMk id="19" creationId="{FFD0EB89-101C-4351-8431-19CD734F1F94}"/>
          </ac:spMkLst>
        </pc:spChg>
        <pc:spChg chg="add mod">
          <ac:chgData name="" userId="4df855aef7cffa4d" providerId="LiveId" clId="{4D4B92E2-93D2-4CD3-BD74-4FB88AAD8B7E}" dt="2024-09-23T04:02:54.806" v="3289" actId="20577"/>
          <ac:spMkLst>
            <pc:docMk/>
            <pc:sldMk cId="980143643" sldId="793"/>
            <ac:spMk id="20" creationId="{7177CF0B-352A-4C87-8459-53ACD37F495F}"/>
          </ac:spMkLst>
        </pc:spChg>
      </pc:sldChg>
      <pc:sldChg chg="addSp delSp modSp add">
        <pc:chgData name="" userId="4df855aef7cffa4d" providerId="LiveId" clId="{4D4B92E2-93D2-4CD3-BD74-4FB88AAD8B7E}" dt="2024-09-23T01:44:15.333" v="1319" actId="1076"/>
        <pc:sldMkLst>
          <pc:docMk/>
          <pc:sldMk cId="3034666151" sldId="809"/>
        </pc:sldMkLst>
        <pc:spChg chg="mod">
          <ac:chgData name="" userId="4df855aef7cffa4d" providerId="LiveId" clId="{4D4B92E2-93D2-4CD3-BD74-4FB88AAD8B7E}" dt="2024-09-23T01:37:59.805" v="1026" actId="1076"/>
          <ac:spMkLst>
            <pc:docMk/>
            <pc:sldMk cId="3034666151" sldId="809"/>
            <ac:spMk id="3" creationId="{2FF8EFFC-5C09-4B47-8457-CAB6B30BDEB4}"/>
          </ac:spMkLst>
        </pc:spChg>
        <pc:spChg chg="del">
          <ac:chgData name="" userId="4df855aef7cffa4d" providerId="LiveId" clId="{4D4B92E2-93D2-4CD3-BD74-4FB88AAD8B7E}" dt="2024-09-23T01:26:29.906" v="744" actId="478"/>
          <ac:spMkLst>
            <pc:docMk/>
            <pc:sldMk cId="3034666151" sldId="809"/>
            <ac:spMk id="4" creationId="{E3754B1E-05B8-4D7E-B826-93AF16B86E43}"/>
          </ac:spMkLst>
        </pc:spChg>
        <pc:spChg chg="del mod">
          <ac:chgData name="" userId="4df855aef7cffa4d" providerId="LiveId" clId="{4D4B92E2-93D2-4CD3-BD74-4FB88AAD8B7E}" dt="2024-09-23T01:26:52.754" v="749" actId="478"/>
          <ac:spMkLst>
            <pc:docMk/>
            <pc:sldMk cId="3034666151" sldId="809"/>
            <ac:spMk id="5" creationId="{C0C0B354-3CBB-48A7-AF82-34A2B363BBBB}"/>
          </ac:spMkLst>
        </pc:spChg>
        <pc:spChg chg="mod">
          <ac:chgData name="" userId="4df855aef7cffa4d" providerId="LiveId" clId="{4D4B92E2-93D2-4CD3-BD74-4FB88AAD8B7E}" dt="2024-09-23T01:43:06.166" v="1244" actId="14100"/>
          <ac:spMkLst>
            <pc:docMk/>
            <pc:sldMk cId="3034666151" sldId="809"/>
            <ac:spMk id="6" creationId="{89390345-C5B6-4D65-8695-1B9DE8C23973}"/>
          </ac:spMkLst>
        </pc:spChg>
        <pc:spChg chg="del mod">
          <ac:chgData name="" userId="4df855aef7cffa4d" providerId="LiveId" clId="{4D4B92E2-93D2-4CD3-BD74-4FB88AAD8B7E}" dt="2024-09-23T01:29:48.572" v="801" actId="478"/>
          <ac:spMkLst>
            <pc:docMk/>
            <pc:sldMk cId="3034666151" sldId="809"/>
            <ac:spMk id="10" creationId="{18F47E3E-9115-4B64-8FEF-0ED66D0B04A9}"/>
          </ac:spMkLst>
        </pc:spChg>
        <pc:spChg chg="del">
          <ac:chgData name="" userId="4df855aef7cffa4d" providerId="LiveId" clId="{4D4B92E2-93D2-4CD3-BD74-4FB88AAD8B7E}" dt="2024-09-23T01:26:31.141" v="745" actId="478"/>
          <ac:spMkLst>
            <pc:docMk/>
            <pc:sldMk cId="3034666151" sldId="809"/>
            <ac:spMk id="13" creationId="{58CF6129-BE3B-42B3-A861-509C6FC65967}"/>
          </ac:spMkLst>
        </pc:spChg>
        <pc:spChg chg="del">
          <ac:chgData name="" userId="4df855aef7cffa4d" providerId="LiveId" clId="{4D4B92E2-93D2-4CD3-BD74-4FB88AAD8B7E}" dt="2024-09-23T01:26:28.742" v="743" actId="478"/>
          <ac:spMkLst>
            <pc:docMk/>
            <pc:sldMk cId="3034666151" sldId="809"/>
            <ac:spMk id="15" creationId="{00000000-0000-0000-0000-000000000000}"/>
          </ac:spMkLst>
        </pc:spChg>
        <pc:spChg chg="add mod">
          <ac:chgData name="" userId="4df855aef7cffa4d" providerId="LiveId" clId="{4D4B92E2-93D2-4CD3-BD74-4FB88AAD8B7E}" dt="2024-09-23T01:37:59.805" v="1026" actId="1076"/>
          <ac:spMkLst>
            <pc:docMk/>
            <pc:sldMk cId="3034666151" sldId="809"/>
            <ac:spMk id="21" creationId="{5BB14D97-3FE8-4BF2-96BA-D3A8D3A7D236}"/>
          </ac:spMkLst>
        </pc:spChg>
        <pc:spChg chg="add mod">
          <ac:chgData name="" userId="4df855aef7cffa4d" providerId="LiveId" clId="{4D4B92E2-93D2-4CD3-BD74-4FB88AAD8B7E}" dt="2024-09-23T01:37:59.805" v="1026" actId="1076"/>
          <ac:spMkLst>
            <pc:docMk/>
            <pc:sldMk cId="3034666151" sldId="809"/>
            <ac:spMk id="22" creationId="{A29C9904-CA86-4427-B420-25C111F8A951}"/>
          </ac:spMkLst>
        </pc:spChg>
        <pc:spChg chg="del">
          <ac:chgData name="" userId="4df855aef7cffa4d" providerId="LiveId" clId="{4D4B92E2-93D2-4CD3-BD74-4FB88AAD8B7E}" dt="2024-09-23T01:29:48.572" v="801" actId="478"/>
          <ac:spMkLst>
            <pc:docMk/>
            <pc:sldMk cId="3034666151" sldId="809"/>
            <ac:spMk id="24" creationId="{7B07F6E5-D596-40D9-A83B-B90A3801F36E}"/>
          </ac:spMkLst>
        </pc:spChg>
        <pc:spChg chg="del">
          <ac:chgData name="" userId="4df855aef7cffa4d" providerId="LiveId" clId="{4D4B92E2-93D2-4CD3-BD74-4FB88AAD8B7E}" dt="2024-09-23T01:29:48.572" v="801" actId="478"/>
          <ac:spMkLst>
            <pc:docMk/>
            <pc:sldMk cId="3034666151" sldId="809"/>
            <ac:spMk id="25" creationId="{58CF6129-BE3B-42B3-A861-509C6FC65967}"/>
          </ac:spMkLst>
        </pc:spChg>
        <pc:spChg chg="del">
          <ac:chgData name="" userId="4df855aef7cffa4d" providerId="LiveId" clId="{4D4B92E2-93D2-4CD3-BD74-4FB88AAD8B7E}" dt="2024-09-23T01:29:48.572" v="801" actId="478"/>
          <ac:spMkLst>
            <pc:docMk/>
            <pc:sldMk cId="3034666151" sldId="809"/>
            <ac:spMk id="26" creationId="{7B07F6E5-D596-40D9-A83B-B90A3801F36E}"/>
          </ac:spMkLst>
        </pc:spChg>
        <pc:spChg chg="add del mod">
          <ac:chgData name="" userId="4df855aef7cffa4d" providerId="LiveId" clId="{4D4B92E2-93D2-4CD3-BD74-4FB88AAD8B7E}" dt="2024-09-23T01:29:58.959" v="807"/>
          <ac:spMkLst>
            <pc:docMk/>
            <pc:sldMk cId="3034666151" sldId="809"/>
            <ac:spMk id="27" creationId="{E0035F94-FBD2-4AF0-A980-8A3C66FCDDCD}"/>
          </ac:spMkLst>
        </pc:spChg>
        <pc:spChg chg="add mod">
          <ac:chgData name="" userId="4df855aef7cffa4d" providerId="LiveId" clId="{4D4B92E2-93D2-4CD3-BD74-4FB88AAD8B7E}" dt="2024-09-23T01:37:59.805" v="1026" actId="1076"/>
          <ac:spMkLst>
            <pc:docMk/>
            <pc:sldMk cId="3034666151" sldId="809"/>
            <ac:spMk id="28" creationId="{402C6A6B-9FF0-4EFC-9C6E-20F597A9BE41}"/>
          </ac:spMkLst>
        </pc:spChg>
        <pc:spChg chg="add del mod">
          <ac:chgData name="" userId="4df855aef7cffa4d" providerId="LiveId" clId="{4D4B92E2-93D2-4CD3-BD74-4FB88AAD8B7E}" dt="2024-09-23T01:30:01.190" v="808" actId="478"/>
          <ac:spMkLst>
            <pc:docMk/>
            <pc:sldMk cId="3034666151" sldId="809"/>
            <ac:spMk id="29" creationId="{099076BC-4285-4BDA-9C36-DEC388877759}"/>
          </ac:spMkLst>
        </pc:spChg>
        <pc:spChg chg="add mod">
          <ac:chgData name="" userId="4df855aef7cffa4d" providerId="LiveId" clId="{4D4B92E2-93D2-4CD3-BD74-4FB88AAD8B7E}" dt="2024-09-23T01:37:59.805" v="1026" actId="1076"/>
          <ac:spMkLst>
            <pc:docMk/>
            <pc:sldMk cId="3034666151" sldId="809"/>
            <ac:spMk id="30" creationId="{D2734EF6-839E-4194-A2F1-4BEB7305CB5A}"/>
          </ac:spMkLst>
        </pc:spChg>
        <pc:spChg chg="add mod">
          <ac:chgData name="" userId="4df855aef7cffa4d" providerId="LiveId" clId="{4D4B92E2-93D2-4CD3-BD74-4FB88AAD8B7E}" dt="2024-09-23T01:37:59.805" v="1026" actId="1076"/>
          <ac:spMkLst>
            <pc:docMk/>
            <pc:sldMk cId="3034666151" sldId="809"/>
            <ac:spMk id="31" creationId="{F9D89D93-F171-4B0E-ABAA-EEA0F4A5B1F5}"/>
          </ac:spMkLst>
        </pc:spChg>
        <pc:spChg chg="del">
          <ac:chgData name="" userId="4df855aef7cffa4d" providerId="LiveId" clId="{4D4B92E2-93D2-4CD3-BD74-4FB88AAD8B7E}" dt="2024-09-23T01:37:37.139" v="1021" actId="478"/>
          <ac:spMkLst>
            <pc:docMk/>
            <pc:sldMk cId="3034666151" sldId="809"/>
            <ac:spMk id="32" creationId="{89390345-C5B6-4D65-8695-1B9DE8C23973}"/>
          </ac:spMkLst>
        </pc:spChg>
        <pc:spChg chg="del">
          <ac:chgData name="" userId="4df855aef7cffa4d" providerId="LiveId" clId="{4D4B92E2-93D2-4CD3-BD74-4FB88AAD8B7E}" dt="2024-09-23T01:37:37.139" v="1021" actId="478"/>
          <ac:spMkLst>
            <pc:docMk/>
            <pc:sldMk cId="3034666151" sldId="809"/>
            <ac:spMk id="33" creationId="{18F47E3E-9115-4B64-8FEF-0ED66D0B04A9}"/>
          </ac:spMkLst>
        </pc:spChg>
        <pc:spChg chg="add mod">
          <ac:chgData name="" userId="4df855aef7cffa4d" providerId="LiveId" clId="{4D4B92E2-93D2-4CD3-BD74-4FB88AAD8B7E}" dt="2024-09-23T01:37:59.805" v="1026" actId="1076"/>
          <ac:spMkLst>
            <pc:docMk/>
            <pc:sldMk cId="3034666151" sldId="809"/>
            <ac:spMk id="34" creationId="{B733B5CD-8B7F-417F-A6F3-C08C68C9D952}"/>
          </ac:spMkLst>
        </pc:spChg>
        <pc:spChg chg="del">
          <ac:chgData name="" userId="4df855aef7cffa4d" providerId="LiveId" clId="{4D4B92E2-93D2-4CD3-BD74-4FB88AAD8B7E}" dt="2024-09-23T01:37:37.139" v="1021" actId="478"/>
          <ac:spMkLst>
            <pc:docMk/>
            <pc:sldMk cId="3034666151" sldId="809"/>
            <ac:spMk id="35" creationId="{7B07F6E5-D596-40D9-A83B-B90A3801F36E}"/>
          </ac:spMkLst>
        </pc:spChg>
        <pc:spChg chg="del">
          <ac:chgData name="" userId="4df855aef7cffa4d" providerId="LiveId" clId="{4D4B92E2-93D2-4CD3-BD74-4FB88AAD8B7E}" dt="2024-09-23T01:37:37.139" v="1021" actId="478"/>
          <ac:spMkLst>
            <pc:docMk/>
            <pc:sldMk cId="3034666151" sldId="809"/>
            <ac:spMk id="36" creationId="{7B07F6E5-D596-40D9-A83B-B90A3801F36E}"/>
          </ac:spMkLst>
        </pc:spChg>
        <pc:spChg chg="add mod">
          <ac:chgData name="" userId="4df855aef7cffa4d" providerId="LiveId" clId="{4D4B92E2-93D2-4CD3-BD74-4FB88AAD8B7E}" dt="2024-09-23T01:37:59.805" v="1026" actId="1076"/>
          <ac:spMkLst>
            <pc:docMk/>
            <pc:sldMk cId="3034666151" sldId="809"/>
            <ac:spMk id="37" creationId="{5721F6D8-6587-4794-B82B-911D7A2391F8}"/>
          </ac:spMkLst>
        </pc:spChg>
        <pc:spChg chg="del">
          <ac:chgData name="" userId="4df855aef7cffa4d" providerId="LiveId" clId="{4D4B92E2-93D2-4CD3-BD74-4FB88AAD8B7E}" dt="2024-09-23T01:37:37.139" v="1021" actId="478"/>
          <ac:spMkLst>
            <pc:docMk/>
            <pc:sldMk cId="3034666151" sldId="809"/>
            <ac:spMk id="38" creationId="{7B07F6E5-D596-40D9-A83B-B90A3801F36E}"/>
          </ac:spMkLst>
        </pc:spChg>
        <pc:spChg chg="del">
          <ac:chgData name="" userId="4df855aef7cffa4d" providerId="LiveId" clId="{4D4B92E2-93D2-4CD3-BD74-4FB88AAD8B7E}" dt="2024-09-23T01:26:27.621" v="742" actId="478"/>
          <ac:spMkLst>
            <pc:docMk/>
            <pc:sldMk cId="3034666151" sldId="809"/>
            <ac:spMk id="39" creationId="{C0C0B354-3CBB-48A7-AF82-34A2B363BBBB}"/>
          </ac:spMkLst>
        </pc:spChg>
        <pc:spChg chg="add del mod">
          <ac:chgData name="" userId="4df855aef7cffa4d" providerId="LiveId" clId="{4D4B92E2-93D2-4CD3-BD74-4FB88AAD8B7E}" dt="2024-09-23T01:35:49.347" v="950" actId="478"/>
          <ac:spMkLst>
            <pc:docMk/>
            <pc:sldMk cId="3034666151" sldId="809"/>
            <ac:spMk id="40" creationId="{4A538252-DB26-4C10-A5E6-CE6CE370A455}"/>
          </ac:spMkLst>
        </pc:spChg>
        <pc:spChg chg="add del mod">
          <ac:chgData name="" userId="4df855aef7cffa4d" providerId="LiveId" clId="{4D4B92E2-93D2-4CD3-BD74-4FB88AAD8B7E}" dt="2024-09-23T01:36:48" v="1014" actId="478"/>
          <ac:spMkLst>
            <pc:docMk/>
            <pc:sldMk cId="3034666151" sldId="809"/>
            <ac:spMk id="41" creationId="{595B2472-3BCF-4CF4-BE15-3F719C95791B}"/>
          </ac:spMkLst>
        </pc:spChg>
        <pc:spChg chg="add mod">
          <ac:chgData name="" userId="4df855aef7cffa4d" providerId="LiveId" clId="{4D4B92E2-93D2-4CD3-BD74-4FB88AAD8B7E}" dt="2024-09-23T01:41:36.896" v="1188" actId="1076"/>
          <ac:spMkLst>
            <pc:docMk/>
            <pc:sldMk cId="3034666151" sldId="809"/>
            <ac:spMk id="42" creationId="{45ABA0C3-CB8A-485A-A75A-DE1C1D258BE1}"/>
          </ac:spMkLst>
        </pc:spChg>
        <pc:spChg chg="add del mod">
          <ac:chgData name="" userId="4df855aef7cffa4d" providerId="LiveId" clId="{4D4B92E2-93D2-4CD3-BD74-4FB88AAD8B7E}" dt="2024-09-23T01:38:01.304" v="1027" actId="478"/>
          <ac:spMkLst>
            <pc:docMk/>
            <pc:sldMk cId="3034666151" sldId="809"/>
            <ac:spMk id="43" creationId="{E9A7F4D3-D25D-43CC-9E84-B19AA4788AD9}"/>
          </ac:spMkLst>
        </pc:spChg>
        <pc:spChg chg="add mod">
          <ac:chgData name="" userId="4df855aef7cffa4d" providerId="LiveId" clId="{4D4B92E2-93D2-4CD3-BD74-4FB88AAD8B7E}" dt="2024-09-23T01:43:12.288" v="1246" actId="14100"/>
          <ac:spMkLst>
            <pc:docMk/>
            <pc:sldMk cId="3034666151" sldId="809"/>
            <ac:spMk id="44" creationId="{606FAC18-80C9-4AF4-B16E-E88F288C53EC}"/>
          </ac:spMkLst>
        </pc:spChg>
        <pc:spChg chg="add mod">
          <ac:chgData name="" userId="4df855aef7cffa4d" providerId="LiveId" clId="{4D4B92E2-93D2-4CD3-BD74-4FB88AAD8B7E}" dt="2024-09-23T01:42:27.610" v="1194" actId="1076"/>
          <ac:spMkLst>
            <pc:docMk/>
            <pc:sldMk cId="3034666151" sldId="809"/>
            <ac:spMk id="45" creationId="{44B813BD-83F0-4D8A-BAF4-F6E6569840E9}"/>
          </ac:spMkLst>
        </pc:spChg>
        <pc:spChg chg="add mod">
          <ac:chgData name="" userId="4df855aef7cffa4d" providerId="LiveId" clId="{4D4B92E2-93D2-4CD3-BD74-4FB88AAD8B7E}" dt="2024-09-23T01:42:24.121" v="1193" actId="1076"/>
          <ac:spMkLst>
            <pc:docMk/>
            <pc:sldMk cId="3034666151" sldId="809"/>
            <ac:spMk id="46" creationId="{C0513DD4-FA4F-4F8E-9CA1-099C78A71DB8}"/>
          </ac:spMkLst>
        </pc:spChg>
        <pc:spChg chg="add mod">
          <ac:chgData name="" userId="4df855aef7cffa4d" providerId="LiveId" clId="{4D4B92E2-93D2-4CD3-BD74-4FB88AAD8B7E}" dt="2024-09-23T01:42:24.121" v="1193" actId="1076"/>
          <ac:spMkLst>
            <pc:docMk/>
            <pc:sldMk cId="3034666151" sldId="809"/>
            <ac:spMk id="47" creationId="{D25A123E-AE2E-4913-8282-CE5C64C4A8BB}"/>
          </ac:spMkLst>
        </pc:spChg>
        <pc:spChg chg="add mod">
          <ac:chgData name="" userId="4df855aef7cffa4d" providerId="LiveId" clId="{4D4B92E2-93D2-4CD3-BD74-4FB88AAD8B7E}" dt="2024-09-23T01:42:24.121" v="1193" actId="1076"/>
          <ac:spMkLst>
            <pc:docMk/>
            <pc:sldMk cId="3034666151" sldId="809"/>
            <ac:spMk id="48" creationId="{69F5BEBA-D672-4E9E-874A-8BA3D3468894}"/>
          </ac:spMkLst>
        </pc:spChg>
        <pc:spChg chg="add mod">
          <ac:chgData name="" userId="4df855aef7cffa4d" providerId="LiveId" clId="{4D4B92E2-93D2-4CD3-BD74-4FB88AAD8B7E}" dt="2024-09-23T01:41:41.563" v="1189" actId="1076"/>
          <ac:spMkLst>
            <pc:docMk/>
            <pc:sldMk cId="3034666151" sldId="809"/>
            <ac:spMk id="49" creationId="{924290ED-ADA4-476A-B7A2-8DDD4919904C}"/>
          </ac:spMkLst>
        </pc:spChg>
        <pc:spChg chg="add mod">
          <ac:chgData name="" userId="4df855aef7cffa4d" providerId="LiveId" clId="{4D4B92E2-93D2-4CD3-BD74-4FB88AAD8B7E}" dt="2024-09-23T01:43:29.317" v="1251" actId="14100"/>
          <ac:spMkLst>
            <pc:docMk/>
            <pc:sldMk cId="3034666151" sldId="809"/>
            <ac:spMk id="50" creationId="{74278BC8-9023-47C3-AE4C-47F42C680161}"/>
          </ac:spMkLst>
        </pc:spChg>
        <pc:spChg chg="add del">
          <ac:chgData name="" userId="4df855aef7cffa4d" providerId="LiveId" clId="{4D4B92E2-93D2-4CD3-BD74-4FB88AAD8B7E}" dt="2024-09-23T01:43:45.709" v="1253" actId="478"/>
          <ac:spMkLst>
            <pc:docMk/>
            <pc:sldMk cId="3034666151" sldId="809"/>
            <ac:spMk id="51" creationId="{6A5CD02F-57A1-4656-B0DB-6203C2513841}"/>
          </ac:spMkLst>
        </pc:spChg>
        <pc:spChg chg="add mod">
          <ac:chgData name="" userId="4df855aef7cffa4d" providerId="LiveId" clId="{4D4B92E2-93D2-4CD3-BD74-4FB88AAD8B7E}" dt="2024-09-23T01:44:15.333" v="1319" actId="1076"/>
          <ac:spMkLst>
            <pc:docMk/>
            <pc:sldMk cId="3034666151" sldId="809"/>
            <ac:spMk id="52" creationId="{D95A97A9-94AD-46DA-AD8A-7100A47EE396}"/>
          </ac:spMkLst>
        </pc:spChg>
        <pc:picChg chg="add mod">
          <ac:chgData name="" userId="4df855aef7cffa4d" providerId="LiveId" clId="{4D4B92E2-93D2-4CD3-BD74-4FB88AAD8B7E}" dt="2024-09-23T01:37:59.805" v="1026" actId="1076"/>
          <ac:picMkLst>
            <pc:docMk/>
            <pc:sldMk cId="3034666151" sldId="809"/>
            <ac:picMk id="2" creationId="{584668FE-A823-4943-A910-60EAA3010200}"/>
          </ac:picMkLst>
        </pc:picChg>
        <pc:picChg chg="add mod">
          <ac:chgData name="" userId="4df855aef7cffa4d" providerId="LiveId" clId="{4D4B92E2-93D2-4CD3-BD74-4FB88AAD8B7E}" dt="2024-09-23T01:42:34.467" v="1197" actId="1076"/>
          <ac:picMkLst>
            <pc:docMk/>
            <pc:sldMk cId="3034666151" sldId="809"/>
            <ac:picMk id="7" creationId="{320B842D-6743-4B3D-BB62-7D33E792B91F}"/>
          </ac:picMkLst>
        </pc:picChg>
        <pc:picChg chg="del">
          <ac:chgData name="" userId="4df855aef7cffa4d" providerId="LiveId" clId="{4D4B92E2-93D2-4CD3-BD74-4FB88AAD8B7E}" dt="2024-09-23T01:26:18.549" v="738" actId="478"/>
          <ac:picMkLst>
            <pc:docMk/>
            <pc:sldMk cId="3034666151" sldId="809"/>
            <ac:picMk id="8" creationId="{00000000-0000-0000-0000-000000000000}"/>
          </ac:picMkLst>
        </pc:picChg>
        <pc:picChg chg="del">
          <ac:chgData name="" userId="4df855aef7cffa4d" providerId="LiveId" clId="{4D4B92E2-93D2-4CD3-BD74-4FB88AAD8B7E}" dt="2024-09-23T01:29:48.572" v="801" actId="478"/>
          <ac:picMkLst>
            <pc:docMk/>
            <pc:sldMk cId="3034666151" sldId="809"/>
            <ac:picMk id="9" creationId="{00000000-0000-0000-0000-000000000000}"/>
          </ac:picMkLst>
        </pc:picChg>
        <pc:picChg chg="add mod">
          <ac:chgData name="" userId="4df855aef7cffa4d" providerId="LiveId" clId="{4D4B92E2-93D2-4CD3-BD74-4FB88AAD8B7E}" dt="2024-09-23T01:42:36.292" v="1198" actId="1076"/>
          <ac:picMkLst>
            <pc:docMk/>
            <pc:sldMk cId="3034666151" sldId="809"/>
            <ac:picMk id="11" creationId="{908BAC8F-218D-42F3-9E81-F884B02BFD95}"/>
          </ac:picMkLst>
        </pc:picChg>
        <pc:picChg chg="del">
          <ac:chgData name="" userId="4df855aef7cffa4d" providerId="LiveId" clId="{4D4B92E2-93D2-4CD3-BD74-4FB88AAD8B7E}" dt="2024-09-23T01:29:48.572" v="801" actId="478"/>
          <ac:picMkLst>
            <pc:docMk/>
            <pc:sldMk cId="3034666151" sldId="809"/>
            <ac:picMk id="23" creationId="{F2CE18B4-18E6-4A3E-BD33-24E5A8AB59C4}"/>
          </ac:picMkLst>
        </pc:picChg>
      </pc:sldChg>
      <pc:sldChg chg="del">
        <pc:chgData name="" userId="4df855aef7cffa4d" providerId="LiveId" clId="{4D4B92E2-93D2-4CD3-BD74-4FB88AAD8B7E}" dt="2024-09-23T01:25:13.108" v="694" actId="2696"/>
        <pc:sldMkLst>
          <pc:docMk/>
          <pc:sldMk cId="2303170432" sldId="889"/>
        </pc:sldMkLst>
      </pc:sldChg>
      <pc:sldChg chg="addSp delSp modSp add">
        <pc:chgData name="" userId="4df855aef7cffa4d" providerId="LiveId" clId="{4D4B92E2-93D2-4CD3-BD74-4FB88AAD8B7E}" dt="2024-09-23T01:12:13.366" v="192" actId="1076"/>
        <pc:sldMkLst>
          <pc:docMk/>
          <pc:sldMk cId="3087238572" sldId="890"/>
        </pc:sldMkLst>
        <pc:spChg chg="add del mod">
          <ac:chgData name="" userId="4df855aef7cffa4d" providerId="LiveId" clId="{4D4B92E2-93D2-4CD3-BD74-4FB88AAD8B7E}" dt="2024-09-23T01:07:13.788" v="30" actId="478"/>
          <ac:spMkLst>
            <pc:docMk/>
            <pc:sldMk cId="3087238572" sldId="890"/>
            <ac:spMk id="2" creationId="{B7859C03-96AD-4F67-8C4F-AEAD6D9DD33E}"/>
          </ac:spMkLst>
        </pc:spChg>
        <pc:spChg chg="add mod">
          <ac:chgData name="" userId="4df855aef7cffa4d" providerId="LiveId" clId="{4D4B92E2-93D2-4CD3-BD74-4FB88AAD8B7E}" dt="2024-09-23T01:12:03.451" v="190" actId="1076"/>
          <ac:spMkLst>
            <pc:docMk/>
            <pc:sldMk cId="3087238572" sldId="890"/>
            <ac:spMk id="3" creationId="{52F598C3-2D79-4494-B10F-3809B5A022A9}"/>
          </ac:spMkLst>
        </pc:spChg>
        <pc:spChg chg="add del mod">
          <ac:chgData name="" userId="4df855aef7cffa4d" providerId="LiveId" clId="{4D4B92E2-93D2-4CD3-BD74-4FB88AAD8B7E}" dt="2024-09-23T01:07:41.458" v="52" actId="478"/>
          <ac:spMkLst>
            <pc:docMk/>
            <pc:sldMk cId="3087238572" sldId="890"/>
            <ac:spMk id="4" creationId="{3DB32530-F5EE-4B45-A627-C2B243BD81BF}"/>
          </ac:spMkLst>
        </pc:spChg>
        <pc:spChg chg="add mod">
          <ac:chgData name="" userId="4df855aef7cffa4d" providerId="LiveId" clId="{4D4B92E2-93D2-4CD3-BD74-4FB88AAD8B7E}" dt="2024-09-23T01:12:03.451" v="190" actId="1076"/>
          <ac:spMkLst>
            <pc:docMk/>
            <pc:sldMk cId="3087238572" sldId="890"/>
            <ac:spMk id="5" creationId="{4DD63DED-1856-4A04-AF24-BB7B2970CB3D}"/>
          </ac:spMkLst>
        </pc:spChg>
        <pc:spChg chg="add del mod">
          <ac:chgData name="" userId="4df855aef7cffa4d" providerId="LiveId" clId="{4D4B92E2-93D2-4CD3-BD74-4FB88AAD8B7E}" dt="2024-09-23T01:08:42.516" v="57" actId="478"/>
          <ac:spMkLst>
            <pc:docMk/>
            <pc:sldMk cId="3087238572" sldId="890"/>
            <ac:spMk id="6" creationId="{3FAC4496-77F6-4612-8638-930A4A541FFD}"/>
          </ac:spMkLst>
        </pc:spChg>
        <pc:spChg chg="add del mod">
          <ac:chgData name="" userId="4df855aef7cffa4d" providerId="LiveId" clId="{4D4B92E2-93D2-4CD3-BD74-4FB88AAD8B7E}" dt="2024-09-23T01:08:42.516" v="57" actId="478"/>
          <ac:spMkLst>
            <pc:docMk/>
            <pc:sldMk cId="3087238572" sldId="890"/>
            <ac:spMk id="7" creationId="{84210032-990C-41D9-B787-D2E12DFE51E2}"/>
          </ac:spMkLst>
        </pc:spChg>
        <pc:spChg chg="add mod">
          <ac:chgData name="" userId="4df855aef7cffa4d" providerId="LiveId" clId="{4D4B92E2-93D2-4CD3-BD74-4FB88AAD8B7E}" dt="2024-09-23T01:11:58.776" v="189" actId="1076"/>
          <ac:spMkLst>
            <pc:docMk/>
            <pc:sldMk cId="3087238572" sldId="890"/>
            <ac:spMk id="8" creationId="{530A9C8B-EDA3-47FB-9E52-019CF5583A70}"/>
          </ac:spMkLst>
        </pc:spChg>
        <pc:spChg chg="add mod">
          <ac:chgData name="" userId="4df855aef7cffa4d" providerId="LiveId" clId="{4D4B92E2-93D2-4CD3-BD74-4FB88AAD8B7E}" dt="2024-09-23T01:11:58.776" v="189" actId="1076"/>
          <ac:spMkLst>
            <pc:docMk/>
            <pc:sldMk cId="3087238572" sldId="890"/>
            <ac:spMk id="9" creationId="{31247353-E816-4117-9D24-55457DBB7B0A}"/>
          </ac:spMkLst>
        </pc:spChg>
        <pc:spChg chg="add mod">
          <ac:chgData name="" userId="4df855aef7cffa4d" providerId="LiveId" clId="{4D4B92E2-93D2-4CD3-BD74-4FB88AAD8B7E}" dt="2024-09-23T01:11:58.776" v="189" actId="1076"/>
          <ac:spMkLst>
            <pc:docMk/>
            <pc:sldMk cId="3087238572" sldId="890"/>
            <ac:spMk id="10" creationId="{72271C81-97C4-4630-8297-34520856235F}"/>
          </ac:spMkLst>
        </pc:spChg>
        <pc:spChg chg="add mod">
          <ac:chgData name="" userId="4df855aef7cffa4d" providerId="LiveId" clId="{4D4B92E2-93D2-4CD3-BD74-4FB88AAD8B7E}" dt="2024-09-23T01:11:58.776" v="189" actId="1076"/>
          <ac:spMkLst>
            <pc:docMk/>
            <pc:sldMk cId="3087238572" sldId="890"/>
            <ac:spMk id="11" creationId="{44AE4CCE-9EE9-447B-9EEF-BA3D6FC0C09E}"/>
          </ac:spMkLst>
        </pc:spChg>
        <pc:spChg chg="add mod">
          <ac:chgData name="" userId="4df855aef7cffa4d" providerId="LiveId" clId="{4D4B92E2-93D2-4CD3-BD74-4FB88AAD8B7E}" dt="2024-09-23T01:11:58.776" v="189" actId="1076"/>
          <ac:spMkLst>
            <pc:docMk/>
            <pc:sldMk cId="3087238572" sldId="890"/>
            <ac:spMk id="12" creationId="{C1DAC439-B833-476B-B633-650EA84A9FC0}"/>
          </ac:spMkLst>
        </pc:spChg>
        <pc:spChg chg="add mod">
          <ac:chgData name="" userId="4df855aef7cffa4d" providerId="LiveId" clId="{4D4B92E2-93D2-4CD3-BD74-4FB88AAD8B7E}" dt="2024-09-23T01:12:13.366" v="192" actId="1076"/>
          <ac:spMkLst>
            <pc:docMk/>
            <pc:sldMk cId="3087238572" sldId="890"/>
            <ac:spMk id="13" creationId="{EB523710-EA39-4325-8EEE-F23B9897E621}"/>
          </ac:spMkLst>
        </pc:spChg>
      </pc:sldChg>
      <pc:sldChg chg="addSp delSp modSp add">
        <pc:chgData name="" userId="4df855aef7cffa4d" providerId="LiveId" clId="{4D4B92E2-93D2-4CD3-BD74-4FB88AAD8B7E}" dt="2024-09-23T03:53:15.143" v="2629" actId="478"/>
        <pc:sldMkLst>
          <pc:docMk/>
          <pc:sldMk cId="332292159" sldId="891"/>
        </pc:sldMkLst>
        <pc:spChg chg="add mod">
          <ac:chgData name="" userId="4df855aef7cffa4d" providerId="LiveId" clId="{4D4B92E2-93D2-4CD3-BD74-4FB88AAD8B7E}" dt="2024-09-23T01:15:08.344" v="302" actId="1076"/>
          <ac:spMkLst>
            <pc:docMk/>
            <pc:sldMk cId="332292159" sldId="891"/>
            <ac:spMk id="2" creationId="{17DF4925-A977-47A0-AED1-32B58F98FEC2}"/>
          </ac:spMkLst>
        </pc:spChg>
        <pc:spChg chg="add del mod">
          <ac:chgData name="" userId="4df855aef7cffa4d" providerId="LiveId" clId="{4D4B92E2-93D2-4CD3-BD74-4FB88AAD8B7E}" dt="2024-09-23T01:13:35.687" v="219" actId="478"/>
          <ac:spMkLst>
            <pc:docMk/>
            <pc:sldMk cId="332292159" sldId="891"/>
            <ac:spMk id="3" creationId="{5751971B-B127-4302-99C4-08276552D9E4}"/>
          </ac:spMkLst>
        </pc:spChg>
        <pc:spChg chg="add mod">
          <ac:chgData name="" userId="4df855aef7cffa4d" providerId="LiveId" clId="{4D4B92E2-93D2-4CD3-BD74-4FB88AAD8B7E}" dt="2024-09-23T01:15:08.344" v="302" actId="1076"/>
          <ac:spMkLst>
            <pc:docMk/>
            <pc:sldMk cId="332292159" sldId="891"/>
            <ac:spMk id="4" creationId="{1061A0A1-C76B-4E52-BFFE-D38DD0274BC3}"/>
          </ac:spMkLst>
        </pc:spChg>
        <pc:spChg chg="add mod">
          <ac:chgData name="" userId="4df855aef7cffa4d" providerId="LiveId" clId="{4D4B92E2-93D2-4CD3-BD74-4FB88AAD8B7E}" dt="2024-09-23T01:15:11.276" v="303" actId="1076"/>
          <ac:spMkLst>
            <pc:docMk/>
            <pc:sldMk cId="332292159" sldId="891"/>
            <ac:spMk id="5" creationId="{3CFE4878-3B7D-4719-A793-7AFA460381BD}"/>
          </ac:spMkLst>
        </pc:spChg>
        <pc:spChg chg="add mod">
          <ac:chgData name="" userId="4df855aef7cffa4d" providerId="LiveId" clId="{4D4B92E2-93D2-4CD3-BD74-4FB88AAD8B7E}" dt="2024-09-23T01:22:20.544" v="611" actId="1076"/>
          <ac:spMkLst>
            <pc:docMk/>
            <pc:sldMk cId="332292159" sldId="891"/>
            <ac:spMk id="6" creationId="{82AD1E0F-F198-4D22-B86D-B007422DF4E0}"/>
          </ac:spMkLst>
        </pc:spChg>
        <pc:spChg chg="add mod">
          <ac:chgData name="" userId="4df855aef7cffa4d" providerId="LiveId" clId="{4D4B92E2-93D2-4CD3-BD74-4FB88AAD8B7E}" dt="2024-09-23T01:22:20.544" v="611" actId="1076"/>
          <ac:spMkLst>
            <pc:docMk/>
            <pc:sldMk cId="332292159" sldId="891"/>
            <ac:spMk id="8" creationId="{96A06189-0486-48D6-BAE0-14069EFCF353}"/>
          </ac:spMkLst>
        </pc:spChg>
        <pc:spChg chg="add mod">
          <ac:chgData name="" userId="4df855aef7cffa4d" providerId="LiveId" clId="{4D4B92E2-93D2-4CD3-BD74-4FB88AAD8B7E}" dt="2024-09-23T01:22:20.544" v="611" actId="1076"/>
          <ac:spMkLst>
            <pc:docMk/>
            <pc:sldMk cId="332292159" sldId="891"/>
            <ac:spMk id="9" creationId="{A0ABD122-B3D8-40BF-A243-9C6D7E11AF33}"/>
          </ac:spMkLst>
        </pc:spChg>
        <pc:spChg chg="add mod">
          <ac:chgData name="" userId="4df855aef7cffa4d" providerId="LiveId" clId="{4D4B92E2-93D2-4CD3-BD74-4FB88AAD8B7E}" dt="2024-09-23T01:22:20.544" v="611" actId="1076"/>
          <ac:spMkLst>
            <pc:docMk/>
            <pc:sldMk cId="332292159" sldId="891"/>
            <ac:spMk id="10" creationId="{A5717FB9-4CD4-49E7-908E-8271A6E8E000}"/>
          </ac:spMkLst>
        </pc:spChg>
        <pc:spChg chg="add mod">
          <ac:chgData name="" userId="4df855aef7cffa4d" providerId="LiveId" clId="{4D4B92E2-93D2-4CD3-BD74-4FB88AAD8B7E}" dt="2024-09-23T01:22:20.544" v="611" actId="1076"/>
          <ac:spMkLst>
            <pc:docMk/>
            <pc:sldMk cId="332292159" sldId="891"/>
            <ac:spMk id="11" creationId="{C2B99422-C228-4AA2-B8A7-E018F7DE631A}"/>
          </ac:spMkLst>
        </pc:spChg>
        <pc:spChg chg="add del mod">
          <ac:chgData name="" userId="4df855aef7cffa4d" providerId="LiveId" clId="{4D4B92E2-93D2-4CD3-BD74-4FB88AAD8B7E}" dt="2024-09-23T01:23:24.849" v="625" actId="478"/>
          <ac:spMkLst>
            <pc:docMk/>
            <pc:sldMk cId="332292159" sldId="891"/>
            <ac:spMk id="12" creationId="{DC331B5D-766C-4A4B-BC68-E054E7998A68}"/>
          </ac:spMkLst>
        </pc:spChg>
        <pc:spChg chg="add del mod">
          <ac:chgData name="" userId="4df855aef7cffa4d" providerId="LiveId" clId="{4D4B92E2-93D2-4CD3-BD74-4FB88AAD8B7E}" dt="2024-09-23T03:53:15.143" v="2629" actId="478"/>
          <ac:spMkLst>
            <pc:docMk/>
            <pc:sldMk cId="332292159" sldId="891"/>
            <ac:spMk id="13" creationId="{BF4E168D-54BD-4DBC-8A87-44F70350C316}"/>
          </ac:spMkLst>
        </pc:spChg>
        <pc:picChg chg="add mod">
          <ac:chgData name="" userId="4df855aef7cffa4d" providerId="LiveId" clId="{4D4B92E2-93D2-4CD3-BD74-4FB88AAD8B7E}" dt="2024-09-23T01:22:20.544" v="611" actId="1076"/>
          <ac:picMkLst>
            <pc:docMk/>
            <pc:sldMk cId="332292159" sldId="891"/>
            <ac:picMk id="7" creationId="{BAE3DE3F-B5A3-494A-8E83-042E6AEA5BF2}"/>
          </ac:picMkLst>
        </pc:picChg>
        <pc:picChg chg="add del mod">
          <ac:chgData name="" userId="4df855aef7cffa4d" providerId="LiveId" clId="{4D4B92E2-93D2-4CD3-BD74-4FB88AAD8B7E}" dt="2024-09-23T03:53:15.143" v="2629" actId="478"/>
          <ac:picMkLst>
            <pc:docMk/>
            <pc:sldMk cId="332292159" sldId="891"/>
            <ac:picMk id="14" creationId="{36FC55D1-1431-41C3-9BF5-2E5AEAF23BAF}"/>
          </ac:picMkLst>
        </pc:picChg>
        <pc:picChg chg="add del">
          <ac:chgData name="" userId="4df855aef7cffa4d" providerId="LiveId" clId="{4D4B92E2-93D2-4CD3-BD74-4FB88AAD8B7E}" dt="2024-09-23T03:53:14.775" v="2628"/>
          <ac:picMkLst>
            <pc:docMk/>
            <pc:sldMk cId="332292159" sldId="891"/>
            <ac:picMk id="15" creationId="{E8353B36-6267-4F4D-A954-0C775DB8B2DC}"/>
          </ac:picMkLst>
        </pc:picChg>
      </pc:sldChg>
      <pc:sldChg chg="addSp delSp modSp add">
        <pc:chgData name="" userId="4df855aef7cffa4d" providerId="LiveId" clId="{4D4B92E2-93D2-4CD3-BD74-4FB88AAD8B7E}" dt="2024-09-23T01:52:28.442" v="1675" actId="1076"/>
        <pc:sldMkLst>
          <pc:docMk/>
          <pc:sldMk cId="1764686935" sldId="892"/>
        </pc:sldMkLst>
        <pc:spChg chg="add mod">
          <ac:chgData name="" userId="4df855aef7cffa4d" providerId="LiveId" clId="{4D4B92E2-93D2-4CD3-BD74-4FB88AAD8B7E}" dt="2024-09-23T01:45:28.654" v="1392" actId="1076"/>
          <ac:spMkLst>
            <pc:docMk/>
            <pc:sldMk cId="1764686935" sldId="892"/>
            <ac:spMk id="2" creationId="{19726D37-4FF4-43C6-88A4-EAEEEFD01C07}"/>
          </ac:spMkLst>
        </pc:spChg>
        <pc:spChg chg="add mod">
          <ac:chgData name="" userId="4df855aef7cffa4d" providerId="LiveId" clId="{4D4B92E2-93D2-4CD3-BD74-4FB88AAD8B7E}" dt="2024-09-23T01:45:59.297" v="1438" actId="14100"/>
          <ac:spMkLst>
            <pc:docMk/>
            <pc:sldMk cId="1764686935" sldId="892"/>
            <ac:spMk id="3" creationId="{A6769707-1548-4B2A-B86D-8EF3660709FE}"/>
          </ac:spMkLst>
        </pc:spChg>
        <pc:spChg chg="add mod">
          <ac:chgData name="" userId="4df855aef7cffa4d" providerId="LiveId" clId="{4D4B92E2-93D2-4CD3-BD74-4FB88AAD8B7E}" dt="2024-09-23T01:52:08.952" v="1673" actId="1076"/>
          <ac:spMkLst>
            <pc:docMk/>
            <pc:sldMk cId="1764686935" sldId="892"/>
            <ac:spMk id="4" creationId="{F17BDC5E-7C1C-4E27-82CD-B0B121E0EB54}"/>
          </ac:spMkLst>
        </pc:spChg>
        <pc:spChg chg="add mod">
          <ac:chgData name="" userId="4df855aef7cffa4d" providerId="LiveId" clId="{4D4B92E2-93D2-4CD3-BD74-4FB88AAD8B7E}" dt="2024-09-23T01:52:08.952" v="1673" actId="1076"/>
          <ac:spMkLst>
            <pc:docMk/>
            <pc:sldMk cId="1764686935" sldId="892"/>
            <ac:spMk id="5" creationId="{AE3FE581-B06D-45C8-8281-B3C8CE27578F}"/>
          </ac:spMkLst>
        </pc:spChg>
        <pc:spChg chg="add mod">
          <ac:chgData name="" userId="4df855aef7cffa4d" providerId="LiveId" clId="{4D4B92E2-93D2-4CD3-BD74-4FB88AAD8B7E}" dt="2024-09-23T01:52:08.952" v="1673" actId="1076"/>
          <ac:spMkLst>
            <pc:docMk/>
            <pc:sldMk cId="1764686935" sldId="892"/>
            <ac:spMk id="6" creationId="{742A2451-90AF-40AB-A64A-3E1056B64F0D}"/>
          </ac:spMkLst>
        </pc:spChg>
        <pc:spChg chg="add del mod">
          <ac:chgData name="" userId="4df855aef7cffa4d" providerId="LiveId" clId="{4D4B92E2-93D2-4CD3-BD74-4FB88AAD8B7E}" dt="2024-09-23T01:51:15.257" v="1660" actId="478"/>
          <ac:spMkLst>
            <pc:docMk/>
            <pc:sldMk cId="1764686935" sldId="892"/>
            <ac:spMk id="7" creationId="{5B7B79A0-FC0D-4404-ABCC-F017EAC9C58D}"/>
          </ac:spMkLst>
        </pc:spChg>
        <pc:spChg chg="add del mod">
          <ac:chgData name="" userId="4df855aef7cffa4d" providerId="LiveId" clId="{4D4B92E2-93D2-4CD3-BD74-4FB88AAD8B7E}" dt="2024-09-23T01:48:50.957" v="1585" actId="478"/>
          <ac:spMkLst>
            <pc:docMk/>
            <pc:sldMk cId="1764686935" sldId="892"/>
            <ac:spMk id="8" creationId="{2DA84FA4-6841-46C4-956D-3DABFBFBA247}"/>
          </ac:spMkLst>
        </pc:spChg>
        <pc:spChg chg="add mod">
          <ac:chgData name="" userId="4df855aef7cffa4d" providerId="LiveId" clId="{4D4B92E2-93D2-4CD3-BD74-4FB88AAD8B7E}" dt="2024-09-23T01:52:08.952" v="1673" actId="1076"/>
          <ac:spMkLst>
            <pc:docMk/>
            <pc:sldMk cId="1764686935" sldId="892"/>
            <ac:spMk id="9" creationId="{BFC8B201-FC6F-44CC-B147-5947F9400E50}"/>
          </ac:spMkLst>
        </pc:spChg>
        <pc:spChg chg="add mod">
          <ac:chgData name="" userId="4df855aef7cffa4d" providerId="LiveId" clId="{4D4B92E2-93D2-4CD3-BD74-4FB88AAD8B7E}" dt="2024-09-23T01:52:28.442" v="1675" actId="1076"/>
          <ac:spMkLst>
            <pc:docMk/>
            <pc:sldMk cId="1764686935" sldId="892"/>
            <ac:spMk id="11" creationId="{59752F01-9625-40A7-8B96-DC918E52F39C}"/>
          </ac:spMkLst>
        </pc:spChg>
        <pc:picChg chg="add mod">
          <ac:chgData name="" userId="4df855aef7cffa4d" providerId="LiveId" clId="{4D4B92E2-93D2-4CD3-BD74-4FB88AAD8B7E}" dt="2024-09-23T01:52:08.952" v="1673" actId="1076"/>
          <ac:picMkLst>
            <pc:docMk/>
            <pc:sldMk cId="1764686935" sldId="892"/>
            <ac:picMk id="10" creationId="{68F196DA-5A0F-4F89-899C-27CECE3701D2}"/>
          </ac:picMkLst>
        </pc:picChg>
      </pc:sldChg>
      <pc:sldChg chg="addSp delSp modSp add">
        <pc:chgData name="" userId="4df855aef7cffa4d" providerId="LiveId" clId="{4D4B92E2-93D2-4CD3-BD74-4FB88AAD8B7E}" dt="2024-09-23T03:41:57.606" v="2103" actId="20577"/>
        <pc:sldMkLst>
          <pc:docMk/>
          <pc:sldMk cId="2762428570" sldId="893"/>
        </pc:sldMkLst>
        <pc:spChg chg="add mod">
          <ac:chgData name="" userId="4df855aef7cffa4d" providerId="LiveId" clId="{4D4B92E2-93D2-4CD3-BD74-4FB88AAD8B7E}" dt="2024-09-23T03:33:16.202" v="1751" actId="20577"/>
          <ac:spMkLst>
            <pc:docMk/>
            <pc:sldMk cId="2762428570" sldId="893"/>
            <ac:spMk id="2" creationId="{21637B52-8984-4D70-B639-6BC7A0AA032A}"/>
          </ac:spMkLst>
        </pc:spChg>
        <pc:spChg chg="add del mod">
          <ac:chgData name="" userId="4df855aef7cffa4d" providerId="LiveId" clId="{4D4B92E2-93D2-4CD3-BD74-4FB88AAD8B7E}" dt="2024-09-23T03:35:37.745" v="1828" actId="478"/>
          <ac:spMkLst>
            <pc:docMk/>
            <pc:sldMk cId="2762428570" sldId="893"/>
            <ac:spMk id="4" creationId="{8D05FBD7-738E-4D81-805F-787BF677A47C}"/>
          </ac:spMkLst>
        </pc:spChg>
        <pc:spChg chg="add del mod">
          <ac:chgData name="" userId="4df855aef7cffa4d" providerId="LiveId" clId="{4D4B92E2-93D2-4CD3-BD74-4FB88AAD8B7E}" dt="2024-09-23T03:35:37.745" v="1828" actId="478"/>
          <ac:spMkLst>
            <pc:docMk/>
            <pc:sldMk cId="2762428570" sldId="893"/>
            <ac:spMk id="5" creationId="{2BC6F2CB-433C-43F5-8B7A-6588269B90D3}"/>
          </ac:spMkLst>
        </pc:spChg>
        <pc:spChg chg="add mod">
          <ac:chgData name="" userId="4df855aef7cffa4d" providerId="LiveId" clId="{4D4B92E2-93D2-4CD3-BD74-4FB88AAD8B7E}" dt="2024-09-23T03:35:55.581" v="1845" actId="1076"/>
          <ac:spMkLst>
            <pc:docMk/>
            <pc:sldMk cId="2762428570" sldId="893"/>
            <ac:spMk id="7" creationId="{3C3CEE33-BA48-41BA-B431-238B00DE60A9}"/>
          </ac:spMkLst>
        </pc:spChg>
        <pc:spChg chg="add del mod">
          <ac:chgData name="" userId="4df855aef7cffa4d" providerId="LiveId" clId="{4D4B92E2-93D2-4CD3-BD74-4FB88AAD8B7E}" dt="2024-09-23T03:37:30.795" v="1915" actId="478"/>
          <ac:spMkLst>
            <pc:docMk/>
            <pc:sldMk cId="2762428570" sldId="893"/>
            <ac:spMk id="8" creationId="{23CFE5B0-202E-4ED9-85D7-4CAFEB9C9E58}"/>
          </ac:spMkLst>
        </pc:spChg>
        <pc:spChg chg="add mod">
          <ac:chgData name="" userId="4df855aef7cffa4d" providerId="LiveId" clId="{4D4B92E2-93D2-4CD3-BD74-4FB88AAD8B7E}" dt="2024-09-23T03:38:45.699" v="1936" actId="403"/>
          <ac:spMkLst>
            <pc:docMk/>
            <pc:sldMk cId="2762428570" sldId="893"/>
            <ac:spMk id="9" creationId="{AC703833-E6C8-4A47-A830-9E4D8B99C137}"/>
          </ac:spMkLst>
        </pc:spChg>
        <pc:spChg chg="add mod ord">
          <ac:chgData name="" userId="4df855aef7cffa4d" providerId="LiveId" clId="{4D4B92E2-93D2-4CD3-BD74-4FB88AAD8B7E}" dt="2024-09-23T03:41:18.590" v="2083" actId="1076"/>
          <ac:spMkLst>
            <pc:docMk/>
            <pc:sldMk cId="2762428570" sldId="893"/>
            <ac:spMk id="10" creationId="{3BD511D0-AAA3-4605-83E8-B7B695FD8FE1}"/>
          </ac:spMkLst>
        </pc:spChg>
        <pc:spChg chg="add mod">
          <ac:chgData name="" userId="4df855aef7cffa4d" providerId="LiveId" clId="{4D4B92E2-93D2-4CD3-BD74-4FB88AAD8B7E}" dt="2024-09-23T03:39:31.138" v="2006" actId="1076"/>
          <ac:spMkLst>
            <pc:docMk/>
            <pc:sldMk cId="2762428570" sldId="893"/>
            <ac:spMk id="11" creationId="{97857075-F65C-4BAE-9BE5-EF3FAEF4DC39}"/>
          </ac:spMkLst>
        </pc:spChg>
        <pc:spChg chg="add mod">
          <ac:chgData name="" userId="4df855aef7cffa4d" providerId="LiveId" clId="{4D4B92E2-93D2-4CD3-BD74-4FB88AAD8B7E}" dt="2024-09-23T03:41:57.606" v="2103" actId="20577"/>
          <ac:spMkLst>
            <pc:docMk/>
            <pc:sldMk cId="2762428570" sldId="893"/>
            <ac:spMk id="14" creationId="{1A898AB8-CD62-4A6E-8B4D-64D6168E66B7}"/>
          </ac:spMkLst>
        </pc:spChg>
        <pc:picChg chg="add del mod">
          <ac:chgData name="" userId="4df855aef7cffa4d" providerId="LiveId" clId="{4D4B92E2-93D2-4CD3-BD74-4FB88AAD8B7E}" dt="2024-09-23T03:35:37.745" v="1828" actId="478"/>
          <ac:picMkLst>
            <pc:docMk/>
            <pc:sldMk cId="2762428570" sldId="893"/>
            <ac:picMk id="3" creationId="{09B1D7AA-30C2-4564-B11C-30318ACABCFE}"/>
          </ac:picMkLst>
        </pc:picChg>
        <pc:picChg chg="add mod">
          <ac:chgData name="" userId="4df855aef7cffa4d" providerId="LiveId" clId="{4D4B92E2-93D2-4CD3-BD74-4FB88AAD8B7E}" dt="2024-09-23T03:35:40.358" v="1829" actId="1076"/>
          <ac:picMkLst>
            <pc:docMk/>
            <pc:sldMk cId="2762428570" sldId="893"/>
            <ac:picMk id="6" creationId="{D98CBC3D-1E9A-473B-9C59-01511622624E}"/>
          </ac:picMkLst>
        </pc:picChg>
        <pc:picChg chg="add mod">
          <ac:chgData name="" userId="4df855aef7cffa4d" providerId="LiveId" clId="{4D4B92E2-93D2-4CD3-BD74-4FB88AAD8B7E}" dt="2024-09-23T03:40:19.625" v="2013" actId="1076"/>
          <ac:picMkLst>
            <pc:docMk/>
            <pc:sldMk cId="2762428570" sldId="893"/>
            <ac:picMk id="12" creationId="{974F7E9A-8FF8-4534-929D-7150D392D675}"/>
          </ac:picMkLst>
        </pc:picChg>
        <pc:picChg chg="add mod">
          <ac:chgData name="" userId="4df855aef7cffa4d" providerId="LiveId" clId="{4D4B92E2-93D2-4CD3-BD74-4FB88AAD8B7E}" dt="2024-09-23T03:40:20.997" v="2014" actId="1076"/>
          <ac:picMkLst>
            <pc:docMk/>
            <pc:sldMk cId="2762428570" sldId="893"/>
            <ac:picMk id="13" creationId="{B55AFDCC-A6F9-4D20-ABD3-7C4EC635AB1D}"/>
          </ac:picMkLst>
        </pc:picChg>
      </pc:sldChg>
      <pc:sldChg chg="addSp delSp modSp add">
        <pc:chgData name="" userId="4df855aef7cffa4d" providerId="LiveId" clId="{4D4B92E2-93D2-4CD3-BD74-4FB88AAD8B7E}" dt="2024-09-23T03:49:33.346" v="2352" actId="14100"/>
        <pc:sldMkLst>
          <pc:docMk/>
          <pc:sldMk cId="3575970066" sldId="894"/>
        </pc:sldMkLst>
        <pc:spChg chg="add mod">
          <ac:chgData name="" userId="4df855aef7cffa4d" providerId="LiveId" clId="{4D4B92E2-93D2-4CD3-BD74-4FB88AAD8B7E}" dt="2024-09-23T03:45:31.871" v="2199" actId="1076"/>
          <ac:spMkLst>
            <pc:docMk/>
            <pc:sldMk cId="3575970066" sldId="894"/>
            <ac:spMk id="2" creationId="{77A7C4CD-4139-4F7E-9C0D-42F7527902CF}"/>
          </ac:spMkLst>
        </pc:spChg>
        <pc:spChg chg="add del mod">
          <ac:chgData name="" userId="4df855aef7cffa4d" providerId="LiveId" clId="{4D4B92E2-93D2-4CD3-BD74-4FB88AAD8B7E}" dt="2024-09-23T03:45:17.468" v="2191" actId="478"/>
          <ac:spMkLst>
            <pc:docMk/>
            <pc:sldMk cId="3575970066" sldId="894"/>
            <ac:spMk id="3" creationId="{ECF8BF97-A3BB-42BC-B376-1FD46A398AE0}"/>
          </ac:spMkLst>
        </pc:spChg>
        <pc:spChg chg="add mod">
          <ac:chgData name="" userId="4df855aef7cffa4d" providerId="LiveId" clId="{4D4B92E2-93D2-4CD3-BD74-4FB88AAD8B7E}" dt="2024-09-23T03:45:31.871" v="2199" actId="1076"/>
          <ac:spMkLst>
            <pc:docMk/>
            <pc:sldMk cId="3575970066" sldId="894"/>
            <ac:spMk id="4" creationId="{CF7B2CA9-6169-476E-80D2-6C0E5F2A0C7F}"/>
          </ac:spMkLst>
        </pc:spChg>
        <pc:spChg chg="add mod">
          <ac:chgData name="" userId="4df855aef7cffa4d" providerId="LiveId" clId="{4D4B92E2-93D2-4CD3-BD74-4FB88AAD8B7E}" dt="2024-09-23T03:45:31.871" v="2199" actId="1076"/>
          <ac:spMkLst>
            <pc:docMk/>
            <pc:sldMk cId="3575970066" sldId="894"/>
            <ac:spMk id="5" creationId="{010DA8FF-907F-4261-8E1B-9AA2B0FC7224}"/>
          </ac:spMkLst>
        </pc:spChg>
        <pc:spChg chg="add mod">
          <ac:chgData name="" userId="4df855aef7cffa4d" providerId="LiveId" clId="{4D4B92E2-93D2-4CD3-BD74-4FB88AAD8B7E}" dt="2024-09-23T03:45:31.871" v="2199" actId="1076"/>
          <ac:spMkLst>
            <pc:docMk/>
            <pc:sldMk cId="3575970066" sldId="894"/>
            <ac:spMk id="6" creationId="{630D64E6-00A3-4EEF-ABC9-A9CF95985B25}"/>
          </ac:spMkLst>
        </pc:spChg>
        <pc:spChg chg="add mod">
          <ac:chgData name="" userId="4df855aef7cffa4d" providerId="LiveId" clId="{4D4B92E2-93D2-4CD3-BD74-4FB88AAD8B7E}" dt="2024-09-23T03:45:51.216" v="2222" actId="20577"/>
          <ac:spMkLst>
            <pc:docMk/>
            <pc:sldMk cId="3575970066" sldId="894"/>
            <ac:spMk id="9" creationId="{0B9D29DA-740B-4F63-BA16-16D8297A2225}"/>
          </ac:spMkLst>
        </pc:spChg>
        <pc:spChg chg="add mod">
          <ac:chgData name="" userId="4df855aef7cffa4d" providerId="LiveId" clId="{4D4B92E2-93D2-4CD3-BD74-4FB88AAD8B7E}" dt="2024-09-23T03:46:26.231" v="2261" actId="13822"/>
          <ac:spMkLst>
            <pc:docMk/>
            <pc:sldMk cId="3575970066" sldId="894"/>
            <ac:spMk id="10" creationId="{0E959C99-817A-473F-971D-69EB12D5F37A}"/>
          </ac:spMkLst>
        </pc:spChg>
        <pc:spChg chg="add mod">
          <ac:chgData name="" userId="4df855aef7cffa4d" providerId="LiveId" clId="{4D4B92E2-93D2-4CD3-BD74-4FB88AAD8B7E}" dt="2024-09-23T03:47:28.721" v="2273" actId="1076"/>
          <ac:spMkLst>
            <pc:docMk/>
            <pc:sldMk cId="3575970066" sldId="894"/>
            <ac:spMk id="19" creationId="{24B7A68A-7518-4BF7-8C15-CA202F9CC24B}"/>
          </ac:spMkLst>
        </pc:spChg>
        <pc:spChg chg="add mod">
          <ac:chgData name="" userId="4df855aef7cffa4d" providerId="LiveId" clId="{4D4B92E2-93D2-4CD3-BD74-4FB88AAD8B7E}" dt="2024-09-23T03:48:02.944" v="2303" actId="207"/>
          <ac:spMkLst>
            <pc:docMk/>
            <pc:sldMk cId="3575970066" sldId="894"/>
            <ac:spMk id="23" creationId="{1DCF1FC4-F3DB-4FA2-858A-8C165CA5437B}"/>
          </ac:spMkLst>
        </pc:spChg>
        <pc:spChg chg="add mod">
          <ac:chgData name="" userId="4df855aef7cffa4d" providerId="LiveId" clId="{4D4B92E2-93D2-4CD3-BD74-4FB88AAD8B7E}" dt="2024-09-23T03:48:02.944" v="2303" actId="207"/>
          <ac:spMkLst>
            <pc:docMk/>
            <pc:sldMk cId="3575970066" sldId="894"/>
            <ac:spMk id="24" creationId="{F4C45725-7334-4B0F-8BA3-18D86DE09724}"/>
          </ac:spMkLst>
        </pc:spChg>
        <pc:spChg chg="add mod">
          <ac:chgData name="" userId="4df855aef7cffa4d" providerId="LiveId" clId="{4D4B92E2-93D2-4CD3-BD74-4FB88AAD8B7E}" dt="2024-09-23T03:48:55.811" v="2331" actId="14100"/>
          <ac:spMkLst>
            <pc:docMk/>
            <pc:sldMk cId="3575970066" sldId="894"/>
            <ac:spMk id="25" creationId="{EB851621-20B0-4E55-9ADE-E4ED593AA97A}"/>
          </ac:spMkLst>
        </pc:spChg>
        <pc:spChg chg="add mod">
          <ac:chgData name="" userId="4df855aef7cffa4d" providerId="LiveId" clId="{4D4B92E2-93D2-4CD3-BD74-4FB88AAD8B7E}" dt="2024-09-23T03:48:46.771" v="2330" actId="1076"/>
          <ac:spMkLst>
            <pc:docMk/>
            <pc:sldMk cId="3575970066" sldId="894"/>
            <ac:spMk id="26" creationId="{C0DFF4CC-5D93-4BA0-8A36-D5EA3C82CFF2}"/>
          </ac:spMkLst>
        </pc:spChg>
        <pc:spChg chg="add mod">
          <ac:chgData name="" userId="4df855aef7cffa4d" providerId="LiveId" clId="{4D4B92E2-93D2-4CD3-BD74-4FB88AAD8B7E}" dt="2024-09-23T03:49:33.346" v="2352" actId="14100"/>
          <ac:spMkLst>
            <pc:docMk/>
            <pc:sldMk cId="3575970066" sldId="894"/>
            <ac:spMk id="27" creationId="{5E50C213-FABE-414B-BB98-693C31CA3310}"/>
          </ac:spMkLst>
        </pc:spChg>
        <pc:cxnChg chg="add del mod">
          <ac:chgData name="" userId="4df855aef7cffa4d" providerId="LiveId" clId="{4D4B92E2-93D2-4CD3-BD74-4FB88AAD8B7E}" dt="2024-09-23T03:45:07.531" v="2181" actId="478"/>
          <ac:cxnSpMkLst>
            <pc:docMk/>
            <pc:sldMk cId="3575970066" sldId="894"/>
            <ac:cxnSpMk id="8" creationId="{018E13C7-A851-4E62-8C74-0410A624D82A}"/>
          </ac:cxnSpMkLst>
        </pc:cxnChg>
        <pc:cxnChg chg="add mod">
          <ac:chgData name="" userId="4df855aef7cffa4d" providerId="LiveId" clId="{4D4B92E2-93D2-4CD3-BD74-4FB88AAD8B7E}" dt="2024-09-23T03:46:56.491" v="2265" actId="1582"/>
          <ac:cxnSpMkLst>
            <pc:docMk/>
            <pc:sldMk cId="3575970066" sldId="894"/>
            <ac:cxnSpMk id="12" creationId="{F9080DA1-D188-4281-B6B3-9323EA397EA4}"/>
          </ac:cxnSpMkLst>
        </pc:cxnChg>
        <pc:cxnChg chg="add mod">
          <ac:chgData name="" userId="4df855aef7cffa4d" providerId="LiveId" clId="{4D4B92E2-93D2-4CD3-BD74-4FB88AAD8B7E}" dt="2024-09-23T03:47:05.057" v="2268" actId="14100"/>
          <ac:cxnSpMkLst>
            <pc:docMk/>
            <pc:sldMk cId="3575970066" sldId="894"/>
            <ac:cxnSpMk id="13" creationId="{E04DE805-F864-43CE-8584-067540141255}"/>
          </ac:cxnSpMkLst>
        </pc:cxnChg>
        <pc:cxnChg chg="add mod">
          <ac:chgData name="" userId="4df855aef7cffa4d" providerId="LiveId" clId="{4D4B92E2-93D2-4CD3-BD74-4FB88AAD8B7E}" dt="2024-09-23T03:47:14.155" v="2271" actId="14100"/>
          <ac:cxnSpMkLst>
            <pc:docMk/>
            <pc:sldMk cId="3575970066" sldId="894"/>
            <ac:cxnSpMk id="16" creationId="{2F183E12-88C3-4748-9226-4A31D0018C98}"/>
          </ac:cxnSpMkLst>
        </pc:cxnChg>
      </pc:sldChg>
    </pc:docChg>
  </pc:docChgLst>
  <pc:docChgLst>
    <pc:chgData userId="4df855aef7cffa4d" providerId="LiveId" clId="{8825A74A-8003-410D-8BDC-371F493F8036}"/>
    <pc:docChg chg="custSel delSld modSld">
      <pc:chgData name="" userId="4df855aef7cffa4d" providerId="LiveId" clId="{8825A74A-8003-410D-8BDC-371F493F8036}" dt="2024-09-21T12:08:34.554" v="36" actId="14100"/>
      <pc:docMkLst>
        <pc:docMk/>
      </pc:docMkLst>
      <pc:sldChg chg="modSp">
        <pc:chgData name="" userId="4df855aef7cffa4d" providerId="LiveId" clId="{8825A74A-8003-410D-8BDC-371F493F8036}" dt="2024-09-21T12:07:43.780" v="20" actId="1076"/>
        <pc:sldMkLst>
          <pc:docMk/>
          <pc:sldMk cId="849079194" sldId="519"/>
        </pc:sldMkLst>
        <pc:spChg chg="mod">
          <ac:chgData name="" userId="4df855aef7cffa4d" providerId="LiveId" clId="{8825A74A-8003-410D-8BDC-371F493F8036}" dt="2024-09-21T12:07:43.780" v="20" actId="1076"/>
          <ac:spMkLst>
            <pc:docMk/>
            <pc:sldMk cId="849079194" sldId="519"/>
            <ac:spMk id="3" creationId="{69A88164-861B-44C5-80D9-C6730456F4BF}"/>
          </ac:spMkLst>
        </pc:spChg>
        <pc:spChg chg="mod">
          <ac:chgData name="" userId="4df855aef7cffa4d" providerId="LiveId" clId="{8825A74A-8003-410D-8BDC-371F493F8036}" dt="2024-09-21T12:06:59.638" v="3" actId="20577"/>
          <ac:spMkLst>
            <pc:docMk/>
            <pc:sldMk cId="849079194" sldId="519"/>
            <ac:spMk id="4" creationId="{786C4F06-5C97-A9FD-97A2-6FD685FC7DE3}"/>
          </ac:spMkLst>
        </pc:spChg>
        <pc:spChg chg="mod">
          <ac:chgData name="" userId="4df855aef7cffa4d" providerId="LiveId" clId="{8825A74A-8003-410D-8BDC-371F493F8036}" dt="2024-09-21T12:07:40.803" v="19" actId="1076"/>
          <ac:spMkLst>
            <pc:docMk/>
            <pc:sldMk cId="849079194" sldId="519"/>
            <ac:spMk id="6" creationId="{E1CB64D1-48BC-4AED-A444-CDAF33717AEA}"/>
          </ac:spMkLst>
        </pc:spChg>
      </pc:sldChg>
      <pc:sldChg chg="delSp modSp">
        <pc:chgData name="" userId="4df855aef7cffa4d" providerId="LiveId" clId="{8825A74A-8003-410D-8BDC-371F493F8036}" dt="2024-09-21T12:08:34.554" v="36" actId="14100"/>
        <pc:sldMkLst>
          <pc:docMk/>
          <pc:sldMk cId="980143643" sldId="793"/>
        </pc:sldMkLst>
        <pc:spChg chg="del mod">
          <ac:chgData name="" userId="4df855aef7cffa4d" providerId="LiveId" clId="{8825A74A-8003-410D-8BDC-371F493F8036}" dt="2024-09-21T12:08:21.098" v="31" actId="478"/>
          <ac:spMkLst>
            <pc:docMk/>
            <pc:sldMk cId="980143643" sldId="793"/>
            <ac:spMk id="2" creationId="{DE36FDA1-F0A1-44BD-8C36-9E9BD397D01F}"/>
          </ac:spMkLst>
        </pc:spChg>
        <pc:spChg chg="del mod">
          <ac:chgData name="" userId="4df855aef7cffa4d" providerId="LiveId" clId="{8825A74A-8003-410D-8BDC-371F493F8036}" dt="2024-09-21T12:08:21.098" v="31" actId="478"/>
          <ac:spMkLst>
            <pc:docMk/>
            <pc:sldMk cId="980143643" sldId="793"/>
            <ac:spMk id="6" creationId="{62D5E967-C92E-44BA-9D5C-E07D95BE9D96}"/>
          </ac:spMkLst>
        </pc:spChg>
        <pc:spChg chg="mod">
          <ac:chgData name="" userId="4df855aef7cffa4d" providerId="LiveId" clId="{8825A74A-8003-410D-8BDC-371F493F8036}" dt="2024-09-21T12:08:28.262" v="34" actId="14100"/>
          <ac:spMkLst>
            <pc:docMk/>
            <pc:sldMk cId="980143643" sldId="793"/>
            <ac:spMk id="12" creationId="{ADAADF98-9D01-8FC8-D6BE-59ECC4E5CCA4}"/>
          </ac:spMkLst>
        </pc:spChg>
        <pc:spChg chg="mod">
          <ac:chgData name="" userId="4df855aef7cffa4d" providerId="LiveId" clId="{8825A74A-8003-410D-8BDC-371F493F8036}" dt="2024-09-21T12:08:12.009" v="29" actId="14100"/>
          <ac:spMkLst>
            <pc:docMk/>
            <pc:sldMk cId="980143643" sldId="793"/>
            <ac:spMk id="13" creationId="{046E2186-6126-4D61-B668-0425D3820633}"/>
          </ac:spMkLst>
        </pc:spChg>
        <pc:spChg chg="mod">
          <ac:chgData name="" userId="4df855aef7cffa4d" providerId="LiveId" clId="{8825A74A-8003-410D-8BDC-371F493F8036}" dt="2024-09-21T12:08:34.554" v="36" actId="14100"/>
          <ac:spMkLst>
            <pc:docMk/>
            <pc:sldMk cId="980143643" sldId="793"/>
            <ac:spMk id="16" creationId="{DA2B479E-580B-4855-A05A-742A4DFE033F}"/>
          </ac:spMkLst>
        </pc:spChg>
        <pc:spChg chg="del mod">
          <ac:chgData name="" userId="4df855aef7cffa4d" providerId="LiveId" clId="{8825A74A-8003-410D-8BDC-371F493F8036}" dt="2024-09-21T12:08:21.098" v="31" actId="478"/>
          <ac:spMkLst>
            <pc:docMk/>
            <pc:sldMk cId="980143643" sldId="793"/>
            <ac:spMk id="19" creationId="{6B3980D1-C1C1-46AA-A731-0A0EC9BE236C}"/>
          </ac:spMkLst>
        </pc:spChg>
        <pc:spChg chg="del mod">
          <ac:chgData name="" userId="4df855aef7cffa4d" providerId="LiveId" clId="{8825A74A-8003-410D-8BDC-371F493F8036}" dt="2024-09-21T12:08:21.098" v="31" actId="478"/>
          <ac:spMkLst>
            <pc:docMk/>
            <pc:sldMk cId="980143643" sldId="793"/>
            <ac:spMk id="20" creationId="{693AF525-A0A1-4C8C-B255-E5F030492060}"/>
          </ac:spMkLst>
        </pc:spChg>
        <pc:spChg chg="del mod">
          <ac:chgData name="" userId="4df855aef7cffa4d" providerId="LiveId" clId="{8825A74A-8003-410D-8BDC-371F493F8036}" dt="2024-09-21T12:08:21.098" v="31" actId="478"/>
          <ac:spMkLst>
            <pc:docMk/>
            <pc:sldMk cId="980143643" sldId="793"/>
            <ac:spMk id="21" creationId="{3CA728A5-82EA-4FE0-A4F4-ACE2865AB133}"/>
          </ac:spMkLst>
        </pc:spChg>
        <pc:spChg chg="del mod">
          <ac:chgData name="" userId="4df855aef7cffa4d" providerId="LiveId" clId="{8825A74A-8003-410D-8BDC-371F493F8036}" dt="2024-09-21T12:08:21.098" v="31" actId="478"/>
          <ac:spMkLst>
            <pc:docMk/>
            <pc:sldMk cId="980143643" sldId="793"/>
            <ac:spMk id="22" creationId="{4EBD5189-59EF-480B-B7B5-CC5BA48AD383}"/>
          </ac:spMkLst>
        </pc:spChg>
        <pc:spChg chg="del mod">
          <ac:chgData name="" userId="4df855aef7cffa4d" providerId="LiveId" clId="{8825A74A-8003-410D-8BDC-371F493F8036}" dt="2024-09-21T12:08:21.098" v="31" actId="478"/>
          <ac:spMkLst>
            <pc:docMk/>
            <pc:sldMk cId="980143643" sldId="793"/>
            <ac:spMk id="23" creationId="{527CBB34-9817-4479-A564-BE64B348FBF1}"/>
          </ac:spMkLst>
        </pc:spChg>
        <pc:spChg chg="del mod">
          <ac:chgData name="" userId="4df855aef7cffa4d" providerId="LiveId" clId="{8825A74A-8003-410D-8BDC-371F493F8036}" dt="2024-09-21T12:08:21.098" v="31" actId="478"/>
          <ac:spMkLst>
            <pc:docMk/>
            <pc:sldMk cId="980143643" sldId="793"/>
            <ac:spMk id="24" creationId="{78719EBA-0A63-4AC6-A024-AD3B8D4407D6}"/>
          </ac:spMkLst>
        </pc:spChg>
        <pc:spChg chg="del mod">
          <ac:chgData name="" userId="4df855aef7cffa4d" providerId="LiveId" clId="{8825A74A-8003-410D-8BDC-371F493F8036}" dt="2024-09-21T12:08:21.098" v="31" actId="478"/>
          <ac:spMkLst>
            <pc:docMk/>
            <pc:sldMk cId="980143643" sldId="793"/>
            <ac:spMk id="25" creationId="{0F15C4EE-D7B4-48BB-8AD2-86FDB60A04AF}"/>
          </ac:spMkLst>
        </pc:spChg>
        <pc:spChg chg="del mod">
          <ac:chgData name="" userId="4df855aef7cffa4d" providerId="LiveId" clId="{8825A74A-8003-410D-8BDC-371F493F8036}" dt="2024-09-21T12:08:21.098" v="31" actId="478"/>
          <ac:spMkLst>
            <pc:docMk/>
            <pc:sldMk cId="980143643" sldId="793"/>
            <ac:spMk id="26" creationId="{9DC40FBC-6ACD-4FAE-8AF6-C86903DABEB9}"/>
          </ac:spMkLst>
        </pc:spChg>
        <pc:spChg chg="del mod">
          <ac:chgData name="" userId="4df855aef7cffa4d" providerId="LiveId" clId="{8825A74A-8003-410D-8BDC-371F493F8036}" dt="2024-09-21T12:08:21.098" v="31" actId="478"/>
          <ac:spMkLst>
            <pc:docMk/>
            <pc:sldMk cId="980143643" sldId="793"/>
            <ac:spMk id="27" creationId="{B7D00FA0-7A44-4DC9-9A3A-5BFE65664FA6}"/>
          </ac:spMkLst>
        </pc:spChg>
        <pc:spChg chg="del mod">
          <ac:chgData name="" userId="4df855aef7cffa4d" providerId="LiveId" clId="{8825A74A-8003-410D-8BDC-371F493F8036}" dt="2024-09-21T12:08:21.098" v="31" actId="478"/>
          <ac:spMkLst>
            <pc:docMk/>
            <pc:sldMk cId="980143643" sldId="793"/>
            <ac:spMk id="28" creationId="{5A6358F9-F5A5-47BF-A0E7-AD29128A1BF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413EB-2A0A-4433-BCDF-7141E090F69A}" type="datetimeFigureOut">
              <a:rPr kumimoji="1" lang="ja-JP" altLang="en-US" smtClean="0"/>
              <a:t>2024/9/23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ABBE0-C73F-4512-A465-66645E7D8E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87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ABBE0-C73F-4512-A465-66645E7D8E7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6768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ABBE0-C73F-4512-A465-66645E7D8E74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287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646A4A-EA60-49CF-8206-7E8B64456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88839E6-A475-4CF6-A9B7-A88F0C828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3684F2-79E3-4F1D-B4E3-99EBEB85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9/23/2024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28DC60-CECA-49A2-BB3A-DDCCA285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954CD7-8A77-45AB-9D20-8CFA3BBB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20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656BB5-F310-473B-9B2C-4E20C788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0DAEA47-9A36-4A9B-9857-B19329265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C3A902-6FB4-44A5-8B65-D373FCF9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9/23/2024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6730A9-319B-431A-8688-81A55F35A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881AC2-1A16-4C78-8405-DAB18869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47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6A5275F-1F76-4E1B-BFE9-F08DE69567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79B048A-259C-42DB-BF56-D5A9C9DF9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6C627B-BB56-4ECA-BFA8-529ECA95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9/23/2024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BCE285-B3C6-43AE-9D82-1A0E0E04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9DB613-2836-4C82-9B0C-2BD7491B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38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DF7438-F587-4B7F-A265-ED56F46EF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F91A7D-3679-4EA2-A73C-9CCD27721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EA972A-1779-4072-BB94-D71DBCF7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9/23/2024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4D711E-92D0-45B0-9F09-10AC6BAB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6E0969-16C3-4ABA-B48B-10FBB1F7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12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222AA8-AD20-45F7-8D1C-58949B9A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C670FF-85D7-45EE-91CB-553C158EB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FE12B5-0A3E-4D87-9706-DCAF3724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9/23/2024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3B4566-5828-4349-A9F5-88CE4CC3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7D8DA5-8052-4519-A23E-EFDF42C6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56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F48BF9-C1F3-416D-ABFD-01A4CDC8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E93771-F7D0-43C8-8208-D95EF4D36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A37D357-1EFF-40D7-8D39-B2C1E1114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72A467-76CF-4EE9-9848-141C2249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9/23/2024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DA1E76-EB1F-4CA5-BF00-46F17F4F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4311B5-903D-4F73-9668-E1880C05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419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59B92B-F3F5-421E-9451-F19CDFEE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E1B7C0-CB09-4529-994E-7647C7FBA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19CD62E-3967-48DB-86E4-950E6F5F5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F566275-1DD5-4023-88B9-4EEE1B2BC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5CA031-362B-4BD3-9874-3E3B4E16E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1C73746-A991-49EC-A1AB-D3788AAB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9/23/2024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A7C6E36-A6C2-45E8-B9FC-8E263DAA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9A3C27D-DC03-4EDD-9648-2F589C0E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08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592318-029B-4001-A589-FF4A09E4E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6350880-9AEB-48DE-8EC2-A06D57920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9/23/2024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0FCEC89-D104-4847-98BA-8AE6D3C7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A56B45-19A7-4992-8DDB-4DE78B4A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727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6545514-5791-4221-8EBC-50A36486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9/23/2024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972913C-4D54-4DB0-AFAD-1A02F768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A69A3D-9E75-4679-B073-9F4BB04A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60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238F06-1B49-4B45-849F-0453C365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4383B3-4EFB-49BC-94B4-0A9BABEA2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EB91E51-153F-48BF-8FA6-45C33455E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D7ED5D-ABDF-4C52-A254-75CD6DFF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9/23/2024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3D50F03-53C6-414D-8AC0-FC70B139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C9B7B58-F779-4FEA-B4CC-F85A5109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7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DC946B-C09A-4C4C-BB5D-8E6B14244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4BFC9E0-1AA9-4C7F-8A94-EC4AEB6D9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1979B9B-AFB3-439A-ABA4-770D9A9DC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837B72-18CD-4FEC-9BD2-B34AF6D8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9/23/2024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79CE84C-C093-454F-AB96-5565F9D1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30C4A3-4DAD-4AB3-A7CB-A0D28627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76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7ECF54D-977F-42CE-AE42-C082BE7D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B1350E-CC79-4860-B1F0-105926899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09CEB8-1531-4685-B137-C3C53FCC0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DE7A5-555C-B842-82E9-F47A00B76E37}" type="datetimeFigureOut">
              <a:rPr kumimoji="1" lang="en-US" altLang="ja-JP" smtClean="0"/>
              <a:t>9/23/2024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F9CDE1-FAE5-4A03-9D80-99E7E32BA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BCDD20-110C-4879-A12F-274852C3F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245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DE2E433B-D99B-FC72-551E-62AC8242D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544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9A88164-861B-44C5-80D9-C6730456F4BF}"/>
              </a:ext>
            </a:extLst>
          </p:cNvPr>
          <p:cNvSpPr/>
          <p:nvPr/>
        </p:nvSpPr>
        <p:spPr>
          <a:xfrm>
            <a:off x="133587" y="1752830"/>
            <a:ext cx="119248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96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イスラーム文化②</a:t>
            </a:r>
            <a:endParaRPr lang="en-US" altLang="ja-JP" sz="96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pPr algn="ctr"/>
            <a:r>
              <a:rPr lang="ja-JP" altLang="en-US" sz="66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（</a:t>
            </a:r>
            <a:r>
              <a:rPr lang="zh-TW" altLang="en-US" sz="66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学問、文学、建築、美術</a:t>
            </a:r>
            <a:r>
              <a:rPr lang="ja-JP" altLang="en-US" sz="66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）</a:t>
            </a:r>
            <a:endParaRPr lang="en-US" altLang="ja-JP" sz="66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</p:txBody>
      </p:sp>
      <p:sp>
        <p:nvSpPr>
          <p:cNvPr id="4" name="正方形/長方形 2">
            <a:extLst>
              <a:ext uri="{FF2B5EF4-FFF2-40B4-BE49-F238E27FC236}">
                <a16:creationId xmlns:a16="http://schemas.microsoft.com/office/drawing/2014/main" id="{786C4F06-5C97-A9FD-97A2-6FD685FC7DE3}"/>
              </a:ext>
            </a:extLst>
          </p:cNvPr>
          <p:cNvSpPr/>
          <p:nvPr/>
        </p:nvSpPr>
        <p:spPr>
          <a:xfrm>
            <a:off x="-1" y="114806"/>
            <a:ext cx="10982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グシャの世界史探究授業　イスラーム教⑥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CB64D1-48BC-4AED-A444-CDAF33717AEA}"/>
              </a:ext>
            </a:extLst>
          </p:cNvPr>
          <p:cNvSpPr txBox="1"/>
          <p:nvPr/>
        </p:nvSpPr>
        <p:spPr>
          <a:xfrm>
            <a:off x="133588" y="5022439"/>
            <a:ext cx="11924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イスラーム文化はどう成立して、</a:t>
            </a:r>
            <a:endParaRPr lang="en-US" altLang="ja-JP" sz="4400" u="sng" dirty="0">
              <a:uFill>
                <a:solidFill>
                  <a:srgbClr val="FFFF00"/>
                </a:solidFill>
              </a:uFill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pPr algn="r"/>
            <a:r>
              <a:rPr lang="ja-JP" altLang="en-US" sz="44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どんな特徴があるのか？</a:t>
            </a:r>
          </a:p>
        </p:txBody>
      </p:sp>
    </p:spTree>
    <p:extLst>
      <p:ext uri="{BB962C8B-B14F-4D97-AF65-F5344CB8AC3E}">
        <p14:creationId xmlns:p14="http://schemas.microsoft.com/office/powerpoint/2010/main" val="84907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65B3C2B-AF1D-4AEE-9595-1D8FB2F9E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95337"/>
            <a:ext cx="12192001" cy="526732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6AC50B9-82B5-4252-8C0E-C8BB13DE5C3F}"/>
              </a:ext>
            </a:extLst>
          </p:cNvPr>
          <p:cNvSpPr txBox="1"/>
          <p:nvPr/>
        </p:nvSpPr>
        <p:spPr>
          <a:xfrm>
            <a:off x="8040647" y="6062662"/>
            <a:ext cx="41610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資料：</a:t>
            </a:r>
            <a:r>
              <a:rPr kumimoji="1" lang="en-US" altLang="ja-JP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詳説世界史研究</a:t>
            </a:r>
            <a:r>
              <a:rPr kumimoji="1" lang="en-US" altLang="ja-JP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山川出版社</a:t>
            </a:r>
          </a:p>
        </p:txBody>
      </p:sp>
      <p:sp>
        <p:nvSpPr>
          <p:cNvPr id="9" name="フレーム 8">
            <a:extLst>
              <a:ext uri="{FF2B5EF4-FFF2-40B4-BE49-F238E27FC236}">
                <a16:creationId xmlns:a16="http://schemas.microsoft.com/office/drawing/2014/main" id="{7AD0B02A-E087-4298-910F-A6451986AA5C}"/>
              </a:ext>
            </a:extLst>
          </p:cNvPr>
          <p:cNvSpPr/>
          <p:nvPr/>
        </p:nvSpPr>
        <p:spPr>
          <a:xfrm flipH="1">
            <a:off x="1419225" y="2676525"/>
            <a:ext cx="5705474" cy="3033712"/>
          </a:xfrm>
          <a:prstGeom prst="frame">
            <a:avLst>
              <a:gd name="adj1" fmla="val 26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D711BD6D-24AB-40D5-828E-63B90517F456}"/>
              </a:ext>
            </a:extLst>
          </p:cNvPr>
          <p:cNvSpPr/>
          <p:nvPr/>
        </p:nvSpPr>
        <p:spPr>
          <a:xfrm>
            <a:off x="3457574" y="1890391"/>
            <a:ext cx="1028699" cy="500384"/>
          </a:xfrm>
          <a:prstGeom prst="wedgeRectCallout">
            <a:avLst>
              <a:gd name="adj1" fmla="val 38919"/>
              <a:gd name="adj2" fmla="val 98515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ここ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97066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2F598C3-2D79-4494-B10F-3809B5A022A9}"/>
              </a:ext>
            </a:extLst>
          </p:cNvPr>
          <p:cNvSpPr/>
          <p:nvPr/>
        </p:nvSpPr>
        <p:spPr>
          <a:xfrm>
            <a:off x="357184" y="371718"/>
            <a:ext cx="3438528" cy="6916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アラビア数字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DD63DED-1856-4A04-AF24-BB7B2970CB3D}"/>
              </a:ext>
            </a:extLst>
          </p:cNvPr>
          <p:cNvSpPr txBox="1"/>
          <p:nvPr/>
        </p:nvSpPr>
        <p:spPr>
          <a:xfrm>
            <a:off x="185736" y="1245742"/>
            <a:ext cx="976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「０・１・２・３・・・」と表記する数字</a:t>
            </a:r>
            <a:endParaRPr kumimoji="1" lang="ja-JP" altLang="en-US" sz="36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30A9C8B-EDA3-47FB-9E52-019CF5583A70}"/>
              </a:ext>
            </a:extLst>
          </p:cNvPr>
          <p:cNvSpPr/>
          <p:nvPr/>
        </p:nvSpPr>
        <p:spPr>
          <a:xfrm>
            <a:off x="790572" y="2338349"/>
            <a:ext cx="4276728" cy="385290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1247353-E816-4117-9D24-55457DBB7B0A}"/>
              </a:ext>
            </a:extLst>
          </p:cNvPr>
          <p:cNvSpPr txBox="1"/>
          <p:nvPr/>
        </p:nvSpPr>
        <p:spPr>
          <a:xfrm>
            <a:off x="857250" y="2490748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インド数学の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2271C81-97C4-4630-8297-34520856235F}"/>
              </a:ext>
            </a:extLst>
          </p:cNvPr>
          <p:cNvSpPr/>
          <p:nvPr/>
        </p:nvSpPr>
        <p:spPr>
          <a:xfrm>
            <a:off x="1643061" y="3155606"/>
            <a:ext cx="2581275" cy="6916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ゼロの概念</a:t>
            </a:r>
            <a:endParaRPr kumimoji="1" lang="ja-JP" altLang="en-US" sz="3600" b="1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加算記号 10">
            <a:extLst>
              <a:ext uri="{FF2B5EF4-FFF2-40B4-BE49-F238E27FC236}">
                <a16:creationId xmlns:a16="http://schemas.microsoft.com/office/drawing/2014/main" id="{44AE4CCE-9EE9-447B-9EEF-BA3D6FC0C09E}"/>
              </a:ext>
            </a:extLst>
          </p:cNvPr>
          <p:cNvSpPr/>
          <p:nvPr/>
        </p:nvSpPr>
        <p:spPr>
          <a:xfrm>
            <a:off x="2555079" y="3847286"/>
            <a:ext cx="757238" cy="646331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1DAC439-B833-476B-B633-650EA84A9FC0}"/>
              </a:ext>
            </a:extLst>
          </p:cNvPr>
          <p:cNvSpPr/>
          <p:nvPr/>
        </p:nvSpPr>
        <p:spPr>
          <a:xfrm>
            <a:off x="1643061" y="4534793"/>
            <a:ext cx="2581275" cy="6916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十進法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B523710-EA39-4325-8EEE-F23B9897E621}"/>
              </a:ext>
            </a:extLst>
          </p:cNvPr>
          <p:cNvSpPr txBox="1"/>
          <p:nvPr/>
        </p:nvSpPr>
        <p:spPr>
          <a:xfrm>
            <a:off x="752473" y="5385696"/>
            <a:ext cx="4352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を組み合わせたもの</a:t>
            </a:r>
          </a:p>
        </p:txBody>
      </p:sp>
    </p:spTree>
    <p:extLst>
      <p:ext uri="{BB962C8B-B14F-4D97-AF65-F5344CB8AC3E}">
        <p14:creationId xmlns:p14="http://schemas.microsoft.com/office/powerpoint/2010/main" val="3087238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7DF4925-A977-47A0-AED1-32B58F98FEC2}"/>
              </a:ext>
            </a:extLst>
          </p:cNvPr>
          <p:cNvSpPr/>
          <p:nvPr/>
        </p:nvSpPr>
        <p:spPr>
          <a:xfrm>
            <a:off x="185736" y="209793"/>
            <a:ext cx="7405691" cy="6916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知恵の館</a:t>
            </a:r>
            <a:r>
              <a:rPr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（バイト＝アルヒクマ）</a:t>
            </a:r>
            <a:endParaRPr kumimoji="1" lang="ja-JP" altLang="en-US" sz="4000" b="1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061A0A1-C76B-4E52-BFFE-D38DD0274BC3}"/>
              </a:ext>
            </a:extLst>
          </p:cNvPr>
          <p:cNvSpPr txBox="1"/>
          <p:nvPr/>
        </p:nvSpPr>
        <p:spPr>
          <a:xfrm>
            <a:off x="1404936" y="1036192"/>
            <a:ext cx="10710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・・・他文化の学問（外来の学問）研究の中心地</a:t>
            </a:r>
            <a:endParaRPr kumimoji="1" lang="ja-JP" altLang="en-US" sz="36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FE4878-3B7D-4719-A793-7AFA460381BD}"/>
              </a:ext>
            </a:extLst>
          </p:cNvPr>
          <p:cNvSpPr txBox="1"/>
          <p:nvPr/>
        </p:nvSpPr>
        <p:spPr>
          <a:xfrm>
            <a:off x="7591427" y="255142"/>
            <a:ext cx="2967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：バグダード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2AD1E0F-F198-4D22-B86D-B007422DF4E0}"/>
              </a:ext>
            </a:extLst>
          </p:cNvPr>
          <p:cNvSpPr/>
          <p:nvPr/>
        </p:nvSpPr>
        <p:spPr>
          <a:xfrm>
            <a:off x="347661" y="1988692"/>
            <a:ext cx="4376739" cy="44883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kumimoji="1"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endParaRPr kumimoji="1"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ムセイオンの文献を</a:t>
            </a:r>
            <a:r>
              <a:rPr kumimoji="1"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アラビア語に翻訳</a:t>
            </a:r>
            <a:endParaRPr kumimoji="1" lang="ja-JP" altLang="en-US" sz="3600" dirty="0">
              <a:solidFill>
                <a:srgbClr val="FF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AE3DE3F-B5A3-494A-8E83-042E6AEA5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1" y="4503096"/>
            <a:ext cx="1732619" cy="1728287"/>
          </a:xfrm>
          <a:prstGeom prst="rect">
            <a:avLst/>
          </a:prstGeom>
        </p:spPr>
      </p:pic>
      <p:sp>
        <p:nvSpPr>
          <p:cNvPr id="8" name="吹き出し: 四角形 7">
            <a:extLst>
              <a:ext uri="{FF2B5EF4-FFF2-40B4-BE49-F238E27FC236}">
                <a16:creationId xmlns:a16="http://schemas.microsoft.com/office/drawing/2014/main" id="{96A06189-0486-48D6-BAE0-14069EFCF353}"/>
              </a:ext>
            </a:extLst>
          </p:cNvPr>
          <p:cNvSpPr/>
          <p:nvPr/>
        </p:nvSpPr>
        <p:spPr>
          <a:xfrm>
            <a:off x="2280570" y="2090624"/>
            <a:ext cx="2300955" cy="1036207"/>
          </a:xfrm>
          <a:prstGeom prst="wedgeRectCallout">
            <a:avLst>
              <a:gd name="adj1" fmla="val -61333"/>
              <a:gd name="adj2" fmla="val 4488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ヘレニズム</a:t>
            </a:r>
            <a:endParaRPr kumimoji="1"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研究所</a:t>
            </a:r>
            <a:endParaRPr kumimoji="1"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0ABD122-B3D8-40BF-A243-9C6D7E11AF33}"/>
              </a:ext>
            </a:extLst>
          </p:cNvPr>
          <p:cNvSpPr/>
          <p:nvPr/>
        </p:nvSpPr>
        <p:spPr>
          <a:xfrm>
            <a:off x="2080280" y="4503096"/>
            <a:ext cx="2300955" cy="5706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ギリシア語</a:t>
            </a: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A5717FB9-4CD4-49E7-908E-8271A6E8E000}"/>
              </a:ext>
            </a:extLst>
          </p:cNvPr>
          <p:cNvSpPr/>
          <p:nvPr/>
        </p:nvSpPr>
        <p:spPr>
          <a:xfrm>
            <a:off x="2819732" y="5156464"/>
            <a:ext cx="822049" cy="41261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2B99422-C228-4AA2-B8A7-E018F7DE631A}"/>
              </a:ext>
            </a:extLst>
          </p:cNvPr>
          <p:cNvSpPr/>
          <p:nvPr/>
        </p:nvSpPr>
        <p:spPr>
          <a:xfrm>
            <a:off x="2080280" y="5641235"/>
            <a:ext cx="2300955" cy="5706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アラビア語</a:t>
            </a:r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BF4E168D-54BD-4DBC-8A87-44F70350C316}"/>
              </a:ext>
            </a:extLst>
          </p:cNvPr>
          <p:cNvSpPr/>
          <p:nvPr/>
        </p:nvSpPr>
        <p:spPr>
          <a:xfrm>
            <a:off x="5166647" y="3466889"/>
            <a:ext cx="5634703" cy="1238461"/>
          </a:xfrm>
          <a:prstGeom prst="wedgeRectCallout">
            <a:avLst>
              <a:gd name="adj1" fmla="val -57107"/>
              <a:gd name="adj2" fmla="val -1511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翻訳主任は</a:t>
            </a:r>
            <a:endParaRPr kumimoji="1"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ネストリウス派キリスト教徒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36FC55D1-1431-41C3-9BF5-2E5AEAF23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2499" y="3245389"/>
            <a:ext cx="1037701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2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FF8EFFC-5C09-4B47-8457-CAB6B30BDEB4}"/>
              </a:ext>
            </a:extLst>
          </p:cNvPr>
          <p:cNvSpPr/>
          <p:nvPr/>
        </p:nvSpPr>
        <p:spPr>
          <a:xfrm>
            <a:off x="112303" y="965716"/>
            <a:ext cx="3746203" cy="75439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フワーリズミー</a:t>
            </a:r>
            <a:endParaRPr lang="en-US" altLang="ja-JP" sz="4000" dirty="0">
              <a:solidFill>
                <a:srgbClr val="00B0F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9390345-C5B6-4D65-8695-1B9DE8C23973}"/>
              </a:ext>
            </a:extLst>
          </p:cNvPr>
          <p:cNvSpPr/>
          <p:nvPr/>
        </p:nvSpPr>
        <p:spPr>
          <a:xfrm>
            <a:off x="112303" y="1720111"/>
            <a:ext cx="5727257" cy="4699739"/>
          </a:xfrm>
          <a:prstGeom prst="rect">
            <a:avLst/>
          </a:prstGeom>
          <a:solidFill>
            <a:schemeClr val="tx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altLang="ja-JP" sz="40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BB14D97-3FE8-4BF2-96BA-D3A8D3A7D236}"/>
              </a:ext>
            </a:extLst>
          </p:cNvPr>
          <p:cNvSpPr txBox="1"/>
          <p:nvPr/>
        </p:nvSpPr>
        <p:spPr>
          <a:xfrm>
            <a:off x="59886" y="1767510"/>
            <a:ext cx="3895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イラン人数学者</a:t>
            </a:r>
            <a:endParaRPr kumimoji="1"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29C9904-CA86-4427-B420-25C111F8A951}"/>
              </a:ext>
            </a:extLst>
          </p:cNvPr>
          <p:cNvSpPr txBox="1"/>
          <p:nvPr/>
        </p:nvSpPr>
        <p:spPr>
          <a:xfrm>
            <a:off x="202246" y="3101787"/>
            <a:ext cx="164518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代数学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02C6A6B-9FF0-4EFC-9C6E-20F597A9BE41}"/>
              </a:ext>
            </a:extLst>
          </p:cNvPr>
          <p:cNvSpPr txBox="1"/>
          <p:nvPr/>
        </p:nvSpPr>
        <p:spPr>
          <a:xfrm>
            <a:off x="202246" y="3805894"/>
            <a:ext cx="575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数字の代わりに文字を使用</a:t>
            </a:r>
            <a:endParaRPr kumimoji="1"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30" name="吹き出し: 四角形 29">
            <a:extLst>
              <a:ext uri="{FF2B5EF4-FFF2-40B4-BE49-F238E27FC236}">
                <a16:creationId xmlns:a16="http://schemas.microsoft.com/office/drawing/2014/main" id="{D2734EF6-839E-4194-A2F1-4BEB7305CB5A}"/>
              </a:ext>
            </a:extLst>
          </p:cNvPr>
          <p:cNvSpPr/>
          <p:nvPr/>
        </p:nvSpPr>
        <p:spPr>
          <a:xfrm>
            <a:off x="3285362" y="3101787"/>
            <a:ext cx="1431603" cy="584775"/>
          </a:xfrm>
          <a:prstGeom prst="wedgeRectCallout">
            <a:avLst>
              <a:gd name="adj1" fmla="val -32489"/>
              <a:gd name="adj2" fmla="val 8262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χ</a:t>
            </a:r>
            <a:r>
              <a:rPr lang="ja-JP" altLang="en-US" sz="3200" dirty="0" err="1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、</a:t>
            </a:r>
            <a:r>
              <a:rPr lang="el-GR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α</a:t>
            </a:r>
            <a:endParaRPr kumimoji="1"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9D89D93-F171-4B0E-ABAA-EEA0F4A5B1F5}"/>
              </a:ext>
            </a:extLst>
          </p:cNvPr>
          <p:cNvSpPr txBox="1"/>
          <p:nvPr/>
        </p:nvSpPr>
        <p:spPr>
          <a:xfrm>
            <a:off x="202246" y="4788747"/>
            <a:ext cx="164518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三角法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733B5CD-8B7F-417F-A6F3-C08C68C9D952}"/>
              </a:ext>
            </a:extLst>
          </p:cNvPr>
          <p:cNvSpPr txBox="1"/>
          <p:nvPr/>
        </p:nvSpPr>
        <p:spPr>
          <a:xfrm>
            <a:off x="202246" y="5490353"/>
            <a:ext cx="575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三角比を使う図形計算</a:t>
            </a:r>
            <a:endParaRPr kumimoji="1"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37" name="吹き出し: 四角形 36">
            <a:extLst>
              <a:ext uri="{FF2B5EF4-FFF2-40B4-BE49-F238E27FC236}">
                <a16:creationId xmlns:a16="http://schemas.microsoft.com/office/drawing/2014/main" id="{5721F6D8-6587-4794-B82B-911D7A2391F8}"/>
              </a:ext>
            </a:extLst>
          </p:cNvPr>
          <p:cNvSpPr/>
          <p:nvPr/>
        </p:nvSpPr>
        <p:spPr>
          <a:xfrm>
            <a:off x="2228928" y="4759848"/>
            <a:ext cx="3019425" cy="584775"/>
          </a:xfrm>
          <a:prstGeom prst="wedgeRectCallout">
            <a:avLst>
              <a:gd name="adj1" fmla="val -31858"/>
              <a:gd name="adj2" fmla="val 8262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sin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cos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tan</a:t>
            </a:r>
            <a:endParaRPr kumimoji="1"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84668FE-A823-4943-A910-60EAA3010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640" y="1806504"/>
            <a:ext cx="1163500" cy="1266395"/>
          </a:xfrm>
          <a:prstGeom prst="rect">
            <a:avLst/>
          </a:prstGeom>
        </p:spPr>
      </p:pic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45ABA0C3-CB8A-485A-A75A-DE1C1D258BE1}"/>
              </a:ext>
            </a:extLst>
          </p:cNvPr>
          <p:cNvSpPr/>
          <p:nvPr/>
        </p:nvSpPr>
        <p:spPr>
          <a:xfrm>
            <a:off x="5955860" y="1000200"/>
            <a:ext cx="4274726" cy="75439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イブン＝シーナー</a:t>
            </a:r>
            <a:endParaRPr lang="en-US" altLang="ja-JP" sz="4000" dirty="0">
              <a:solidFill>
                <a:srgbClr val="00B0F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606FAC18-80C9-4AF4-B16E-E88F288C53EC}"/>
              </a:ext>
            </a:extLst>
          </p:cNvPr>
          <p:cNvSpPr/>
          <p:nvPr/>
        </p:nvSpPr>
        <p:spPr>
          <a:xfrm>
            <a:off x="5955861" y="1731530"/>
            <a:ext cx="5983696" cy="4688320"/>
          </a:xfrm>
          <a:prstGeom prst="rect">
            <a:avLst/>
          </a:prstGeom>
          <a:solidFill>
            <a:schemeClr val="tx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altLang="ja-JP" sz="40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44B813BD-83F0-4D8A-BAF4-F6E6569840E9}"/>
              </a:ext>
            </a:extLst>
          </p:cNvPr>
          <p:cNvSpPr txBox="1"/>
          <p:nvPr/>
        </p:nvSpPr>
        <p:spPr>
          <a:xfrm>
            <a:off x="5944399" y="1763718"/>
            <a:ext cx="3895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イラン人医学者</a:t>
            </a:r>
            <a:endParaRPr kumimoji="1"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0513DD4-FA4F-4F8E-9CA1-099C78A71DB8}"/>
              </a:ext>
            </a:extLst>
          </p:cNvPr>
          <p:cNvSpPr txBox="1"/>
          <p:nvPr/>
        </p:nvSpPr>
        <p:spPr>
          <a:xfrm>
            <a:off x="6072161" y="2643685"/>
            <a:ext cx="312724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アラビア医学</a:t>
            </a:r>
          </a:p>
        </p:txBody>
      </p:sp>
      <p:sp>
        <p:nvSpPr>
          <p:cNvPr id="47" name="加算記号 46">
            <a:extLst>
              <a:ext uri="{FF2B5EF4-FFF2-40B4-BE49-F238E27FC236}">
                <a16:creationId xmlns:a16="http://schemas.microsoft.com/office/drawing/2014/main" id="{D25A123E-AE2E-4913-8282-CE5C64C4A8BB}"/>
              </a:ext>
            </a:extLst>
          </p:cNvPr>
          <p:cNvSpPr/>
          <p:nvPr/>
        </p:nvSpPr>
        <p:spPr>
          <a:xfrm>
            <a:off x="7257166" y="3248143"/>
            <a:ext cx="757238" cy="646331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69F5BEBA-D672-4E9E-874A-8BA3D3468894}"/>
              </a:ext>
            </a:extLst>
          </p:cNvPr>
          <p:cNvSpPr txBox="1"/>
          <p:nvPr/>
        </p:nvSpPr>
        <p:spPr>
          <a:xfrm>
            <a:off x="6072161" y="3894474"/>
            <a:ext cx="486275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ギリシア・インド医学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20B842D-6743-4B3D-BB62-7D33E792B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8370" y="1829767"/>
            <a:ext cx="1375957" cy="1312318"/>
          </a:xfrm>
          <a:prstGeom prst="rect">
            <a:avLst/>
          </a:prstGeom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24290ED-ADA4-476A-B7A2-8DDD4919904C}"/>
              </a:ext>
            </a:extLst>
          </p:cNvPr>
          <p:cNvSpPr txBox="1"/>
          <p:nvPr/>
        </p:nvSpPr>
        <p:spPr>
          <a:xfrm>
            <a:off x="5791485" y="4775641"/>
            <a:ext cx="6312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医学典範</a:t>
            </a:r>
            <a:r>
              <a:rPr kumimoji="1" lang="en-US" altLang="ja-JP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臨床を体系化</a:t>
            </a:r>
            <a:endParaRPr kumimoji="1"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08BAC8F-218D-42F3-9E81-F884B02BF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1541" y="2519537"/>
            <a:ext cx="1367237" cy="1300584"/>
          </a:xfrm>
          <a:prstGeom prst="rect">
            <a:avLst/>
          </a:prstGeom>
        </p:spPr>
      </p:pic>
      <p:sp>
        <p:nvSpPr>
          <p:cNvPr id="50" name="吹き出し: 四角形 49">
            <a:extLst>
              <a:ext uri="{FF2B5EF4-FFF2-40B4-BE49-F238E27FC236}">
                <a16:creationId xmlns:a16="http://schemas.microsoft.com/office/drawing/2014/main" id="{74278BC8-9023-47C3-AE4C-47F42C680161}"/>
              </a:ext>
            </a:extLst>
          </p:cNvPr>
          <p:cNvSpPr/>
          <p:nvPr/>
        </p:nvSpPr>
        <p:spPr>
          <a:xfrm>
            <a:off x="8574235" y="5344623"/>
            <a:ext cx="3019425" cy="1012414"/>
          </a:xfrm>
          <a:prstGeom prst="wedgeRectCallout">
            <a:avLst>
              <a:gd name="adj1" fmla="val -64981"/>
              <a:gd name="adj2" fmla="val -4262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ヨーロッパで医学教科書に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D95A97A9-94AD-46DA-AD8A-7100A47EE396}"/>
              </a:ext>
            </a:extLst>
          </p:cNvPr>
          <p:cNvSpPr txBox="1"/>
          <p:nvPr/>
        </p:nvSpPr>
        <p:spPr>
          <a:xfrm>
            <a:off x="-134307" y="100740"/>
            <a:ext cx="6426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「知恵の館」の代表的人物</a:t>
            </a:r>
          </a:p>
        </p:txBody>
      </p:sp>
    </p:spTree>
    <p:extLst>
      <p:ext uri="{BB962C8B-B14F-4D97-AF65-F5344CB8AC3E}">
        <p14:creationId xmlns:p14="http://schemas.microsoft.com/office/powerpoint/2010/main" val="3034666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9726D37-4FF4-43C6-88A4-EAEEEFD01C07}"/>
              </a:ext>
            </a:extLst>
          </p:cNvPr>
          <p:cNvSpPr txBox="1"/>
          <p:nvPr/>
        </p:nvSpPr>
        <p:spPr>
          <a:xfrm>
            <a:off x="205935" y="302758"/>
            <a:ext cx="11011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アッバース朝のもとでアラビア語文学が発展</a:t>
            </a:r>
            <a:endParaRPr kumimoji="1" lang="ja-JP" altLang="en-US" sz="40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A6769707-1548-4B2A-B86D-8EF3660709FE}"/>
              </a:ext>
            </a:extLst>
          </p:cNvPr>
          <p:cNvSpPr/>
          <p:nvPr/>
        </p:nvSpPr>
        <p:spPr>
          <a:xfrm>
            <a:off x="5613215" y="1255318"/>
            <a:ext cx="6444106" cy="707886"/>
          </a:xfrm>
          <a:prstGeom prst="wedgeRectCallout">
            <a:avLst>
              <a:gd name="adj1" fmla="val -36647"/>
              <a:gd name="adj2" fmla="val -8570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コーラン</a:t>
            </a:r>
            <a:r>
              <a:rPr kumimoji="1"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がアラビア語だから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17BDC5E-7C1C-4E27-82CD-B0B121E0EB54}"/>
              </a:ext>
            </a:extLst>
          </p:cNvPr>
          <p:cNvSpPr/>
          <p:nvPr/>
        </p:nvSpPr>
        <p:spPr>
          <a:xfrm>
            <a:off x="205935" y="2336686"/>
            <a:ext cx="10607377" cy="75439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千夜一夜物語</a:t>
            </a:r>
            <a:r>
              <a:rPr lang="en-US" altLang="ja-JP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（</a:t>
            </a:r>
            <a:r>
              <a:rPr lang="en-US" altLang="ja-JP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アラビン＝ナイト</a:t>
            </a:r>
            <a:r>
              <a:rPr lang="en-US" altLang="ja-JP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）</a:t>
            </a:r>
            <a:endParaRPr lang="en-US" altLang="ja-JP" sz="40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E3FE581-B06D-45C8-8281-B3C8CE27578F}"/>
              </a:ext>
            </a:extLst>
          </p:cNvPr>
          <p:cNvSpPr/>
          <p:nvPr/>
        </p:nvSpPr>
        <p:spPr>
          <a:xfrm>
            <a:off x="205935" y="3091082"/>
            <a:ext cx="11780130" cy="328845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altLang="ja-JP" sz="40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2A2451-90AF-40AB-A64A-3E1056B64F0D}"/>
              </a:ext>
            </a:extLst>
          </p:cNvPr>
          <p:cNvSpPr txBox="1"/>
          <p:nvPr/>
        </p:nvSpPr>
        <p:spPr>
          <a:xfrm>
            <a:off x="205935" y="3193673"/>
            <a:ext cx="11289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kumimoji="1" lang="ja-JP" altLang="en-US" sz="36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ハールーン＝アッラシード</a:t>
            </a:r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時代を舞台にした説話集</a:t>
            </a:r>
            <a:endParaRPr kumimoji="1"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FC8B201-FC6F-44CC-B147-5947F9400E50}"/>
              </a:ext>
            </a:extLst>
          </p:cNvPr>
          <p:cNvSpPr/>
          <p:nvPr/>
        </p:nvSpPr>
        <p:spPr>
          <a:xfrm>
            <a:off x="6826102" y="3840005"/>
            <a:ext cx="4954773" cy="2421538"/>
          </a:xfrm>
          <a:prstGeom prst="rect">
            <a:avLst/>
          </a:prstGeom>
          <a:solidFill>
            <a:schemeClr val="tx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ja-JP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アラジンと</a:t>
            </a:r>
            <a:endParaRPr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r"/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魔法のランプ</a:t>
            </a:r>
            <a:r>
              <a:rPr lang="en-US" altLang="ja-JP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</a:p>
          <a:p>
            <a:endParaRPr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r"/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など</a:t>
            </a:r>
            <a:endParaRPr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8F196DA-5A0F-4F89-899C-27CECE370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608" y="4435161"/>
            <a:ext cx="1525030" cy="182638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9752F01-9625-40A7-8B96-DC918E52F39C}"/>
              </a:ext>
            </a:extLst>
          </p:cNvPr>
          <p:cNvSpPr txBox="1"/>
          <p:nvPr/>
        </p:nvSpPr>
        <p:spPr>
          <a:xfrm>
            <a:off x="205935" y="4148023"/>
            <a:ext cx="7198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インドやイラン、アラビア、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ギリシアにあった説話を集約</a:t>
            </a:r>
            <a:endParaRPr kumimoji="1"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4686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吹き出し: 左矢印 9">
            <a:extLst>
              <a:ext uri="{FF2B5EF4-FFF2-40B4-BE49-F238E27FC236}">
                <a16:creationId xmlns:a16="http://schemas.microsoft.com/office/drawing/2014/main" id="{3BD511D0-AAA3-4605-83E8-B7B695FD8FE1}"/>
              </a:ext>
            </a:extLst>
          </p:cNvPr>
          <p:cNvSpPr/>
          <p:nvPr/>
        </p:nvSpPr>
        <p:spPr>
          <a:xfrm>
            <a:off x="3932089" y="1164683"/>
            <a:ext cx="8157130" cy="5523196"/>
          </a:xfrm>
          <a:prstGeom prst="leftArrowCallout">
            <a:avLst>
              <a:gd name="adj1" fmla="val 16010"/>
              <a:gd name="adj2" fmla="val 14887"/>
              <a:gd name="adj3" fmla="val 12827"/>
              <a:gd name="adj4" fmla="val 8677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1637B52-8984-4D70-B639-6BC7A0AA032A}"/>
              </a:ext>
            </a:extLst>
          </p:cNvPr>
          <p:cNvSpPr txBox="1"/>
          <p:nvPr/>
        </p:nvSpPr>
        <p:spPr>
          <a:xfrm>
            <a:off x="205935" y="302758"/>
            <a:ext cx="11011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ビザンツ帝国の技術</a:t>
            </a:r>
            <a:r>
              <a:rPr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を継承する技術者が活躍</a:t>
            </a:r>
            <a:endParaRPr kumimoji="1" lang="ja-JP" altLang="en-US" sz="40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98CBC3D-1E9A-473B-9C59-015116226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30" y="1164683"/>
            <a:ext cx="3354386" cy="5523196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C3CEE33-BA48-41BA-B431-238B00DE60A9}"/>
              </a:ext>
            </a:extLst>
          </p:cNvPr>
          <p:cNvSpPr/>
          <p:nvPr/>
        </p:nvSpPr>
        <p:spPr>
          <a:xfrm>
            <a:off x="536630" y="1164683"/>
            <a:ext cx="2813712" cy="75439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アラベスク</a:t>
            </a:r>
            <a:endParaRPr lang="en-US" altLang="ja-JP" sz="4000" dirty="0">
              <a:solidFill>
                <a:srgbClr val="FF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C703833-E6C8-4A47-A830-9E4D8B99C137}"/>
              </a:ext>
            </a:extLst>
          </p:cNvPr>
          <p:cNvSpPr txBox="1"/>
          <p:nvPr/>
        </p:nvSpPr>
        <p:spPr>
          <a:xfrm>
            <a:off x="5039831" y="1318914"/>
            <a:ext cx="7049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・植物や文字を組み合わせた</a:t>
            </a:r>
            <a:endParaRPr kumimoji="1" lang="en-US" altLang="ja-JP" sz="4000" b="1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r"/>
            <a:r>
              <a:rPr kumimoji="1" lang="ja-JP" altLang="en-US" sz="40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装飾文様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7857075-F65C-4BAE-9BE5-EF3FAEF4DC39}"/>
              </a:ext>
            </a:extLst>
          </p:cNvPr>
          <p:cNvSpPr txBox="1"/>
          <p:nvPr/>
        </p:nvSpPr>
        <p:spPr>
          <a:xfrm>
            <a:off x="5039831" y="2726429"/>
            <a:ext cx="7049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→　イスラーム教では偶像が</a:t>
            </a:r>
            <a:endParaRPr kumimoji="1" lang="en-US" altLang="ja-JP" sz="3600" b="1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r"/>
            <a:r>
              <a:rPr kumimoji="1"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禁止だったから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74F7E9A-8FF8-4534-929D-7150D392D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748" y="3926281"/>
            <a:ext cx="1047201" cy="156298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55AFDCC-A6F9-4D20-ABD3-7C4EC635A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0098" y="3824586"/>
            <a:ext cx="1714500" cy="1714500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A898AB8-CD62-4A6E-8B4D-64D6168E66B7}"/>
              </a:ext>
            </a:extLst>
          </p:cNvPr>
          <p:cNvSpPr/>
          <p:nvPr/>
        </p:nvSpPr>
        <p:spPr>
          <a:xfrm>
            <a:off x="5201278" y="4836068"/>
            <a:ext cx="4314808" cy="1554100"/>
          </a:xfrm>
          <a:prstGeom prst="rect">
            <a:avLst/>
          </a:prstGeom>
          <a:solidFill>
            <a:schemeClr val="tx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ja-JP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※</a:t>
            </a:r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「アラベスク」とは　　</a:t>
            </a:r>
            <a:endParaRPr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「アラビア風」</a:t>
            </a:r>
            <a:endParaRPr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r"/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という意味</a:t>
            </a:r>
            <a:endParaRPr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2428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7A7C4CD-4139-4F7E-9C0D-42F7527902CF}"/>
              </a:ext>
            </a:extLst>
          </p:cNvPr>
          <p:cNvSpPr/>
          <p:nvPr/>
        </p:nvSpPr>
        <p:spPr>
          <a:xfrm>
            <a:off x="237832" y="251027"/>
            <a:ext cx="5163507" cy="6355946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イスラーム政権</a:t>
            </a:r>
            <a:endParaRPr lang="en-US" altLang="ja-JP" sz="40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F7B2CA9-6169-476E-80D2-6C0E5F2A0C7F}"/>
              </a:ext>
            </a:extLst>
          </p:cNvPr>
          <p:cNvSpPr/>
          <p:nvPr/>
        </p:nvSpPr>
        <p:spPr>
          <a:xfrm>
            <a:off x="602883" y="1239674"/>
            <a:ext cx="2161581" cy="15151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ギリシア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10DA8FF-907F-4261-8E1B-9AA2B0FC7224}"/>
              </a:ext>
            </a:extLst>
          </p:cNvPr>
          <p:cNvSpPr/>
          <p:nvPr/>
        </p:nvSpPr>
        <p:spPr>
          <a:xfrm>
            <a:off x="1602343" y="2984083"/>
            <a:ext cx="2161581" cy="15151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イラン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30D64E6-00A3-4EEF-ABC9-A9CF95985B25}"/>
              </a:ext>
            </a:extLst>
          </p:cNvPr>
          <p:cNvSpPr/>
          <p:nvPr/>
        </p:nvSpPr>
        <p:spPr>
          <a:xfrm>
            <a:off x="2764464" y="4728492"/>
            <a:ext cx="2161581" cy="15151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インド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B9D29DA-740B-4F63-BA16-16D8297A2225}"/>
              </a:ext>
            </a:extLst>
          </p:cNvPr>
          <p:cNvSpPr/>
          <p:nvPr/>
        </p:nvSpPr>
        <p:spPr>
          <a:xfrm>
            <a:off x="5766390" y="251027"/>
            <a:ext cx="5163507" cy="6355946"/>
          </a:xfrm>
          <a:prstGeom prst="rect">
            <a:avLst/>
          </a:prstGeom>
          <a:solidFill>
            <a:schemeClr val="tx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altLang="ja-JP" sz="40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E959C99-817A-473F-971D-69EB12D5F37A}"/>
              </a:ext>
            </a:extLst>
          </p:cNvPr>
          <p:cNvSpPr/>
          <p:nvPr/>
        </p:nvSpPr>
        <p:spPr>
          <a:xfrm>
            <a:off x="6825028" y="744770"/>
            <a:ext cx="3046229" cy="98980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各先進的文化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F9080DA1-D188-4281-B6B3-9323EA397EA4}"/>
              </a:ext>
            </a:extLst>
          </p:cNvPr>
          <p:cNvCxnSpPr>
            <a:stCxn id="4" idx="3"/>
            <a:endCxn id="10" idx="1"/>
          </p:cNvCxnSpPr>
          <p:nvPr/>
        </p:nvCxnSpPr>
        <p:spPr>
          <a:xfrm flipV="1">
            <a:off x="2764464" y="1239674"/>
            <a:ext cx="4060564" cy="7575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E04DE805-F864-43CE-8584-067540141255}"/>
              </a:ext>
            </a:extLst>
          </p:cNvPr>
          <p:cNvCxnSpPr>
            <a:cxnSpLocks/>
            <a:stCxn id="5" idx="3"/>
            <a:endCxn id="10" idx="1"/>
          </p:cNvCxnSpPr>
          <p:nvPr/>
        </p:nvCxnSpPr>
        <p:spPr>
          <a:xfrm flipV="1">
            <a:off x="3763924" y="1239674"/>
            <a:ext cx="3061104" cy="250197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2F183E12-88C3-4748-9226-4A31D0018C98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 flipV="1">
            <a:off x="4926045" y="1239674"/>
            <a:ext cx="1898983" cy="42463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加算記号 18">
            <a:extLst>
              <a:ext uri="{FF2B5EF4-FFF2-40B4-BE49-F238E27FC236}">
                <a16:creationId xmlns:a16="http://schemas.microsoft.com/office/drawing/2014/main" id="{24B7A68A-7518-4BF7-8C15-CA202F9CC24B}"/>
              </a:ext>
            </a:extLst>
          </p:cNvPr>
          <p:cNvSpPr/>
          <p:nvPr/>
        </p:nvSpPr>
        <p:spPr>
          <a:xfrm>
            <a:off x="7987149" y="1768619"/>
            <a:ext cx="757238" cy="646331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DCF1FC4-F3DB-4FA2-858A-8C165CA5437B}"/>
              </a:ext>
            </a:extLst>
          </p:cNvPr>
          <p:cNvSpPr/>
          <p:nvPr/>
        </p:nvSpPr>
        <p:spPr>
          <a:xfrm>
            <a:off x="6638071" y="2490663"/>
            <a:ext cx="3420141" cy="98980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イスラーム信仰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F4C45725-7334-4B0F-8BA3-18D86DE09724}"/>
              </a:ext>
            </a:extLst>
          </p:cNvPr>
          <p:cNvSpPr/>
          <p:nvPr/>
        </p:nvSpPr>
        <p:spPr>
          <a:xfrm>
            <a:off x="6631498" y="3479310"/>
            <a:ext cx="3420141" cy="98980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アラビア語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5" name="次の値と等しい 24">
            <a:extLst>
              <a:ext uri="{FF2B5EF4-FFF2-40B4-BE49-F238E27FC236}">
                <a16:creationId xmlns:a16="http://schemas.microsoft.com/office/drawing/2014/main" id="{EB851621-20B0-4E55-9ADE-E4ED593AA97A}"/>
              </a:ext>
            </a:extLst>
          </p:cNvPr>
          <p:cNvSpPr/>
          <p:nvPr/>
        </p:nvSpPr>
        <p:spPr>
          <a:xfrm rot="5400000">
            <a:off x="8047839" y="4494033"/>
            <a:ext cx="635856" cy="659219"/>
          </a:xfrm>
          <a:prstGeom prst="mathEqual">
            <a:avLst>
              <a:gd name="adj1" fmla="val 23520"/>
              <a:gd name="adj2" fmla="val 2466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0DFF4CC-5D93-4BA0-8A36-D5EA3C82CFF2}"/>
              </a:ext>
            </a:extLst>
          </p:cNvPr>
          <p:cNvSpPr/>
          <p:nvPr/>
        </p:nvSpPr>
        <p:spPr>
          <a:xfrm>
            <a:off x="6444981" y="5252339"/>
            <a:ext cx="3841572" cy="98980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イスラーム文化</a:t>
            </a:r>
            <a:endParaRPr lang="en-US" altLang="ja-JP" sz="4000" dirty="0">
              <a:solidFill>
                <a:srgbClr val="FF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5E50C213-FABE-414B-BB98-693C31CA3310}"/>
              </a:ext>
            </a:extLst>
          </p:cNvPr>
          <p:cNvSpPr/>
          <p:nvPr/>
        </p:nvSpPr>
        <p:spPr>
          <a:xfrm>
            <a:off x="10207695" y="4374549"/>
            <a:ext cx="1839462" cy="707886"/>
          </a:xfrm>
          <a:prstGeom prst="wedgeRectCallout">
            <a:avLst>
              <a:gd name="adj1" fmla="val -40693"/>
              <a:gd name="adj2" fmla="val 840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融合文化</a:t>
            </a:r>
          </a:p>
        </p:txBody>
      </p:sp>
    </p:spTree>
    <p:extLst>
      <p:ext uri="{BB962C8B-B14F-4D97-AF65-F5344CB8AC3E}">
        <p14:creationId xmlns:p14="http://schemas.microsoft.com/office/powerpoint/2010/main" val="3575970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7">
            <a:extLst>
              <a:ext uri="{FF2B5EF4-FFF2-40B4-BE49-F238E27FC236}">
                <a16:creationId xmlns:a16="http://schemas.microsoft.com/office/drawing/2014/main" id="{4CC56505-077E-4FFB-EB72-F9E488F9EFF2}"/>
              </a:ext>
            </a:extLst>
          </p:cNvPr>
          <p:cNvSpPr/>
          <p:nvPr/>
        </p:nvSpPr>
        <p:spPr>
          <a:xfrm>
            <a:off x="235090" y="58820"/>
            <a:ext cx="11875394" cy="6650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6E2186-6126-4D61-B668-0425D3820633}"/>
              </a:ext>
            </a:extLst>
          </p:cNvPr>
          <p:cNvSpPr txBox="1"/>
          <p:nvPr/>
        </p:nvSpPr>
        <p:spPr>
          <a:xfrm>
            <a:off x="245361" y="60661"/>
            <a:ext cx="993686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イスラーム文化②（学問、文学、建築、美術）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DAADF98-9D01-8FC8-D6BE-59ECC4E5CCA4}"/>
              </a:ext>
            </a:extLst>
          </p:cNvPr>
          <p:cNvSpPr/>
          <p:nvPr/>
        </p:nvSpPr>
        <p:spPr>
          <a:xfrm>
            <a:off x="384381" y="790941"/>
            <a:ext cx="1284932" cy="57522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学問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A2B479E-580B-4855-A05A-742A4DFE033F}"/>
              </a:ext>
            </a:extLst>
          </p:cNvPr>
          <p:cNvSpPr txBox="1"/>
          <p:nvPr/>
        </p:nvSpPr>
        <p:spPr>
          <a:xfrm>
            <a:off x="245362" y="1474615"/>
            <a:ext cx="11514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lang="ja-JP" altLang="en-US" sz="3200" dirty="0">
                <a:solidFill>
                  <a:srgbClr val="FFFF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アラビア数字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</a:t>
            </a:r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…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インド数学を研究・発展</a:t>
            </a:r>
            <a:endParaRPr kumimoji="1"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A3E06A9-CA7E-4205-8F78-461CBF869074}"/>
              </a:ext>
            </a:extLst>
          </p:cNvPr>
          <p:cNvSpPr txBox="1"/>
          <p:nvPr/>
        </p:nvSpPr>
        <p:spPr>
          <a:xfrm>
            <a:off x="245363" y="2046516"/>
            <a:ext cx="11514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・「</a:t>
            </a:r>
            <a:r>
              <a:rPr lang="ja-JP" altLang="en-US" sz="3200" dirty="0">
                <a:solidFill>
                  <a:srgbClr val="FFFF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知恵の館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」　</a:t>
            </a:r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…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ムセイオンの文献を</a:t>
            </a:r>
            <a:r>
              <a:rPr lang="ja-JP" altLang="en-US" sz="3200" dirty="0">
                <a:solidFill>
                  <a:srgbClr val="FFFF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アラビア語に翻訳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</a:t>
            </a:r>
            <a:endParaRPr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C3BC377-508D-40DC-986B-E205534916AF}"/>
              </a:ext>
            </a:extLst>
          </p:cNvPr>
          <p:cNvSpPr txBox="1"/>
          <p:nvPr/>
        </p:nvSpPr>
        <p:spPr>
          <a:xfrm>
            <a:off x="1669313" y="2631291"/>
            <a:ext cx="6943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lang="ja-JP" altLang="en-US" sz="32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フワーリズミー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：代数学、三角法</a:t>
            </a:r>
            <a:endParaRPr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065C5D7-641B-4FDD-9C05-0155E0A0899D}"/>
              </a:ext>
            </a:extLst>
          </p:cNvPr>
          <p:cNvSpPr txBox="1"/>
          <p:nvPr/>
        </p:nvSpPr>
        <p:spPr>
          <a:xfrm>
            <a:off x="1669313" y="3175328"/>
            <a:ext cx="9962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lang="ja-JP" altLang="en-US" sz="32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イブン＝シーナー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医学典範</a:t>
            </a:r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で臨床を体系化</a:t>
            </a:r>
            <a:endParaRPr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" name="大かっこ 1">
            <a:extLst>
              <a:ext uri="{FF2B5EF4-FFF2-40B4-BE49-F238E27FC236}">
                <a16:creationId xmlns:a16="http://schemas.microsoft.com/office/drawing/2014/main" id="{7E51591B-C017-47DF-9BB2-73AC607D1993}"/>
              </a:ext>
            </a:extLst>
          </p:cNvPr>
          <p:cNvSpPr/>
          <p:nvPr/>
        </p:nvSpPr>
        <p:spPr>
          <a:xfrm>
            <a:off x="1669313" y="2631291"/>
            <a:ext cx="9616932" cy="1036568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A909DA5-3798-4A27-BB61-2538D2E3DCBA}"/>
              </a:ext>
            </a:extLst>
          </p:cNvPr>
          <p:cNvSpPr/>
          <p:nvPr/>
        </p:nvSpPr>
        <p:spPr>
          <a:xfrm>
            <a:off x="384381" y="3688761"/>
            <a:ext cx="1284932" cy="57522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文学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A65150B-FE1C-42B0-8832-26083221F2C7}"/>
              </a:ext>
            </a:extLst>
          </p:cNvPr>
          <p:cNvSpPr txBox="1"/>
          <p:nvPr/>
        </p:nvSpPr>
        <p:spPr>
          <a:xfrm>
            <a:off x="1669313" y="3700115"/>
            <a:ext cx="917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lang="ja-JP" altLang="en-US" sz="3200" dirty="0">
                <a:solidFill>
                  <a:srgbClr val="FFFF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千夜一夜物語</a:t>
            </a:r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（</a:t>
            </a:r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lang="ja-JP" altLang="en-US" sz="3200" dirty="0">
                <a:solidFill>
                  <a:srgbClr val="FFFF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アラビアン＝ナイト</a:t>
            </a:r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）</a:t>
            </a:r>
            <a:endParaRPr kumimoji="1"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CA8B6D1-446F-4994-B999-93264530D072}"/>
              </a:ext>
            </a:extLst>
          </p:cNvPr>
          <p:cNvSpPr txBox="1"/>
          <p:nvPr/>
        </p:nvSpPr>
        <p:spPr>
          <a:xfrm>
            <a:off x="1818604" y="4253987"/>
            <a:ext cx="10599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…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アラビア、ギリシア、イラン、インドの説話を集約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2861746-EBFB-48CD-8904-3C03B183B18E}"/>
              </a:ext>
            </a:extLst>
          </p:cNvPr>
          <p:cNvSpPr/>
          <p:nvPr/>
        </p:nvSpPr>
        <p:spPr>
          <a:xfrm>
            <a:off x="384380" y="4768281"/>
            <a:ext cx="2358819" cy="57522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美術・建築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B9782F0-5CA2-4F39-9958-BE6C14C901C1}"/>
              </a:ext>
            </a:extLst>
          </p:cNvPr>
          <p:cNvSpPr txBox="1"/>
          <p:nvPr/>
        </p:nvSpPr>
        <p:spPr>
          <a:xfrm>
            <a:off x="2658141" y="4777829"/>
            <a:ext cx="10599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・ミナレット（尖塔）、</a:t>
            </a:r>
            <a:r>
              <a:rPr kumimoji="1" lang="ja-JP" altLang="en-US" sz="3200" dirty="0">
                <a:solidFill>
                  <a:srgbClr val="FFFF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アラベスク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（装飾文様）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FD0EB89-101C-4351-8431-19CD734F1F94}"/>
              </a:ext>
            </a:extLst>
          </p:cNvPr>
          <p:cNvSpPr/>
          <p:nvPr/>
        </p:nvSpPr>
        <p:spPr>
          <a:xfrm>
            <a:off x="384380" y="5413075"/>
            <a:ext cx="3049936" cy="57522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イスラーム文化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177CF0B-352A-4C87-8459-53ACD37F495F}"/>
              </a:ext>
            </a:extLst>
          </p:cNvPr>
          <p:cNvSpPr txBox="1"/>
          <p:nvPr/>
        </p:nvSpPr>
        <p:spPr>
          <a:xfrm>
            <a:off x="248904" y="6038773"/>
            <a:ext cx="11708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・インド、イラン、ギリシア　＋　イスラーム　＝　融合文化</a:t>
            </a:r>
            <a:endParaRPr kumimoji="1"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0143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3">
      <a:dk1>
        <a:sysClr val="windowText" lastClr="000000"/>
      </a:dk1>
      <a:lt1>
        <a:srgbClr val="FFFFFF"/>
      </a:lt1>
      <a:dk2>
        <a:srgbClr val="29401A"/>
      </a:dk2>
      <a:lt2>
        <a:srgbClr val="29401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26873</TotalTime>
  <Words>412</Words>
  <Application>Microsoft Office PowerPoint</Application>
  <PresentationFormat>ワイド画面</PresentationFormat>
  <Paragraphs>83</Paragraphs>
  <Slides>9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UD Digi Kyokasho N-B</vt:lpstr>
      <vt:lpstr>UD デジタル 教科書体 N-B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桑田 康一郎</dc:creator>
  <cp:lastModifiedBy>user</cp:lastModifiedBy>
  <cp:revision>660</cp:revision>
  <dcterms:created xsi:type="dcterms:W3CDTF">2019-06-25T21:59:19Z</dcterms:created>
  <dcterms:modified xsi:type="dcterms:W3CDTF">2024-09-23T04:02:57Z</dcterms:modified>
</cp:coreProperties>
</file>