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519" r:id="rId2"/>
    <p:sldId id="823" r:id="rId3"/>
    <p:sldId id="888" r:id="rId4"/>
    <p:sldId id="889" r:id="rId5"/>
    <p:sldId id="890" r:id="rId6"/>
    <p:sldId id="891" r:id="rId7"/>
    <p:sldId id="892" r:id="rId8"/>
    <p:sldId id="893" r:id="rId9"/>
    <p:sldId id="894" r:id="rId10"/>
    <p:sldId id="79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CCCCFF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3784" autoAdjust="0"/>
  </p:normalViewPr>
  <p:slideViewPr>
    <p:cSldViewPr snapToGrid="0" showGuides="1">
      <p:cViewPr>
        <p:scale>
          <a:sx n="60" d="100"/>
          <a:sy n="60" d="100"/>
        </p:scale>
        <p:origin x="720" y="19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2203F4A7-B5B4-43F0-BB1A-4616E1B3F426}"/>
    <pc:docChg chg="undo custSel addSld delSld modSld sldOrd">
      <pc:chgData name="" userId="4df855aef7cffa4d" providerId="LiveId" clId="{2203F4A7-B5B4-43F0-BB1A-4616E1B3F426}" dt="2024-09-19T02:07:08.039" v="2882" actId="20577"/>
      <pc:docMkLst>
        <pc:docMk/>
      </pc:docMkLst>
      <pc:sldChg chg="modSp">
        <pc:chgData name="" userId="4df855aef7cffa4d" providerId="LiveId" clId="{2203F4A7-B5B4-43F0-BB1A-4616E1B3F426}" dt="2024-09-18T06:02:38.621" v="20" actId="122"/>
        <pc:sldMkLst>
          <pc:docMk/>
          <pc:sldMk cId="849079194" sldId="519"/>
        </pc:sldMkLst>
        <pc:spChg chg="mod">
          <ac:chgData name="" userId="4df855aef7cffa4d" providerId="LiveId" clId="{2203F4A7-B5B4-43F0-BB1A-4616E1B3F426}" dt="2024-09-18T06:02:38.621" v="20" actId="122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2203F4A7-B5B4-43F0-BB1A-4616E1B3F426}" dt="2024-09-18T06:01:46.097" v="3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2203F4A7-B5B4-43F0-BB1A-4616E1B3F426}" dt="2024-09-18T06:02:26.108" v="15"/>
          <ac:spMkLst>
            <pc:docMk/>
            <pc:sldMk cId="849079194" sldId="519"/>
            <ac:spMk id="6" creationId="{E1CB64D1-48BC-4AED-A444-CDAF33717AEA}"/>
          </ac:spMkLst>
        </pc:spChg>
      </pc:sldChg>
      <pc:sldChg chg="addSp delSp modSp">
        <pc:chgData name="" userId="4df855aef7cffa4d" providerId="LiveId" clId="{2203F4A7-B5B4-43F0-BB1A-4616E1B3F426}" dt="2024-09-19T02:07:08.039" v="2882" actId="20577"/>
        <pc:sldMkLst>
          <pc:docMk/>
          <pc:sldMk cId="980143643" sldId="793"/>
        </pc:sldMkLst>
        <pc:spChg chg="add mod">
          <ac:chgData name="" userId="4df855aef7cffa4d" providerId="LiveId" clId="{2203F4A7-B5B4-43F0-BB1A-4616E1B3F426}" dt="2024-09-19T02:02:35.356" v="2421" actId="1076"/>
          <ac:spMkLst>
            <pc:docMk/>
            <pc:sldMk cId="980143643" sldId="793"/>
            <ac:spMk id="2" creationId="{DE36FDA1-F0A1-44BD-8C36-9E9BD397D01F}"/>
          </ac:spMkLst>
        </pc:spChg>
        <pc:spChg chg="add del mod">
          <ac:chgData name="" userId="4df855aef7cffa4d" providerId="LiveId" clId="{2203F4A7-B5B4-43F0-BB1A-4616E1B3F426}" dt="2024-09-19T02:01:35.801" v="2373" actId="478"/>
          <ac:spMkLst>
            <pc:docMk/>
            <pc:sldMk cId="980143643" sldId="793"/>
            <ac:spMk id="3" creationId="{B66C7CCD-DF20-48D1-A371-EBA2BA641822}"/>
          </ac:spMkLst>
        </pc:spChg>
        <pc:spChg chg="mod">
          <ac:chgData name="" userId="4df855aef7cffa4d" providerId="LiveId" clId="{2203F4A7-B5B4-43F0-BB1A-4616E1B3F426}" dt="2024-09-19T02:06:41.192" v="2793" actId="14100"/>
          <ac:spMkLst>
            <pc:docMk/>
            <pc:sldMk cId="980143643" sldId="793"/>
            <ac:spMk id="5" creationId="{4CC56505-077E-4FFB-EB72-F9E488F9EFF2}"/>
          </ac:spMkLst>
        </pc:spChg>
        <pc:spChg chg="mod">
          <ac:chgData name="" userId="4df855aef7cffa4d" providerId="LiveId" clId="{2203F4A7-B5B4-43F0-BB1A-4616E1B3F426}" dt="2024-09-19T02:01:25.242" v="2371" actId="1076"/>
          <ac:spMkLst>
            <pc:docMk/>
            <pc:sldMk cId="980143643" sldId="793"/>
            <ac:spMk id="6" creationId="{62D5E967-C92E-44BA-9D5C-E07D95BE9D96}"/>
          </ac:spMkLst>
        </pc:spChg>
        <pc:spChg chg="del mod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7" creationId="{5DAB0D09-2940-4890-AF5D-D35521671B06}"/>
          </ac:spMkLst>
        </pc:spChg>
        <pc:spChg chg="del mod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8" creationId="{92FB0F6D-CF3D-4B41-8485-0E54FA00B565}"/>
          </ac:spMkLst>
        </pc:spChg>
        <pc:spChg chg="del mod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9" creationId="{279E3C74-AA14-4210-9C48-F259D45DD0BE}"/>
          </ac:spMkLst>
        </pc:spChg>
        <pc:spChg chg="del mod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10" creationId="{7C6F60E7-4F39-4F4A-9A13-115DF9AF96FE}"/>
          </ac:spMkLst>
        </pc:spChg>
        <pc:spChg chg="del mod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11" creationId="{93A86719-DA80-4704-939D-847DC717E7DF}"/>
          </ac:spMkLst>
        </pc:spChg>
        <pc:spChg chg="mod">
          <ac:chgData name="" userId="4df855aef7cffa4d" providerId="LiveId" clId="{2203F4A7-B5B4-43F0-BB1A-4616E1B3F426}" dt="2024-09-19T01:57:32.233" v="2082" actId="207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2203F4A7-B5B4-43F0-BB1A-4616E1B3F426}" dt="2024-09-18T06:03:35.146" v="38" actId="14100"/>
          <ac:spMkLst>
            <pc:docMk/>
            <pc:sldMk cId="980143643" sldId="793"/>
            <ac:spMk id="13" creationId="{046E2186-6126-4D61-B668-0425D3820633}"/>
          </ac:spMkLst>
        </pc:spChg>
        <pc:spChg chg="del mod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14" creationId="{3370E45E-842D-48FA-A10C-A3C23E868352}"/>
          </ac:spMkLst>
        </pc:spChg>
        <pc:spChg chg="del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15" creationId="{B910EBEE-9BEF-4264-8141-2C128CF95A22}"/>
          </ac:spMkLst>
        </pc:spChg>
        <pc:spChg chg="add mod">
          <ac:chgData name="" userId="4df855aef7cffa4d" providerId="LiveId" clId="{2203F4A7-B5B4-43F0-BB1A-4616E1B3F426}" dt="2024-09-19T02:01:48.416" v="2405" actId="14100"/>
          <ac:spMkLst>
            <pc:docMk/>
            <pc:sldMk cId="980143643" sldId="793"/>
            <ac:spMk id="16" creationId="{DA2B479E-580B-4855-A05A-742A4DFE033F}"/>
          </ac:spMkLst>
        </pc:spChg>
        <pc:spChg chg="del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17" creationId="{C1A25CA3-4A86-44FA-BE8A-4C60227BE0B0}"/>
          </ac:spMkLst>
        </pc:spChg>
        <pc:spChg chg="del">
          <ac:chgData name="" userId="4df855aef7cffa4d" providerId="LiveId" clId="{2203F4A7-B5B4-43F0-BB1A-4616E1B3F426}" dt="2024-09-18T06:03:45.464" v="42" actId="478"/>
          <ac:spMkLst>
            <pc:docMk/>
            <pc:sldMk cId="980143643" sldId="793"/>
            <ac:spMk id="18" creationId="{8E09D801-D927-4339-8611-545F120A46D3}"/>
          </ac:spMkLst>
        </pc:spChg>
        <pc:spChg chg="add mod">
          <ac:chgData name="" userId="4df855aef7cffa4d" providerId="LiveId" clId="{2203F4A7-B5B4-43F0-BB1A-4616E1B3F426}" dt="2024-09-19T02:02:00.752" v="2410" actId="1076"/>
          <ac:spMkLst>
            <pc:docMk/>
            <pc:sldMk cId="980143643" sldId="793"/>
            <ac:spMk id="19" creationId="{6B3980D1-C1C1-46AA-A731-0A0EC9BE236C}"/>
          </ac:spMkLst>
        </pc:spChg>
        <pc:spChg chg="add mod">
          <ac:chgData name="" userId="4df855aef7cffa4d" providerId="LiveId" clId="{2203F4A7-B5B4-43F0-BB1A-4616E1B3F426}" dt="2024-09-19T02:02:12.386" v="2412" actId="14100"/>
          <ac:spMkLst>
            <pc:docMk/>
            <pc:sldMk cId="980143643" sldId="793"/>
            <ac:spMk id="20" creationId="{693AF525-A0A1-4C8C-B255-E5F030492060}"/>
          </ac:spMkLst>
        </pc:spChg>
        <pc:spChg chg="add mod">
          <ac:chgData name="" userId="4df855aef7cffa4d" providerId="LiveId" clId="{2203F4A7-B5B4-43F0-BB1A-4616E1B3F426}" dt="2024-09-19T02:03:14.626" v="2464" actId="207"/>
          <ac:spMkLst>
            <pc:docMk/>
            <pc:sldMk cId="980143643" sldId="793"/>
            <ac:spMk id="21" creationId="{3CA728A5-82EA-4FE0-A4F4-ACE2865AB133}"/>
          </ac:spMkLst>
        </pc:spChg>
        <pc:spChg chg="add mod">
          <ac:chgData name="" userId="4df855aef7cffa4d" providerId="LiveId" clId="{2203F4A7-B5B4-43F0-BB1A-4616E1B3F426}" dt="2024-09-19T02:03:40.877" v="2497" actId="207"/>
          <ac:spMkLst>
            <pc:docMk/>
            <pc:sldMk cId="980143643" sldId="793"/>
            <ac:spMk id="22" creationId="{4EBD5189-59EF-480B-B7B5-CC5BA48AD383}"/>
          </ac:spMkLst>
        </pc:spChg>
        <pc:spChg chg="add mod">
          <ac:chgData name="" userId="4df855aef7cffa4d" providerId="LiveId" clId="{2203F4A7-B5B4-43F0-BB1A-4616E1B3F426}" dt="2024-09-19T02:04:04.374" v="2542" actId="1076"/>
          <ac:spMkLst>
            <pc:docMk/>
            <pc:sldMk cId="980143643" sldId="793"/>
            <ac:spMk id="23" creationId="{527CBB34-9817-4479-A564-BE64B348FBF1}"/>
          </ac:spMkLst>
        </pc:spChg>
        <pc:spChg chg="add mod">
          <ac:chgData name="" userId="4df855aef7cffa4d" providerId="LiveId" clId="{2203F4A7-B5B4-43F0-BB1A-4616E1B3F426}" dt="2024-09-19T02:04:27.429" v="2597" actId="20577"/>
          <ac:spMkLst>
            <pc:docMk/>
            <pc:sldMk cId="980143643" sldId="793"/>
            <ac:spMk id="24" creationId="{78719EBA-0A63-4AC6-A024-AD3B8D4407D6}"/>
          </ac:spMkLst>
        </pc:spChg>
        <pc:spChg chg="add mod">
          <ac:chgData name="" userId="4df855aef7cffa4d" providerId="LiveId" clId="{2203F4A7-B5B4-43F0-BB1A-4616E1B3F426}" dt="2024-09-19T02:05:02.731" v="2628" actId="207"/>
          <ac:spMkLst>
            <pc:docMk/>
            <pc:sldMk cId="980143643" sldId="793"/>
            <ac:spMk id="25" creationId="{0F15C4EE-D7B4-48BB-8AD2-86FDB60A04AF}"/>
          </ac:spMkLst>
        </pc:spChg>
        <pc:spChg chg="add mod">
          <ac:chgData name="" userId="4df855aef7cffa4d" providerId="LiveId" clId="{2203F4A7-B5B4-43F0-BB1A-4616E1B3F426}" dt="2024-09-19T02:05:52.802" v="2695" actId="14100"/>
          <ac:spMkLst>
            <pc:docMk/>
            <pc:sldMk cId="980143643" sldId="793"/>
            <ac:spMk id="26" creationId="{9DC40FBC-6ACD-4FAE-8AF6-C86903DABEB9}"/>
          </ac:spMkLst>
        </pc:spChg>
        <pc:spChg chg="add mod">
          <ac:chgData name="" userId="4df855aef7cffa4d" providerId="LiveId" clId="{2203F4A7-B5B4-43F0-BB1A-4616E1B3F426}" dt="2024-09-19T02:06:23.864" v="2792" actId="20577"/>
          <ac:spMkLst>
            <pc:docMk/>
            <pc:sldMk cId="980143643" sldId="793"/>
            <ac:spMk id="27" creationId="{B7D00FA0-7A44-4DC9-9A3A-5BFE65664FA6}"/>
          </ac:spMkLst>
        </pc:spChg>
        <pc:spChg chg="add mod">
          <ac:chgData name="" userId="4df855aef7cffa4d" providerId="LiveId" clId="{2203F4A7-B5B4-43F0-BB1A-4616E1B3F426}" dt="2024-09-19T02:07:08.039" v="2882" actId="20577"/>
          <ac:spMkLst>
            <pc:docMk/>
            <pc:sldMk cId="980143643" sldId="793"/>
            <ac:spMk id="28" creationId="{5A6358F9-F5A5-47BF-A0E7-AD29128A1BFB}"/>
          </ac:spMkLst>
        </pc:spChg>
      </pc:sldChg>
      <pc:sldChg chg="modSp">
        <pc:chgData name="" userId="4df855aef7cffa4d" providerId="LiveId" clId="{2203F4A7-B5B4-43F0-BB1A-4616E1B3F426}" dt="2024-09-18T06:03:11.097" v="26" actId="1076"/>
        <pc:sldMkLst>
          <pc:docMk/>
          <pc:sldMk cId="1397066040" sldId="823"/>
        </pc:sldMkLst>
        <pc:spChg chg="mod">
          <ac:chgData name="" userId="4df855aef7cffa4d" providerId="LiveId" clId="{2203F4A7-B5B4-43F0-BB1A-4616E1B3F426}" dt="2024-09-18T06:03:05.433" v="23" actId="14100"/>
          <ac:spMkLst>
            <pc:docMk/>
            <pc:sldMk cId="1397066040" sldId="823"/>
            <ac:spMk id="9" creationId="{7AD0B02A-E087-4298-910F-A6451986AA5C}"/>
          </ac:spMkLst>
        </pc:spChg>
        <pc:spChg chg="mod">
          <ac:chgData name="" userId="4df855aef7cffa4d" providerId="LiveId" clId="{2203F4A7-B5B4-43F0-BB1A-4616E1B3F426}" dt="2024-09-18T06:03:11.097" v="26" actId="1076"/>
          <ac:spMkLst>
            <pc:docMk/>
            <pc:sldMk cId="1397066040" sldId="823"/>
            <ac:spMk id="10" creationId="{D711BD6D-24AB-40D5-828E-63B90517F456}"/>
          </ac:spMkLst>
        </pc:spChg>
      </pc:sldChg>
      <pc:sldChg chg="del">
        <pc:chgData name="" userId="4df855aef7cffa4d" providerId="LiveId" clId="{2203F4A7-B5B4-43F0-BB1A-4616E1B3F426}" dt="2024-09-18T06:03:17.990" v="31" actId="2696"/>
        <pc:sldMkLst>
          <pc:docMk/>
          <pc:sldMk cId="13637616" sldId="884"/>
        </pc:sldMkLst>
      </pc:sldChg>
      <pc:sldChg chg="del">
        <pc:chgData name="" userId="4df855aef7cffa4d" providerId="LiveId" clId="{2203F4A7-B5B4-43F0-BB1A-4616E1B3F426}" dt="2024-09-18T06:03:15.894" v="27" actId="2696"/>
        <pc:sldMkLst>
          <pc:docMk/>
          <pc:sldMk cId="2925925636" sldId="886"/>
        </pc:sldMkLst>
      </pc:sldChg>
      <pc:sldChg chg="del">
        <pc:chgData name="" userId="4df855aef7cffa4d" providerId="LiveId" clId="{2203F4A7-B5B4-43F0-BB1A-4616E1B3F426}" dt="2024-09-19T01:00:02.362" v="538" actId="2696"/>
        <pc:sldMkLst>
          <pc:docMk/>
          <pc:sldMk cId="2278573450" sldId="887"/>
        </pc:sldMkLst>
      </pc:sldChg>
      <pc:sldChg chg="addSp delSp modSp add">
        <pc:chgData name="" userId="4df855aef7cffa4d" providerId="LiveId" clId="{2203F4A7-B5B4-43F0-BB1A-4616E1B3F426}" dt="2024-09-19T01:01:14.120" v="577" actId="1076"/>
        <pc:sldMkLst>
          <pc:docMk/>
          <pc:sldMk cId="2309487674" sldId="888"/>
        </pc:sldMkLst>
        <pc:spChg chg="add mod">
          <ac:chgData name="" userId="4df855aef7cffa4d" providerId="LiveId" clId="{2203F4A7-B5B4-43F0-BB1A-4616E1B3F426}" dt="2024-09-19T01:01:14.120" v="577" actId="1076"/>
          <ac:spMkLst>
            <pc:docMk/>
            <pc:sldMk cId="2309487674" sldId="888"/>
            <ac:spMk id="2" creationId="{315CB197-077D-48EE-BEE8-E81262D8A6F6}"/>
          </ac:spMkLst>
        </pc:spChg>
        <pc:spChg chg="add del mod">
          <ac:chgData name="" userId="4df855aef7cffa4d" providerId="LiveId" clId="{2203F4A7-B5B4-43F0-BB1A-4616E1B3F426}" dt="2024-09-19T00:59:23.684" v="516" actId="478"/>
          <ac:spMkLst>
            <pc:docMk/>
            <pc:sldMk cId="2309487674" sldId="888"/>
            <ac:spMk id="3" creationId="{48E5A673-4AEC-41F8-A7B1-D0EA3CD8C3D1}"/>
          </ac:spMkLst>
        </pc:spChg>
        <pc:spChg chg="add del mod">
          <ac:chgData name="" userId="4df855aef7cffa4d" providerId="LiveId" clId="{2203F4A7-B5B4-43F0-BB1A-4616E1B3F426}" dt="2024-09-18T06:17:43.249" v="158" actId="478"/>
          <ac:spMkLst>
            <pc:docMk/>
            <pc:sldMk cId="2309487674" sldId="888"/>
            <ac:spMk id="4" creationId="{15ADA93D-E15F-440F-8153-613177751D6D}"/>
          </ac:spMkLst>
        </pc:spChg>
        <pc:spChg chg="add mod">
          <ac:chgData name="" userId="4df855aef7cffa4d" providerId="LiveId" clId="{2203F4A7-B5B4-43F0-BB1A-4616E1B3F426}" dt="2024-09-18T06:18:00.001" v="178" actId="1076"/>
          <ac:spMkLst>
            <pc:docMk/>
            <pc:sldMk cId="2309487674" sldId="888"/>
            <ac:spMk id="5" creationId="{6F360668-8CBC-415E-AF23-34304B9E75F4}"/>
          </ac:spMkLst>
        </pc:spChg>
        <pc:spChg chg="add mod">
          <ac:chgData name="" userId="4df855aef7cffa4d" providerId="LiveId" clId="{2203F4A7-B5B4-43F0-BB1A-4616E1B3F426}" dt="2024-09-18T06:18:47.826" v="190" actId="947"/>
          <ac:spMkLst>
            <pc:docMk/>
            <pc:sldMk cId="2309487674" sldId="888"/>
            <ac:spMk id="6" creationId="{F5B0943B-BF8E-437F-8243-8EF57F04D5F6}"/>
          </ac:spMkLst>
        </pc:spChg>
        <pc:spChg chg="add mod">
          <ac:chgData name="" userId="4df855aef7cffa4d" providerId="LiveId" clId="{2203F4A7-B5B4-43F0-BB1A-4616E1B3F426}" dt="2024-09-18T06:21:17.150" v="272" actId="207"/>
          <ac:spMkLst>
            <pc:docMk/>
            <pc:sldMk cId="2309487674" sldId="888"/>
            <ac:spMk id="7" creationId="{3ECBD580-0106-46EE-8E18-AD469815DD02}"/>
          </ac:spMkLst>
        </pc:spChg>
        <pc:spChg chg="add mod">
          <ac:chgData name="" userId="4df855aef7cffa4d" providerId="LiveId" clId="{2203F4A7-B5B4-43F0-BB1A-4616E1B3F426}" dt="2024-09-18T06:22:44.833" v="278" actId="1076"/>
          <ac:spMkLst>
            <pc:docMk/>
            <pc:sldMk cId="2309487674" sldId="888"/>
            <ac:spMk id="9" creationId="{CBB0EFFC-AAC8-4D79-895C-0990713610FE}"/>
          </ac:spMkLst>
        </pc:spChg>
        <pc:spChg chg="add mod">
          <ac:chgData name="" userId="4df855aef7cffa4d" providerId="LiveId" clId="{2203F4A7-B5B4-43F0-BB1A-4616E1B3F426}" dt="2024-09-18T06:24:29.313" v="391" actId="14100"/>
          <ac:spMkLst>
            <pc:docMk/>
            <pc:sldMk cId="2309487674" sldId="888"/>
            <ac:spMk id="10" creationId="{360CD61A-DBA2-4BF4-A51B-4B569F588028}"/>
          </ac:spMkLst>
        </pc:spChg>
        <pc:spChg chg="add mod">
          <ac:chgData name="" userId="4df855aef7cffa4d" providerId="LiveId" clId="{2203F4A7-B5B4-43F0-BB1A-4616E1B3F426}" dt="2024-09-18T06:25:39.769" v="417" actId="14100"/>
          <ac:spMkLst>
            <pc:docMk/>
            <pc:sldMk cId="2309487674" sldId="888"/>
            <ac:spMk id="11" creationId="{608E703A-143E-4644-8D4E-732AB7A580CB}"/>
          </ac:spMkLst>
        </pc:spChg>
        <pc:spChg chg="add mod">
          <ac:chgData name="" userId="4df855aef7cffa4d" providerId="LiveId" clId="{2203F4A7-B5B4-43F0-BB1A-4616E1B3F426}" dt="2024-09-18T06:27:43.793" v="515" actId="1076"/>
          <ac:spMkLst>
            <pc:docMk/>
            <pc:sldMk cId="2309487674" sldId="888"/>
            <ac:spMk id="12" creationId="{E96422C4-1FE6-445C-98A2-C42A16FA5F7E}"/>
          </ac:spMkLst>
        </pc:spChg>
        <pc:spChg chg="add mod">
          <ac:chgData name="" userId="4df855aef7cffa4d" providerId="LiveId" clId="{2203F4A7-B5B4-43F0-BB1A-4616E1B3F426}" dt="2024-09-19T00:59:57.551" v="537" actId="14100"/>
          <ac:spMkLst>
            <pc:docMk/>
            <pc:sldMk cId="2309487674" sldId="888"/>
            <ac:spMk id="14" creationId="{1BDB7BA7-FC1A-425F-9965-C5824691B500}"/>
          </ac:spMkLst>
        </pc:spChg>
        <pc:spChg chg="add del mod">
          <ac:chgData name="" userId="4df855aef7cffa4d" providerId="LiveId" clId="{2203F4A7-B5B4-43F0-BB1A-4616E1B3F426}" dt="2024-09-19T01:00:46.870" v="548" actId="478"/>
          <ac:spMkLst>
            <pc:docMk/>
            <pc:sldMk cId="2309487674" sldId="888"/>
            <ac:spMk id="15" creationId="{45E3373C-050B-424B-B224-901222BDBDAF}"/>
          </ac:spMkLst>
        </pc:spChg>
        <pc:spChg chg="add mod">
          <ac:chgData name="" userId="4df855aef7cffa4d" providerId="LiveId" clId="{2203F4A7-B5B4-43F0-BB1A-4616E1B3F426}" dt="2024-09-19T01:01:10.765" v="576" actId="207"/>
          <ac:spMkLst>
            <pc:docMk/>
            <pc:sldMk cId="2309487674" sldId="888"/>
            <ac:spMk id="16" creationId="{0DBC20D5-01CE-45EE-A0A0-883D41EE13E3}"/>
          </ac:spMkLst>
        </pc:spChg>
        <pc:picChg chg="add mod">
          <ac:chgData name="" userId="4df855aef7cffa4d" providerId="LiveId" clId="{2203F4A7-B5B4-43F0-BB1A-4616E1B3F426}" dt="2024-09-18T06:20:31.482" v="241" actId="1076"/>
          <ac:picMkLst>
            <pc:docMk/>
            <pc:sldMk cId="2309487674" sldId="888"/>
            <ac:picMk id="8" creationId="{567C05DC-BC17-40B2-ADD5-656BD5756513}"/>
          </ac:picMkLst>
        </pc:picChg>
        <pc:picChg chg="add mod">
          <ac:chgData name="" userId="4df855aef7cffa4d" providerId="LiveId" clId="{2203F4A7-B5B4-43F0-BB1A-4616E1B3F426}" dt="2024-09-19T00:59:31.088" v="519" actId="14100"/>
          <ac:picMkLst>
            <pc:docMk/>
            <pc:sldMk cId="2309487674" sldId="888"/>
            <ac:picMk id="13" creationId="{29C48BA6-7CA9-4AE3-AB65-30F22985B77E}"/>
          </ac:picMkLst>
        </pc:picChg>
      </pc:sldChg>
      <pc:sldChg chg="addSp delSp modSp add">
        <pc:chgData name="" userId="4df855aef7cffa4d" providerId="LiveId" clId="{2203F4A7-B5B4-43F0-BB1A-4616E1B3F426}" dt="2024-09-19T01:12:24.329" v="1103" actId="1076"/>
        <pc:sldMkLst>
          <pc:docMk/>
          <pc:sldMk cId="2303170432" sldId="889"/>
        </pc:sldMkLst>
        <pc:spChg chg="add mod">
          <ac:chgData name="" userId="4df855aef7cffa4d" providerId="LiveId" clId="{2203F4A7-B5B4-43F0-BB1A-4616E1B3F426}" dt="2024-09-19T01:01:40.933" v="608" actId="207"/>
          <ac:spMkLst>
            <pc:docMk/>
            <pc:sldMk cId="2303170432" sldId="889"/>
            <ac:spMk id="2" creationId="{D606CA2B-130D-45A2-91D5-C9FE44A6AB90}"/>
          </ac:spMkLst>
        </pc:spChg>
        <pc:spChg chg="add mod">
          <ac:chgData name="" userId="4df855aef7cffa4d" providerId="LiveId" clId="{2203F4A7-B5B4-43F0-BB1A-4616E1B3F426}" dt="2024-09-19T01:02:17.969" v="621" actId="1076"/>
          <ac:spMkLst>
            <pc:docMk/>
            <pc:sldMk cId="2303170432" sldId="889"/>
            <ac:spMk id="3" creationId="{3122CE0F-2E06-4EDC-91A0-615A6641CEAD}"/>
          </ac:spMkLst>
        </pc:spChg>
        <pc:spChg chg="add del mod">
          <ac:chgData name="" userId="4df855aef7cffa4d" providerId="LiveId" clId="{2203F4A7-B5B4-43F0-BB1A-4616E1B3F426}" dt="2024-09-19T01:03:03.951" v="627" actId="478"/>
          <ac:spMkLst>
            <pc:docMk/>
            <pc:sldMk cId="2303170432" sldId="889"/>
            <ac:spMk id="5" creationId="{38D3317D-7151-48AA-8DB7-67B7FAD427B9}"/>
          </ac:spMkLst>
        </pc:spChg>
        <pc:spChg chg="add mod">
          <ac:chgData name="" userId="4df855aef7cffa4d" providerId="LiveId" clId="{2203F4A7-B5B4-43F0-BB1A-4616E1B3F426}" dt="2024-09-19T01:08:27.598" v="871" actId="1076"/>
          <ac:spMkLst>
            <pc:docMk/>
            <pc:sldMk cId="2303170432" sldId="889"/>
            <ac:spMk id="7" creationId="{4845DD53-659C-4628-B225-286FF1EAA623}"/>
          </ac:spMkLst>
        </pc:spChg>
        <pc:spChg chg="add mod ord">
          <ac:chgData name="" userId="4df855aef7cffa4d" providerId="LiveId" clId="{2203F4A7-B5B4-43F0-BB1A-4616E1B3F426}" dt="2024-09-19T01:08:27.598" v="871" actId="1076"/>
          <ac:spMkLst>
            <pc:docMk/>
            <pc:sldMk cId="2303170432" sldId="889"/>
            <ac:spMk id="8" creationId="{4AA9AC4F-E71A-4D23-A7FC-6CC05718286C}"/>
          </ac:spMkLst>
        </pc:spChg>
        <pc:spChg chg="add mod">
          <ac:chgData name="" userId="4df855aef7cffa4d" providerId="LiveId" clId="{2203F4A7-B5B4-43F0-BB1A-4616E1B3F426}" dt="2024-09-19T01:08:27.598" v="871" actId="1076"/>
          <ac:spMkLst>
            <pc:docMk/>
            <pc:sldMk cId="2303170432" sldId="889"/>
            <ac:spMk id="9" creationId="{D65C8667-0EA7-4A06-90C0-02742813A341}"/>
          </ac:spMkLst>
        </pc:spChg>
        <pc:spChg chg="add mod">
          <ac:chgData name="" userId="4df855aef7cffa4d" providerId="LiveId" clId="{2203F4A7-B5B4-43F0-BB1A-4616E1B3F426}" dt="2024-09-19T01:08:27.598" v="871" actId="1076"/>
          <ac:spMkLst>
            <pc:docMk/>
            <pc:sldMk cId="2303170432" sldId="889"/>
            <ac:spMk id="11" creationId="{EB777840-A049-4764-BF1D-5E24CA131E92}"/>
          </ac:spMkLst>
        </pc:spChg>
        <pc:spChg chg="add mod">
          <ac:chgData name="" userId="4df855aef7cffa4d" providerId="LiveId" clId="{2203F4A7-B5B4-43F0-BB1A-4616E1B3F426}" dt="2024-09-19T01:09:03.155" v="929" actId="20577"/>
          <ac:spMkLst>
            <pc:docMk/>
            <pc:sldMk cId="2303170432" sldId="889"/>
            <ac:spMk id="12" creationId="{788EA689-FC6A-40B9-82DA-06942B1DE9E9}"/>
          </ac:spMkLst>
        </pc:spChg>
        <pc:spChg chg="add mod">
          <ac:chgData name="" userId="4df855aef7cffa4d" providerId="LiveId" clId="{2203F4A7-B5B4-43F0-BB1A-4616E1B3F426}" dt="2024-09-19T01:09:17.818" v="947" actId="1076"/>
          <ac:spMkLst>
            <pc:docMk/>
            <pc:sldMk cId="2303170432" sldId="889"/>
            <ac:spMk id="13" creationId="{9812E6BE-CDC6-4448-808B-B84BDF674DCD}"/>
          </ac:spMkLst>
        </pc:spChg>
        <pc:spChg chg="add mod">
          <ac:chgData name="" userId="4df855aef7cffa4d" providerId="LiveId" clId="{2203F4A7-B5B4-43F0-BB1A-4616E1B3F426}" dt="2024-09-19T01:10:06.151" v="1001" actId="14100"/>
          <ac:spMkLst>
            <pc:docMk/>
            <pc:sldMk cId="2303170432" sldId="889"/>
            <ac:spMk id="14" creationId="{9BCEF2F7-8EF4-4228-B7C3-146FF52CD130}"/>
          </ac:spMkLst>
        </pc:spChg>
        <pc:spChg chg="add mod">
          <ac:chgData name="" userId="4df855aef7cffa4d" providerId="LiveId" clId="{2203F4A7-B5B4-43F0-BB1A-4616E1B3F426}" dt="2024-09-19T01:10:41.526" v="1011" actId="1076"/>
          <ac:spMkLst>
            <pc:docMk/>
            <pc:sldMk cId="2303170432" sldId="889"/>
            <ac:spMk id="15" creationId="{400B57FE-C72D-44D8-A62F-DE4B7BC2B2EE}"/>
          </ac:spMkLst>
        </pc:spChg>
        <pc:spChg chg="add mod">
          <ac:chgData name="" userId="4df855aef7cffa4d" providerId="LiveId" clId="{2203F4A7-B5B4-43F0-BB1A-4616E1B3F426}" dt="2024-09-19T01:11:01.756" v="1045" actId="14100"/>
          <ac:spMkLst>
            <pc:docMk/>
            <pc:sldMk cId="2303170432" sldId="889"/>
            <ac:spMk id="16" creationId="{B71CE521-85B5-4A26-86F0-E00B682F8B59}"/>
          </ac:spMkLst>
        </pc:spChg>
        <pc:spChg chg="add mod">
          <ac:chgData name="" userId="4df855aef7cffa4d" providerId="LiveId" clId="{2203F4A7-B5B4-43F0-BB1A-4616E1B3F426}" dt="2024-09-19T01:11:41.603" v="1098" actId="1076"/>
          <ac:spMkLst>
            <pc:docMk/>
            <pc:sldMk cId="2303170432" sldId="889"/>
            <ac:spMk id="17" creationId="{E764E49F-C55C-4820-BC3D-8E7E2C8AADDF}"/>
          </ac:spMkLst>
        </pc:spChg>
        <pc:spChg chg="add mod">
          <ac:chgData name="" userId="4df855aef7cffa4d" providerId="LiveId" clId="{2203F4A7-B5B4-43F0-BB1A-4616E1B3F426}" dt="2024-09-19T01:11:38.364" v="1097" actId="1076"/>
          <ac:spMkLst>
            <pc:docMk/>
            <pc:sldMk cId="2303170432" sldId="889"/>
            <ac:spMk id="18" creationId="{EFD93DD0-E818-4248-842D-6A7D0AE6D4F4}"/>
          </ac:spMkLst>
        </pc:spChg>
        <pc:picChg chg="add del mod">
          <ac:chgData name="" userId="4df855aef7cffa4d" providerId="LiveId" clId="{2203F4A7-B5B4-43F0-BB1A-4616E1B3F426}" dt="2024-09-19T01:03:01.125" v="626" actId="478"/>
          <ac:picMkLst>
            <pc:docMk/>
            <pc:sldMk cId="2303170432" sldId="889"/>
            <ac:picMk id="4" creationId="{91827D77-DEFC-48CC-A40C-B1B2CBDA3ABD}"/>
          </ac:picMkLst>
        </pc:picChg>
        <pc:picChg chg="add del mod ord">
          <ac:chgData name="" userId="4df855aef7cffa4d" providerId="LiveId" clId="{2203F4A7-B5B4-43F0-BB1A-4616E1B3F426}" dt="2024-09-19T01:05:04.405" v="693" actId="478"/>
          <ac:picMkLst>
            <pc:docMk/>
            <pc:sldMk cId="2303170432" sldId="889"/>
            <ac:picMk id="6" creationId="{13CBA0FD-40A1-4D62-827E-F84FDD2DBA38}"/>
          </ac:picMkLst>
        </pc:picChg>
        <pc:picChg chg="add mod">
          <ac:chgData name="" userId="4df855aef7cffa4d" providerId="LiveId" clId="{2203F4A7-B5B4-43F0-BB1A-4616E1B3F426}" dt="2024-09-19T01:08:27.598" v="871" actId="1076"/>
          <ac:picMkLst>
            <pc:docMk/>
            <pc:sldMk cId="2303170432" sldId="889"/>
            <ac:picMk id="10" creationId="{479508FE-490E-479C-94B3-E94F605A1E4D}"/>
          </ac:picMkLst>
        </pc:picChg>
        <pc:picChg chg="add mod">
          <ac:chgData name="" userId="4df855aef7cffa4d" providerId="LiveId" clId="{2203F4A7-B5B4-43F0-BB1A-4616E1B3F426}" dt="2024-09-19T01:12:24.329" v="1103" actId="1076"/>
          <ac:picMkLst>
            <pc:docMk/>
            <pc:sldMk cId="2303170432" sldId="889"/>
            <ac:picMk id="19" creationId="{70C84137-CB17-4C7A-9DD8-4474ED90D8E4}"/>
          </ac:picMkLst>
        </pc:picChg>
      </pc:sldChg>
      <pc:sldChg chg="addSp modSp add">
        <pc:chgData name="" userId="4df855aef7cffa4d" providerId="LiveId" clId="{2203F4A7-B5B4-43F0-BB1A-4616E1B3F426}" dt="2024-09-19T01:20:44.357" v="1521" actId="207"/>
        <pc:sldMkLst>
          <pc:docMk/>
          <pc:sldMk cId="3020889642" sldId="890"/>
        </pc:sldMkLst>
        <pc:spChg chg="add mod">
          <ac:chgData name="" userId="4df855aef7cffa4d" providerId="LiveId" clId="{2203F4A7-B5B4-43F0-BB1A-4616E1B3F426}" dt="2024-09-19T01:15:35.170" v="1176" actId="14100"/>
          <ac:spMkLst>
            <pc:docMk/>
            <pc:sldMk cId="3020889642" sldId="890"/>
            <ac:spMk id="2" creationId="{A1071CD6-8D8B-4F98-8E1E-A1D4E5D4F7E5}"/>
          </ac:spMkLst>
        </pc:spChg>
        <pc:spChg chg="add mod">
          <ac:chgData name="" userId="4df855aef7cffa4d" providerId="LiveId" clId="{2203F4A7-B5B4-43F0-BB1A-4616E1B3F426}" dt="2024-09-19T01:15:05.749" v="1166" actId="14100"/>
          <ac:spMkLst>
            <pc:docMk/>
            <pc:sldMk cId="3020889642" sldId="890"/>
            <ac:spMk id="4" creationId="{EE17AEA0-E449-4AB3-B7BA-B1AC026AB048}"/>
          </ac:spMkLst>
        </pc:spChg>
        <pc:spChg chg="add mod">
          <ac:chgData name="" userId="4df855aef7cffa4d" providerId="LiveId" clId="{2203F4A7-B5B4-43F0-BB1A-4616E1B3F426}" dt="2024-09-19T01:15:23.726" v="1173" actId="1076"/>
          <ac:spMkLst>
            <pc:docMk/>
            <pc:sldMk cId="3020889642" sldId="890"/>
            <ac:spMk id="5" creationId="{2576EB82-9B2B-46CC-A1C8-F56EB00E4445}"/>
          </ac:spMkLst>
        </pc:spChg>
        <pc:spChg chg="add mod">
          <ac:chgData name="" userId="4df855aef7cffa4d" providerId="LiveId" clId="{2203F4A7-B5B4-43F0-BB1A-4616E1B3F426}" dt="2024-09-19T01:15:29.380" v="1174" actId="1076"/>
          <ac:spMkLst>
            <pc:docMk/>
            <pc:sldMk cId="3020889642" sldId="890"/>
            <ac:spMk id="6" creationId="{1BEF774E-2798-4E07-9958-1CC4969C9DF8}"/>
          </ac:spMkLst>
        </pc:spChg>
        <pc:spChg chg="add mod">
          <ac:chgData name="" userId="4df855aef7cffa4d" providerId="LiveId" clId="{2203F4A7-B5B4-43F0-BB1A-4616E1B3F426}" dt="2024-09-19T01:16:31.658" v="1217" actId="14100"/>
          <ac:spMkLst>
            <pc:docMk/>
            <pc:sldMk cId="3020889642" sldId="890"/>
            <ac:spMk id="8" creationId="{C3373067-3E5E-49FD-AD98-8E19EDB17E9E}"/>
          </ac:spMkLst>
        </pc:spChg>
        <pc:spChg chg="add mod">
          <ac:chgData name="" userId="4df855aef7cffa4d" providerId="LiveId" clId="{2203F4A7-B5B4-43F0-BB1A-4616E1B3F426}" dt="2024-09-19T01:19:44.934" v="1443" actId="14100"/>
          <ac:spMkLst>
            <pc:docMk/>
            <pc:sldMk cId="3020889642" sldId="890"/>
            <ac:spMk id="9" creationId="{8930AAA7-9DD6-4658-A373-87ED4C4B6DC4}"/>
          </ac:spMkLst>
        </pc:spChg>
        <pc:spChg chg="add mod">
          <ac:chgData name="" userId="4df855aef7cffa4d" providerId="LiveId" clId="{2203F4A7-B5B4-43F0-BB1A-4616E1B3F426}" dt="2024-09-19T01:16:41.856" v="1219" actId="1076"/>
          <ac:spMkLst>
            <pc:docMk/>
            <pc:sldMk cId="3020889642" sldId="890"/>
            <ac:spMk id="10" creationId="{34001527-F079-4694-A8C1-927C9D7BF0EA}"/>
          </ac:spMkLst>
        </pc:spChg>
        <pc:spChg chg="add mod">
          <ac:chgData name="" userId="4df855aef7cffa4d" providerId="LiveId" clId="{2203F4A7-B5B4-43F0-BB1A-4616E1B3F426}" dt="2024-09-19T01:18:33.546" v="1392" actId="1076"/>
          <ac:spMkLst>
            <pc:docMk/>
            <pc:sldMk cId="3020889642" sldId="890"/>
            <ac:spMk id="11" creationId="{8EAD5D81-2AE6-4126-969B-C7AE015092A4}"/>
          </ac:spMkLst>
        </pc:spChg>
        <pc:spChg chg="add mod">
          <ac:chgData name="" userId="4df855aef7cffa4d" providerId="LiveId" clId="{2203F4A7-B5B4-43F0-BB1A-4616E1B3F426}" dt="2024-09-19T01:18:07.808" v="1365" actId="20577"/>
          <ac:spMkLst>
            <pc:docMk/>
            <pc:sldMk cId="3020889642" sldId="890"/>
            <ac:spMk id="12" creationId="{E46A36F0-6EDD-45E3-A3A4-4B4C13FF4E54}"/>
          </ac:spMkLst>
        </pc:spChg>
        <pc:spChg chg="add mod">
          <ac:chgData name="" userId="4df855aef7cffa4d" providerId="LiveId" clId="{2203F4A7-B5B4-43F0-BB1A-4616E1B3F426}" dt="2024-09-19T01:18:18.248" v="1367" actId="1076"/>
          <ac:spMkLst>
            <pc:docMk/>
            <pc:sldMk cId="3020889642" sldId="890"/>
            <ac:spMk id="13" creationId="{7689ECAB-872F-4477-92CF-CC88404BF955}"/>
          </ac:spMkLst>
        </pc:spChg>
        <pc:spChg chg="add mod">
          <ac:chgData name="" userId="4df855aef7cffa4d" providerId="LiveId" clId="{2203F4A7-B5B4-43F0-BB1A-4616E1B3F426}" dt="2024-09-19T01:18:39.370" v="1393" actId="1076"/>
          <ac:spMkLst>
            <pc:docMk/>
            <pc:sldMk cId="3020889642" sldId="890"/>
            <ac:spMk id="14" creationId="{7F7F3451-6AE1-43D7-925F-5AC1C603B6BC}"/>
          </ac:spMkLst>
        </pc:spChg>
        <pc:spChg chg="add mod">
          <ac:chgData name="" userId="4df855aef7cffa4d" providerId="LiveId" clId="{2203F4A7-B5B4-43F0-BB1A-4616E1B3F426}" dt="2024-09-19T01:19:09.938" v="1396" actId="13822"/>
          <ac:spMkLst>
            <pc:docMk/>
            <pc:sldMk cId="3020889642" sldId="890"/>
            <ac:spMk id="15" creationId="{45DCC547-95EF-4644-8C81-849612390E55}"/>
          </ac:spMkLst>
        </pc:spChg>
        <pc:spChg chg="add mod">
          <ac:chgData name="" userId="4df855aef7cffa4d" providerId="LiveId" clId="{2203F4A7-B5B4-43F0-BB1A-4616E1B3F426}" dt="2024-09-19T01:19:51.073" v="1444" actId="207"/>
          <ac:spMkLst>
            <pc:docMk/>
            <pc:sldMk cId="3020889642" sldId="890"/>
            <ac:spMk id="16" creationId="{2F017378-A4D7-44DE-AD6F-DBFD51060B4C}"/>
          </ac:spMkLst>
        </pc:spChg>
        <pc:spChg chg="add mod">
          <ac:chgData name="" userId="4df855aef7cffa4d" providerId="LiveId" clId="{2203F4A7-B5B4-43F0-BB1A-4616E1B3F426}" dt="2024-09-19T01:20:44.357" v="1521" actId="207"/>
          <ac:spMkLst>
            <pc:docMk/>
            <pc:sldMk cId="3020889642" sldId="890"/>
            <ac:spMk id="17" creationId="{417CE781-6DF2-4793-BC94-F00084A7ADFF}"/>
          </ac:spMkLst>
        </pc:spChg>
        <pc:picChg chg="add mod">
          <ac:chgData name="" userId="4df855aef7cffa4d" providerId="LiveId" clId="{2203F4A7-B5B4-43F0-BB1A-4616E1B3F426}" dt="2024-09-19T01:14:14.346" v="1137" actId="1076"/>
          <ac:picMkLst>
            <pc:docMk/>
            <pc:sldMk cId="3020889642" sldId="890"/>
            <ac:picMk id="3" creationId="{BF857BC9-C519-4C3D-A74E-92B9D6111EB0}"/>
          </ac:picMkLst>
        </pc:picChg>
        <pc:picChg chg="add mod">
          <ac:chgData name="" userId="4df855aef7cffa4d" providerId="LiveId" clId="{2203F4A7-B5B4-43F0-BB1A-4616E1B3F426}" dt="2024-09-19T01:15:29.380" v="1174" actId="1076"/>
          <ac:picMkLst>
            <pc:docMk/>
            <pc:sldMk cId="3020889642" sldId="890"/>
            <ac:picMk id="7" creationId="{BF5000A6-716E-442B-A6C0-978883B2C7E2}"/>
          </ac:picMkLst>
        </pc:picChg>
      </pc:sldChg>
      <pc:sldChg chg="addSp modSp add">
        <pc:chgData name="" userId="4df855aef7cffa4d" providerId="LiveId" clId="{2203F4A7-B5B4-43F0-BB1A-4616E1B3F426}" dt="2024-09-19T01:40:07.754" v="1532" actId="1076"/>
        <pc:sldMkLst>
          <pc:docMk/>
          <pc:sldMk cId="1757302837" sldId="891"/>
        </pc:sldMkLst>
        <pc:spChg chg="add mod">
          <ac:chgData name="" userId="4df855aef7cffa4d" providerId="LiveId" clId="{2203F4A7-B5B4-43F0-BB1A-4616E1B3F426}" dt="2024-09-19T01:40:07.754" v="1532" actId="1076"/>
          <ac:spMkLst>
            <pc:docMk/>
            <pc:sldMk cId="1757302837" sldId="891"/>
            <ac:spMk id="3" creationId="{FF8E51DF-219C-4C75-BCDF-B9D2E63E6F8B}"/>
          </ac:spMkLst>
        </pc:spChg>
        <pc:picChg chg="add mod">
          <ac:chgData name="" userId="4df855aef7cffa4d" providerId="LiveId" clId="{2203F4A7-B5B4-43F0-BB1A-4616E1B3F426}" dt="2024-09-19T01:39:36.767" v="1528" actId="1076"/>
          <ac:picMkLst>
            <pc:docMk/>
            <pc:sldMk cId="1757302837" sldId="891"/>
            <ac:picMk id="2" creationId="{76EBDA5B-18DA-4ECD-A3EF-72521A805ECC}"/>
          </ac:picMkLst>
        </pc:picChg>
      </pc:sldChg>
      <pc:sldChg chg="del">
        <pc:chgData name="" userId="4df855aef7cffa4d" providerId="LiveId" clId="{2203F4A7-B5B4-43F0-BB1A-4616E1B3F426}" dt="2024-09-18T06:03:17.257" v="29" actId="2696"/>
        <pc:sldMkLst>
          <pc:docMk/>
          <pc:sldMk cId="1882139925" sldId="891"/>
        </pc:sldMkLst>
      </pc:sldChg>
      <pc:sldChg chg="del">
        <pc:chgData name="" userId="4df855aef7cffa4d" providerId="LiveId" clId="{2203F4A7-B5B4-43F0-BB1A-4616E1B3F426}" dt="2024-09-18T06:03:16.777" v="28" actId="2696"/>
        <pc:sldMkLst>
          <pc:docMk/>
          <pc:sldMk cId="783498756" sldId="892"/>
        </pc:sldMkLst>
      </pc:sldChg>
      <pc:sldChg chg="addSp delSp modSp add ord">
        <pc:chgData name="" userId="4df855aef7cffa4d" providerId="LiveId" clId="{2203F4A7-B5B4-43F0-BB1A-4616E1B3F426}" dt="2024-09-19T01:45:27.448" v="1647" actId="1076"/>
        <pc:sldMkLst>
          <pc:docMk/>
          <pc:sldMk cId="2662579911" sldId="892"/>
        </pc:sldMkLst>
        <pc:spChg chg="add mod">
          <ac:chgData name="" userId="4df855aef7cffa4d" providerId="LiveId" clId="{2203F4A7-B5B4-43F0-BB1A-4616E1B3F426}" dt="2024-09-19T01:45:19.904" v="1645" actId="1076"/>
          <ac:spMkLst>
            <pc:docMk/>
            <pc:sldMk cId="2662579911" sldId="892"/>
            <ac:spMk id="2" creationId="{91A8DB74-570F-4BC2-8214-CF13B8B7956A}"/>
          </ac:spMkLst>
        </pc:spChg>
        <pc:spChg chg="add mod">
          <ac:chgData name="" userId="4df855aef7cffa4d" providerId="LiveId" clId="{2203F4A7-B5B4-43F0-BB1A-4616E1B3F426}" dt="2024-09-19T01:45:27.448" v="1647" actId="1076"/>
          <ac:spMkLst>
            <pc:docMk/>
            <pc:sldMk cId="2662579911" sldId="892"/>
            <ac:spMk id="3" creationId="{DF2F5229-00CF-435B-8BB1-522B3983B55C}"/>
          </ac:spMkLst>
        </pc:spChg>
        <pc:spChg chg="add mod">
          <ac:chgData name="" userId="4df855aef7cffa4d" providerId="LiveId" clId="{2203F4A7-B5B4-43F0-BB1A-4616E1B3F426}" dt="2024-09-19T01:45:24.890" v="1646" actId="1076"/>
          <ac:spMkLst>
            <pc:docMk/>
            <pc:sldMk cId="2662579911" sldId="892"/>
            <ac:spMk id="4" creationId="{AAF5B537-7E82-48EC-B110-4C775150A007}"/>
          </ac:spMkLst>
        </pc:spChg>
        <pc:spChg chg="add mod">
          <ac:chgData name="" userId="4df855aef7cffa4d" providerId="LiveId" clId="{2203F4A7-B5B4-43F0-BB1A-4616E1B3F426}" dt="2024-09-19T01:45:24.890" v="1646" actId="1076"/>
          <ac:spMkLst>
            <pc:docMk/>
            <pc:sldMk cId="2662579911" sldId="892"/>
            <ac:spMk id="5" creationId="{58CD7997-119C-4B0B-8F16-EB9FCEDD2893}"/>
          </ac:spMkLst>
        </pc:spChg>
        <pc:spChg chg="add mod">
          <ac:chgData name="" userId="4df855aef7cffa4d" providerId="LiveId" clId="{2203F4A7-B5B4-43F0-BB1A-4616E1B3F426}" dt="2024-09-19T01:45:24.890" v="1646" actId="1076"/>
          <ac:spMkLst>
            <pc:docMk/>
            <pc:sldMk cId="2662579911" sldId="892"/>
            <ac:spMk id="6" creationId="{1A291FE9-83E0-4093-8EEA-7E0C11C94356}"/>
          </ac:spMkLst>
        </pc:spChg>
        <pc:spChg chg="add mod">
          <ac:chgData name="" userId="4df855aef7cffa4d" providerId="LiveId" clId="{2203F4A7-B5B4-43F0-BB1A-4616E1B3F426}" dt="2024-09-19T01:45:24.890" v="1646" actId="1076"/>
          <ac:spMkLst>
            <pc:docMk/>
            <pc:sldMk cId="2662579911" sldId="892"/>
            <ac:spMk id="7" creationId="{05F6B1BA-30B7-4221-AD78-370CB835BBE3}"/>
          </ac:spMkLst>
        </pc:spChg>
        <pc:spChg chg="add del mod">
          <ac:chgData name="" userId="4df855aef7cffa4d" providerId="LiveId" clId="{2203F4A7-B5B4-43F0-BB1A-4616E1B3F426}" dt="2024-09-19T01:44:05.772" v="1637" actId="478"/>
          <ac:spMkLst>
            <pc:docMk/>
            <pc:sldMk cId="2662579911" sldId="892"/>
            <ac:spMk id="8" creationId="{DF96373F-CF9B-44F2-8120-F2FE6A5D0570}"/>
          </ac:spMkLst>
        </pc:spChg>
        <pc:spChg chg="add mod">
          <ac:chgData name="" userId="4df855aef7cffa4d" providerId="LiveId" clId="{2203F4A7-B5B4-43F0-BB1A-4616E1B3F426}" dt="2024-09-19T01:45:24.890" v="1646" actId="1076"/>
          <ac:spMkLst>
            <pc:docMk/>
            <pc:sldMk cId="2662579911" sldId="892"/>
            <ac:spMk id="9" creationId="{99867030-AAA0-406A-80F2-897FC3A558EA}"/>
          </ac:spMkLst>
        </pc:spChg>
      </pc:sldChg>
      <pc:sldChg chg="del">
        <pc:chgData name="" userId="4df855aef7cffa4d" providerId="LiveId" clId="{2203F4A7-B5B4-43F0-BB1A-4616E1B3F426}" dt="2024-09-18T06:03:17.640" v="30" actId="2696"/>
        <pc:sldMkLst>
          <pc:docMk/>
          <pc:sldMk cId="56145169" sldId="893"/>
        </pc:sldMkLst>
      </pc:sldChg>
      <pc:sldChg chg="addSp delSp modSp add">
        <pc:chgData name="" userId="4df855aef7cffa4d" providerId="LiveId" clId="{2203F4A7-B5B4-43F0-BB1A-4616E1B3F426}" dt="2024-09-19T01:53:17.290" v="1939" actId="403"/>
        <pc:sldMkLst>
          <pc:docMk/>
          <pc:sldMk cId="3862665680" sldId="893"/>
        </pc:sldMkLst>
        <pc:spChg chg="add mod">
          <ac:chgData name="" userId="4df855aef7cffa4d" providerId="LiveId" clId="{2203F4A7-B5B4-43F0-BB1A-4616E1B3F426}" dt="2024-09-19T01:53:17.290" v="1939" actId="403"/>
          <ac:spMkLst>
            <pc:docMk/>
            <pc:sldMk cId="3862665680" sldId="893"/>
            <ac:spMk id="2" creationId="{D9CD7D45-F1B8-4DBA-8EDD-DAAAFDBDA2D1}"/>
          </ac:spMkLst>
        </pc:spChg>
        <pc:spChg chg="add mod">
          <ac:chgData name="" userId="4df855aef7cffa4d" providerId="LiveId" clId="{2203F4A7-B5B4-43F0-BB1A-4616E1B3F426}" dt="2024-09-19T01:49:02.336" v="1737" actId="14100"/>
          <ac:spMkLst>
            <pc:docMk/>
            <pc:sldMk cId="3862665680" sldId="893"/>
            <ac:spMk id="3" creationId="{F00A324E-8777-4209-9767-D4F2CC639B03}"/>
          </ac:spMkLst>
        </pc:spChg>
        <pc:spChg chg="add mod">
          <ac:chgData name="" userId="4df855aef7cffa4d" providerId="LiveId" clId="{2203F4A7-B5B4-43F0-BB1A-4616E1B3F426}" dt="2024-09-19T01:47:56.248" v="1689" actId="20577"/>
          <ac:spMkLst>
            <pc:docMk/>
            <pc:sldMk cId="3862665680" sldId="893"/>
            <ac:spMk id="4" creationId="{1E4CC766-CBD3-4BCE-BE7A-32521B8D8CB8}"/>
          </ac:spMkLst>
        </pc:spChg>
        <pc:spChg chg="add mod">
          <ac:chgData name="" userId="4df855aef7cffa4d" providerId="LiveId" clId="{2203F4A7-B5B4-43F0-BB1A-4616E1B3F426}" dt="2024-09-19T01:48:58.527" v="1736" actId="120"/>
          <ac:spMkLst>
            <pc:docMk/>
            <pc:sldMk cId="3862665680" sldId="893"/>
            <ac:spMk id="5" creationId="{9B5639B3-D494-4D1C-8824-335CEF969608}"/>
          </ac:spMkLst>
        </pc:spChg>
        <pc:spChg chg="add mod">
          <ac:chgData name="" userId="4df855aef7cffa4d" providerId="LiveId" clId="{2203F4A7-B5B4-43F0-BB1A-4616E1B3F426}" dt="2024-09-19T01:53:08.977" v="1937" actId="14100"/>
          <ac:spMkLst>
            <pc:docMk/>
            <pc:sldMk cId="3862665680" sldId="893"/>
            <ac:spMk id="6" creationId="{E176F41D-0695-4734-866A-FB26618BCD99}"/>
          </ac:spMkLst>
        </pc:spChg>
        <pc:spChg chg="add del mod">
          <ac:chgData name="" userId="4df855aef7cffa4d" providerId="LiveId" clId="{2203F4A7-B5B4-43F0-BB1A-4616E1B3F426}" dt="2024-09-19T01:52:57.797" v="1925" actId="478"/>
          <ac:spMkLst>
            <pc:docMk/>
            <pc:sldMk cId="3862665680" sldId="893"/>
            <ac:spMk id="7" creationId="{76E47D48-6172-4074-85E7-E9033DDB8CE5}"/>
          </ac:spMkLst>
        </pc:spChg>
        <pc:spChg chg="add mod">
          <ac:chgData name="" userId="4df855aef7cffa4d" providerId="LiveId" clId="{2203F4A7-B5B4-43F0-BB1A-4616E1B3F426}" dt="2024-09-19T01:49:47.186" v="1787" actId="14100"/>
          <ac:spMkLst>
            <pc:docMk/>
            <pc:sldMk cId="3862665680" sldId="893"/>
            <ac:spMk id="8" creationId="{67C8146F-786A-45ED-A1ED-832B7AF757EE}"/>
          </ac:spMkLst>
        </pc:spChg>
        <pc:spChg chg="add mod">
          <ac:chgData name="" userId="4df855aef7cffa4d" providerId="LiveId" clId="{2203F4A7-B5B4-43F0-BB1A-4616E1B3F426}" dt="2024-09-19T01:50:19.502" v="1806" actId="20577"/>
          <ac:spMkLst>
            <pc:docMk/>
            <pc:sldMk cId="3862665680" sldId="893"/>
            <ac:spMk id="9" creationId="{F9230267-CF6A-45C2-890C-8DD588C747F4}"/>
          </ac:spMkLst>
        </pc:spChg>
        <pc:spChg chg="add mod">
          <ac:chgData name="" userId="4df855aef7cffa4d" providerId="LiveId" clId="{2203F4A7-B5B4-43F0-BB1A-4616E1B3F426}" dt="2024-09-19T01:50:49.840" v="1829" actId="14100"/>
          <ac:spMkLst>
            <pc:docMk/>
            <pc:sldMk cId="3862665680" sldId="893"/>
            <ac:spMk id="10" creationId="{03EB969F-E636-4288-B07F-1C120D9723BC}"/>
          </ac:spMkLst>
        </pc:spChg>
        <pc:spChg chg="add mod">
          <ac:chgData name="" userId="4df855aef7cffa4d" providerId="LiveId" clId="{2203F4A7-B5B4-43F0-BB1A-4616E1B3F426}" dt="2024-09-19T01:51:00.543" v="1832" actId="1076"/>
          <ac:spMkLst>
            <pc:docMk/>
            <pc:sldMk cId="3862665680" sldId="893"/>
            <ac:spMk id="11" creationId="{5079C862-AB54-4973-8374-76D9A92697D0}"/>
          </ac:spMkLst>
        </pc:spChg>
        <pc:spChg chg="add mod">
          <ac:chgData name="" userId="4df855aef7cffa4d" providerId="LiveId" clId="{2203F4A7-B5B4-43F0-BB1A-4616E1B3F426}" dt="2024-09-19T01:51:27.526" v="1864" actId="14100"/>
          <ac:spMkLst>
            <pc:docMk/>
            <pc:sldMk cId="3862665680" sldId="893"/>
            <ac:spMk id="12" creationId="{9C1BA96E-7755-45EB-8185-4C08D1D8B779}"/>
          </ac:spMkLst>
        </pc:spChg>
        <pc:spChg chg="add mod">
          <ac:chgData name="" userId="4df855aef7cffa4d" providerId="LiveId" clId="{2203F4A7-B5B4-43F0-BB1A-4616E1B3F426}" dt="2024-09-19T01:52:50.907" v="1924" actId="1076"/>
          <ac:spMkLst>
            <pc:docMk/>
            <pc:sldMk cId="3862665680" sldId="893"/>
            <ac:spMk id="13" creationId="{D5148956-8B14-4AF9-B14D-F2F2F6044E34}"/>
          </ac:spMkLst>
        </pc:spChg>
        <pc:spChg chg="add mod">
          <ac:chgData name="" userId="4df855aef7cffa4d" providerId="LiveId" clId="{2203F4A7-B5B4-43F0-BB1A-4616E1B3F426}" dt="2024-09-19T01:52:34.532" v="1900" actId="14100"/>
          <ac:spMkLst>
            <pc:docMk/>
            <pc:sldMk cId="3862665680" sldId="893"/>
            <ac:spMk id="14" creationId="{0E400568-9280-43C4-AB1D-83C6ECECA33D}"/>
          </ac:spMkLst>
        </pc:spChg>
        <pc:spChg chg="add mod">
          <ac:chgData name="" userId="4df855aef7cffa4d" providerId="LiveId" clId="{2203F4A7-B5B4-43F0-BB1A-4616E1B3F426}" dt="2024-09-19T01:52:47.750" v="1922" actId="14100"/>
          <ac:spMkLst>
            <pc:docMk/>
            <pc:sldMk cId="3862665680" sldId="893"/>
            <ac:spMk id="15" creationId="{87518509-7D26-4AF2-9152-7B5FBF6AD1A0}"/>
          </ac:spMkLst>
        </pc:spChg>
      </pc:sldChg>
      <pc:sldChg chg="del">
        <pc:chgData name="" userId="4df855aef7cffa4d" providerId="LiveId" clId="{2203F4A7-B5B4-43F0-BB1A-4616E1B3F426}" dt="2024-09-18T06:03:18.378" v="32" actId="2696"/>
        <pc:sldMkLst>
          <pc:docMk/>
          <pc:sldMk cId="2552700128" sldId="894"/>
        </pc:sldMkLst>
      </pc:sldChg>
      <pc:sldChg chg="addSp delSp modSp add ord modAnim">
        <pc:chgData name="" userId="4df855aef7cffa4d" providerId="LiveId" clId="{2203F4A7-B5B4-43F0-BB1A-4616E1B3F426}" dt="2024-09-19T01:56:41.728" v="2044" actId="1076"/>
        <pc:sldMkLst>
          <pc:docMk/>
          <pc:sldMk cId="4262771239" sldId="894"/>
        </pc:sldMkLst>
        <pc:spChg chg="mod">
          <ac:chgData name="" userId="4df855aef7cffa4d" providerId="LiveId" clId="{2203F4A7-B5B4-43F0-BB1A-4616E1B3F426}" dt="2024-09-19T01:56:22.354" v="2025" actId="1076"/>
          <ac:spMkLst>
            <pc:docMk/>
            <pc:sldMk cId="4262771239" sldId="894"/>
            <ac:spMk id="2" creationId="{D9CD7D45-F1B8-4DBA-8EDD-DAAAFDBDA2D1}"/>
          </ac:spMkLst>
        </pc:spChg>
        <pc:spChg chg="del mod">
          <ac:chgData name="" userId="4df855aef7cffa4d" providerId="LiveId" clId="{2203F4A7-B5B4-43F0-BB1A-4616E1B3F426}" dt="2024-09-19T01:56:16.833" v="2022" actId="478"/>
          <ac:spMkLst>
            <pc:docMk/>
            <pc:sldMk cId="4262771239" sldId="894"/>
            <ac:spMk id="3" creationId="{F00A324E-8777-4209-9767-D4F2CC639B03}"/>
          </ac:spMkLst>
        </pc:spChg>
        <pc:spChg chg="del">
          <ac:chgData name="" userId="4df855aef7cffa4d" providerId="LiveId" clId="{2203F4A7-B5B4-43F0-BB1A-4616E1B3F426}" dt="2024-09-19T01:56:16.833" v="2022" actId="478"/>
          <ac:spMkLst>
            <pc:docMk/>
            <pc:sldMk cId="4262771239" sldId="894"/>
            <ac:spMk id="4" creationId="{1E4CC766-CBD3-4BCE-BE7A-32521B8D8CB8}"/>
          </ac:spMkLst>
        </pc:spChg>
        <pc:spChg chg="del mod">
          <ac:chgData name="" userId="4df855aef7cffa4d" providerId="LiveId" clId="{2203F4A7-B5B4-43F0-BB1A-4616E1B3F426}" dt="2024-09-19T01:56:16.833" v="2022" actId="478"/>
          <ac:spMkLst>
            <pc:docMk/>
            <pc:sldMk cId="4262771239" sldId="894"/>
            <ac:spMk id="5" creationId="{9B5639B3-D494-4D1C-8824-335CEF969608}"/>
          </ac:spMkLst>
        </pc:spChg>
        <pc:spChg chg="del">
          <ac:chgData name="" userId="4df855aef7cffa4d" providerId="LiveId" clId="{2203F4A7-B5B4-43F0-BB1A-4616E1B3F426}" dt="2024-09-19T01:54:43.681" v="2017" actId="478"/>
          <ac:spMkLst>
            <pc:docMk/>
            <pc:sldMk cId="4262771239" sldId="894"/>
            <ac:spMk id="6" creationId="{E176F41D-0695-4734-866A-FB26618BCD99}"/>
          </ac:spMkLst>
        </pc:spChg>
        <pc:spChg chg="del mod">
          <ac:chgData name="" userId="4df855aef7cffa4d" providerId="LiveId" clId="{2203F4A7-B5B4-43F0-BB1A-4616E1B3F426}" dt="2024-09-19T01:56:16.833" v="2022" actId="478"/>
          <ac:spMkLst>
            <pc:docMk/>
            <pc:sldMk cId="4262771239" sldId="894"/>
            <ac:spMk id="8" creationId="{67C8146F-786A-45ED-A1ED-832B7AF757EE}"/>
          </ac:spMkLst>
        </pc:spChg>
        <pc:spChg chg="del">
          <ac:chgData name="" userId="4df855aef7cffa4d" providerId="LiveId" clId="{2203F4A7-B5B4-43F0-BB1A-4616E1B3F426}" dt="2024-09-19T01:54:43.681" v="2017" actId="478"/>
          <ac:spMkLst>
            <pc:docMk/>
            <pc:sldMk cId="4262771239" sldId="894"/>
            <ac:spMk id="9" creationId="{F9230267-CF6A-45C2-890C-8DD588C747F4}"/>
          </ac:spMkLst>
        </pc:spChg>
        <pc:spChg chg="del mod">
          <ac:chgData name="" userId="4df855aef7cffa4d" providerId="LiveId" clId="{2203F4A7-B5B4-43F0-BB1A-4616E1B3F426}" dt="2024-09-19T01:56:16.833" v="2022" actId="478"/>
          <ac:spMkLst>
            <pc:docMk/>
            <pc:sldMk cId="4262771239" sldId="894"/>
            <ac:spMk id="10" creationId="{03EB969F-E636-4288-B07F-1C120D9723BC}"/>
          </ac:spMkLst>
        </pc:spChg>
        <pc:spChg chg="del mod">
          <ac:chgData name="" userId="4df855aef7cffa4d" providerId="LiveId" clId="{2203F4A7-B5B4-43F0-BB1A-4616E1B3F426}" dt="2024-09-19T01:54:43.681" v="2017" actId="478"/>
          <ac:spMkLst>
            <pc:docMk/>
            <pc:sldMk cId="4262771239" sldId="894"/>
            <ac:spMk id="11" creationId="{5079C862-AB54-4973-8374-76D9A92697D0}"/>
          </ac:spMkLst>
        </pc:spChg>
        <pc:spChg chg="del mod">
          <ac:chgData name="" userId="4df855aef7cffa4d" providerId="LiveId" clId="{2203F4A7-B5B4-43F0-BB1A-4616E1B3F426}" dt="2024-09-19T01:56:16.833" v="2022" actId="478"/>
          <ac:spMkLst>
            <pc:docMk/>
            <pc:sldMk cId="4262771239" sldId="894"/>
            <ac:spMk id="12" creationId="{9C1BA96E-7755-45EB-8185-4C08D1D8B779}"/>
          </ac:spMkLst>
        </pc:spChg>
        <pc:spChg chg="del">
          <ac:chgData name="" userId="4df855aef7cffa4d" providerId="LiveId" clId="{2203F4A7-B5B4-43F0-BB1A-4616E1B3F426}" dt="2024-09-19T01:54:43.681" v="2017" actId="478"/>
          <ac:spMkLst>
            <pc:docMk/>
            <pc:sldMk cId="4262771239" sldId="894"/>
            <ac:spMk id="13" creationId="{D5148956-8B14-4AF9-B14D-F2F2F6044E34}"/>
          </ac:spMkLst>
        </pc:spChg>
        <pc:spChg chg="del">
          <ac:chgData name="" userId="4df855aef7cffa4d" providerId="LiveId" clId="{2203F4A7-B5B4-43F0-BB1A-4616E1B3F426}" dt="2024-09-19T01:54:39.792" v="2016" actId="478"/>
          <ac:spMkLst>
            <pc:docMk/>
            <pc:sldMk cId="4262771239" sldId="894"/>
            <ac:spMk id="14" creationId="{0E400568-9280-43C4-AB1D-83C6ECECA33D}"/>
          </ac:spMkLst>
        </pc:spChg>
        <pc:spChg chg="del">
          <ac:chgData name="" userId="4df855aef7cffa4d" providerId="LiveId" clId="{2203F4A7-B5B4-43F0-BB1A-4616E1B3F426}" dt="2024-09-19T01:54:43.681" v="2017" actId="478"/>
          <ac:spMkLst>
            <pc:docMk/>
            <pc:sldMk cId="4262771239" sldId="894"/>
            <ac:spMk id="15" creationId="{87518509-7D26-4AF2-9152-7B5FBF6AD1A0}"/>
          </ac:spMkLst>
        </pc:spChg>
        <pc:spChg chg="add mod">
          <ac:chgData name="" userId="4df855aef7cffa4d" providerId="LiveId" clId="{2203F4A7-B5B4-43F0-BB1A-4616E1B3F426}" dt="2024-09-19T01:56:41.728" v="2044" actId="1076"/>
          <ac:spMkLst>
            <pc:docMk/>
            <pc:sldMk cId="4262771239" sldId="894"/>
            <ac:spMk id="17" creationId="{AF038AF3-3205-4CFC-BFCF-C930F32FCA51}"/>
          </ac:spMkLst>
        </pc:spChg>
        <pc:picChg chg="add mod">
          <ac:chgData name="" userId="4df855aef7cffa4d" providerId="LiveId" clId="{2203F4A7-B5B4-43F0-BB1A-4616E1B3F426}" dt="2024-09-19T01:56:19.425" v="2024" actId="1076"/>
          <ac:picMkLst>
            <pc:docMk/>
            <pc:sldMk cId="4262771239" sldId="894"/>
            <ac:picMk id="16" creationId="{3F05F362-1C50-484D-9670-BF9CEFA4C92C}"/>
          </ac:picMkLst>
        </pc:picChg>
      </pc:sldChg>
      <pc:sldChg chg="del">
        <pc:chgData name="" userId="4df855aef7cffa4d" providerId="LiveId" clId="{2203F4A7-B5B4-43F0-BB1A-4616E1B3F426}" dt="2024-09-18T06:03:18.781" v="33" actId="2696"/>
        <pc:sldMkLst>
          <pc:docMk/>
          <pc:sldMk cId="1359525922" sldId="895"/>
        </pc:sldMkLst>
      </pc:sldChg>
      <pc:sldChg chg="del">
        <pc:chgData name="" userId="4df855aef7cffa4d" providerId="LiveId" clId="{2203F4A7-B5B4-43F0-BB1A-4616E1B3F426}" dt="2024-09-18T06:03:19.258" v="34" actId="2696"/>
        <pc:sldMkLst>
          <pc:docMk/>
          <pc:sldMk cId="567672553" sldId="8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76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9/18/2024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hba.jp/hala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133587" y="2048105"/>
            <a:ext cx="1192482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イスラーム文化①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8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（信仰）</a:t>
            </a:r>
            <a:endParaRPr lang="en-US" altLang="ja-JP" sz="88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イスラーム教⑤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133588" y="5392800"/>
            <a:ext cx="11924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イスラーム信仰にはどんな特徴があるのか？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875394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2" y="60661"/>
            <a:ext cx="56982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イスラーム文化①（信仰）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0" y="790941"/>
            <a:ext cx="5856931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コーラン</a:t>
            </a:r>
            <a:r>
              <a:rPr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（クルアーン）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D5E967-C92E-44BA-9D5C-E07D95BE9D96}"/>
              </a:ext>
            </a:extLst>
          </p:cNvPr>
          <p:cNvSpPr txBox="1"/>
          <p:nvPr/>
        </p:nvSpPr>
        <p:spPr>
          <a:xfrm>
            <a:off x="6155566" y="809537"/>
            <a:ext cx="433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：イスラーム教の聖典　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2B479E-580B-4855-A05A-742A4DFE033F}"/>
              </a:ext>
            </a:extLst>
          </p:cNvPr>
          <p:cNvSpPr txBox="1"/>
          <p:nvPr/>
        </p:nvSpPr>
        <p:spPr>
          <a:xfrm>
            <a:off x="245361" y="1474615"/>
            <a:ext cx="973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・神（アッラー）への絶対服従　・生活全般に及ぶ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B3980D1-C1C1-46AA-A731-0A0EC9BE236C}"/>
              </a:ext>
            </a:extLst>
          </p:cNvPr>
          <p:cNvSpPr/>
          <p:nvPr/>
        </p:nvSpPr>
        <p:spPr>
          <a:xfrm>
            <a:off x="384380" y="2098289"/>
            <a:ext cx="4049397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伝承（</a:t>
            </a:r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ハディース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93AF525-A0A1-4C8C-B255-E5F030492060}"/>
              </a:ext>
            </a:extLst>
          </p:cNvPr>
          <p:cNvSpPr txBox="1"/>
          <p:nvPr/>
        </p:nvSpPr>
        <p:spPr>
          <a:xfrm>
            <a:off x="4338896" y="2093514"/>
            <a:ext cx="676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：ムハンマドの言動をまとめたもの　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36FDA1-F0A1-44BD-8C36-9E9BD397D01F}"/>
              </a:ext>
            </a:extLst>
          </p:cNvPr>
          <p:cNvSpPr/>
          <p:nvPr/>
        </p:nvSpPr>
        <p:spPr>
          <a:xfrm>
            <a:off x="235090" y="2712413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コーラン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を補足</a:t>
            </a:r>
            <a:endParaRPr lang="ja-JP" altLang="en-US" sz="32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CA728A5-82EA-4FE0-A4F4-ACE2865AB133}"/>
              </a:ext>
            </a:extLst>
          </p:cNvPr>
          <p:cNvSpPr/>
          <p:nvPr/>
        </p:nvSpPr>
        <p:spPr>
          <a:xfrm>
            <a:off x="235089" y="3268425"/>
            <a:ext cx="11290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・編集：</a:t>
            </a:r>
            <a:r>
              <a:rPr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タバリー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預言者たちと諸王の歴史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lang="ja-JP" altLang="en-US" sz="32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EBD5189-59EF-480B-B7B5-CC5BA48AD383}"/>
              </a:ext>
            </a:extLst>
          </p:cNvPr>
          <p:cNvSpPr/>
          <p:nvPr/>
        </p:nvSpPr>
        <p:spPr>
          <a:xfrm>
            <a:off x="384380" y="3833985"/>
            <a:ext cx="5559220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イスラーム法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（シャリーア）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27CBB34-9817-4479-A564-BE64B348FBF1}"/>
              </a:ext>
            </a:extLst>
          </p:cNvPr>
          <p:cNvSpPr txBox="1"/>
          <p:nvPr/>
        </p:nvSpPr>
        <p:spPr>
          <a:xfrm>
            <a:off x="5888502" y="3829210"/>
            <a:ext cx="598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：信徒の社会的規範（ルール）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8719EBA-0A63-4AC6-A024-AD3B8D4407D6}"/>
              </a:ext>
            </a:extLst>
          </p:cNvPr>
          <p:cNvSpPr/>
          <p:nvPr/>
        </p:nvSpPr>
        <p:spPr>
          <a:xfrm>
            <a:off x="235090" y="4443336"/>
            <a:ext cx="880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・イスラーム法学者（ウラマー）によって作成</a:t>
            </a:r>
            <a:endParaRPr lang="ja-JP" altLang="en-US" sz="32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F15C4EE-D7B4-48BB-8AD2-86FDB60A04AF}"/>
              </a:ext>
            </a:extLst>
          </p:cNvPr>
          <p:cNvSpPr/>
          <p:nvPr/>
        </p:nvSpPr>
        <p:spPr>
          <a:xfrm>
            <a:off x="384380" y="5043020"/>
            <a:ext cx="1816560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六信五行</a:t>
            </a:r>
            <a:endParaRPr kumimoji="1" lang="ja-JP" altLang="en-US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DC40FBC-6ACD-4FAE-8AF6-C86903DABEB9}"/>
              </a:ext>
            </a:extLst>
          </p:cNvPr>
          <p:cNvSpPr txBox="1"/>
          <p:nvPr/>
        </p:nvSpPr>
        <p:spPr>
          <a:xfrm>
            <a:off x="2121803" y="5028111"/>
            <a:ext cx="6915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：信仰や行為の内容をまとめたもの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7D00FA0-7A44-4DC9-9A3A-5BFE65664FA6}"/>
              </a:ext>
            </a:extLst>
          </p:cNvPr>
          <p:cNvSpPr/>
          <p:nvPr/>
        </p:nvSpPr>
        <p:spPr>
          <a:xfrm>
            <a:off x="235090" y="5612886"/>
            <a:ext cx="12495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・六信：アッラー、天使、各種の啓典、預言者たち、来世、予定</a:t>
            </a:r>
            <a:endParaRPr lang="ja-JP" altLang="en-US" sz="3200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A6358F9-F5A5-47BF-A0E7-AD29128A1BFB}"/>
              </a:ext>
            </a:extLst>
          </p:cNvPr>
          <p:cNvSpPr/>
          <p:nvPr/>
        </p:nvSpPr>
        <p:spPr>
          <a:xfrm>
            <a:off x="235090" y="6141849"/>
            <a:ext cx="962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・五行：信仰告白、礼拝、喜捨、断食、メッカ巡礼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65B3C2B-AF1D-4AEE-9595-1D8FB2F9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5337"/>
            <a:ext cx="12192001" cy="52673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AC50B9-82B5-4252-8C0E-C8BB13DE5C3F}"/>
              </a:ext>
            </a:extLst>
          </p:cNvPr>
          <p:cNvSpPr txBox="1"/>
          <p:nvPr/>
        </p:nvSpPr>
        <p:spPr>
          <a:xfrm>
            <a:off x="8040647" y="6062662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7AD0B02A-E087-4298-910F-A6451986AA5C}"/>
              </a:ext>
            </a:extLst>
          </p:cNvPr>
          <p:cNvSpPr/>
          <p:nvPr/>
        </p:nvSpPr>
        <p:spPr>
          <a:xfrm flipH="1">
            <a:off x="1419225" y="2676525"/>
            <a:ext cx="5705474" cy="3033712"/>
          </a:xfrm>
          <a:prstGeom prst="frame">
            <a:avLst>
              <a:gd name="adj1" fmla="val 2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D711BD6D-24AB-40D5-828E-63B90517F456}"/>
              </a:ext>
            </a:extLst>
          </p:cNvPr>
          <p:cNvSpPr/>
          <p:nvPr/>
        </p:nvSpPr>
        <p:spPr>
          <a:xfrm>
            <a:off x="3457574" y="1890391"/>
            <a:ext cx="1028699" cy="500384"/>
          </a:xfrm>
          <a:prstGeom prst="wedgeRectCallout">
            <a:avLst>
              <a:gd name="adj1" fmla="val 38919"/>
              <a:gd name="adj2" fmla="val 9851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706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5CB197-077D-48EE-BEE8-E81262D8A6F6}"/>
              </a:ext>
            </a:extLst>
          </p:cNvPr>
          <p:cNvSpPr txBox="1"/>
          <p:nvPr/>
        </p:nvSpPr>
        <p:spPr>
          <a:xfrm>
            <a:off x="3355325" y="185698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：イスラーム教の聖典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F360668-8CBC-415E-AF23-34304B9E75F4}"/>
              </a:ext>
            </a:extLst>
          </p:cNvPr>
          <p:cNvSpPr/>
          <p:nvPr/>
        </p:nvSpPr>
        <p:spPr>
          <a:xfrm>
            <a:off x="200025" y="1054335"/>
            <a:ext cx="2280464" cy="691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重要教義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5B0943B-BF8E-437F-8243-8EF57F04D5F6}"/>
              </a:ext>
            </a:extLst>
          </p:cNvPr>
          <p:cNvSpPr/>
          <p:nvPr/>
        </p:nvSpPr>
        <p:spPr>
          <a:xfrm>
            <a:off x="200024" y="1746015"/>
            <a:ext cx="7419975" cy="11972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3600" b="1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アッラー以外に神はなく、</a:t>
            </a:r>
            <a:endParaRPr lang="en-US" altLang="ja-JP" sz="3600" b="1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600" b="1" u="sng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ムハンマドはその使徒である。</a:t>
            </a:r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endParaRPr kumimoji="1" lang="ja-JP" altLang="en-US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3ECBD580-0106-46EE-8E18-AD469815DD02}"/>
              </a:ext>
            </a:extLst>
          </p:cNvPr>
          <p:cNvSpPr/>
          <p:nvPr/>
        </p:nvSpPr>
        <p:spPr>
          <a:xfrm>
            <a:off x="304800" y="3263038"/>
            <a:ext cx="2733675" cy="1009650"/>
          </a:xfrm>
          <a:prstGeom prst="wedgeRectCallout">
            <a:avLst>
              <a:gd name="adj1" fmla="val -32510"/>
              <a:gd name="adj2" fmla="val -75070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アッラーへの絶対服従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67C05DC-BC17-40B2-ADD5-656BD575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25" y="3115400"/>
            <a:ext cx="1304925" cy="1304925"/>
          </a:xfrm>
          <a:prstGeom prst="rect">
            <a:avLst/>
          </a:prstGeom>
        </p:spPr>
      </p:pic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BB0EFFC-AAC8-4D79-895C-0990713610FE}"/>
              </a:ext>
            </a:extLst>
          </p:cNvPr>
          <p:cNvSpPr/>
          <p:nvPr/>
        </p:nvSpPr>
        <p:spPr>
          <a:xfrm>
            <a:off x="4431651" y="3263037"/>
            <a:ext cx="2733675" cy="1009650"/>
          </a:xfrm>
          <a:prstGeom prst="wedgeRectCallout">
            <a:avLst>
              <a:gd name="adj1" fmla="val -32510"/>
              <a:gd name="adj2" fmla="val -75070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ムハンマドはただの人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0CD61A-DBA2-4BF4-A51B-4B569F588028}"/>
              </a:ext>
            </a:extLst>
          </p:cNvPr>
          <p:cNvSpPr txBox="1"/>
          <p:nvPr/>
        </p:nvSpPr>
        <p:spPr>
          <a:xfrm>
            <a:off x="200024" y="4494994"/>
            <a:ext cx="733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・政治や文化など生活全般に影響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8E703A-143E-4644-8D4E-732AB7A580CB}"/>
              </a:ext>
            </a:extLst>
          </p:cNvPr>
          <p:cNvSpPr txBox="1"/>
          <p:nvPr/>
        </p:nvSpPr>
        <p:spPr>
          <a:xfrm>
            <a:off x="200025" y="5141325"/>
            <a:ext cx="477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ja-JP" altLang="en-US" sz="3600" b="1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アラビア語</a:t>
            </a:r>
            <a:r>
              <a:rPr kumimoji="1"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で表記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E96422C4-1FE6-445C-98A2-C42A16FA5F7E}"/>
              </a:ext>
            </a:extLst>
          </p:cNvPr>
          <p:cNvSpPr/>
          <p:nvPr/>
        </p:nvSpPr>
        <p:spPr>
          <a:xfrm>
            <a:off x="3686175" y="5701534"/>
            <a:ext cx="3933824" cy="1009650"/>
          </a:xfrm>
          <a:prstGeom prst="wedgeRectCallout">
            <a:avLst>
              <a:gd name="adj1" fmla="val -63820"/>
              <a:gd name="adj2" fmla="val -3827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これ以外は偽物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神の言葉だから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endParaRPr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9C48BA6-7CA9-4AE3-AB65-30F22985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1" y="1594692"/>
            <a:ext cx="3733799" cy="526330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DB7BA7-FC1A-425F-9965-C5824691B500}"/>
              </a:ext>
            </a:extLst>
          </p:cNvPr>
          <p:cNvSpPr txBox="1"/>
          <p:nvPr/>
        </p:nvSpPr>
        <p:spPr>
          <a:xfrm>
            <a:off x="8458200" y="6519445"/>
            <a:ext cx="374348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</a:t>
            </a:r>
            <a:r>
              <a:rPr lang="ja-JP" altLang="en-US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探究</a:t>
            </a:r>
            <a:r>
              <a:rPr kumimoji="1" lang="en-US" altLang="ja-JP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DBC20D5-01CE-45EE-A0A0-883D41EE13E3}"/>
              </a:ext>
            </a:extLst>
          </p:cNvPr>
          <p:cNvSpPr/>
          <p:nvPr/>
        </p:nvSpPr>
        <p:spPr>
          <a:xfrm>
            <a:off x="171448" y="140349"/>
            <a:ext cx="3276602" cy="691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コーラン</a:t>
            </a:r>
            <a:r>
              <a:rPr kumimoji="1" lang="en-US" altLang="ja-JP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48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AA9AC4F-E71A-4D23-A7FC-6CC05718286C}"/>
              </a:ext>
            </a:extLst>
          </p:cNvPr>
          <p:cNvSpPr/>
          <p:nvPr/>
        </p:nvSpPr>
        <p:spPr>
          <a:xfrm>
            <a:off x="171447" y="1823998"/>
            <a:ext cx="5324478" cy="472835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06CA2B-130D-45A2-91D5-C9FE44A6AB90}"/>
              </a:ext>
            </a:extLst>
          </p:cNvPr>
          <p:cNvSpPr/>
          <p:nvPr/>
        </p:nvSpPr>
        <p:spPr>
          <a:xfrm>
            <a:off x="171447" y="140349"/>
            <a:ext cx="5191127" cy="691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伝承（</a:t>
            </a:r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ハディース</a:t>
            </a: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22CE0F-2E06-4EDC-91A0-615A6641CEAD}"/>
              </a:ext>
            </a:extLst>
          </p:cNvPr>
          <p:cNvSpPr txBox="1"/>
          <p:nvPr/>
        </p:nvSpPr>
        <p:spPr>
          <a:xfrm>
            <a:off x="481010" y="1004848"/>
            <a:ext cx="976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：ムハンマドの生前での言動をまとめたもの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845DD53-659C-4628-B225-286FF1EAA623}"/>
              </a:ext>
            </a:extLst>
          </p:cNvPr>
          <p:cNvSpPr/>
          <p:nvPr/>
        </p:nvSpPr>
        <p:spPr>
          <a:xfrm>
            <a:off x="364607" y="3802106"/>
            <a:ext cx="2274666" cy="5671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ムハンマド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D65C8667-0EA7-4A06-90C0-02742813A341}"/>
              </a:ext>
            </a:extLst>
          </p:cNvPr>
          <p:cNvSpPr/>
          <p:nvPr/>
        </p:nvSpPr>
        <p:spPr>
          <a:xfrm>
            <a:off x="2341820" y="2236453"/>
            <a:ext cx="3020754" cy="813391"/>
          </a:xfrm>
          <a:prstGeom prst="wedgeRectCallout">
            <a:avLst>
              <a:gd name="adj1" fmla="val -65887"/>
              <a:gd name="adj2" fmla="val -185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契約、婚姻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endParaRPr kumimoji="1"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9508FE-490E-479C-94B3-E94F605A1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447" y="2036954"/>
            <a:ext cx="1765152" cy="1765152"/>
          </a:xfrm>
          <a:prstGeom prst="rect">
            <a:avLst/>
          </a:prstGeom>
        </p:spPr>
      </p:pic>
      <p:sp>
        <p:nvSpPr>
          <p:cNvPr id="11" name="吹き出し: 上矢印 10">
            <a:extLst>
              <a:ext uri="{FF2B5EF4-FFF2-40B4-BE49-F238E27FC236}">
                <a16:creationId xmlns:a16="http://schemas.microsoft.com/office/drawing/2014/main" id="{EB777840-A049-4764-BF1D-5E24CA131E92}"/>
              </a:ext>
            </a:extLst>
          </p:cNvPr>
          <p:cNvSpPr/>
          <p:nvPr/>
        </p:nvSpPr>
        <p:spPr>
          <a:xfrm>
            <a:off x="364607" y="4461349"/>
            <a:ext cx="4792184" cy="199892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コーラン</a:t>
            </a:r>
            <a:r>
              <a:rPr kumimoji="1" lang="en-US" altLang="ja-JP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</a:t>
            </a:r>
            <a:endParaRPr kumimoji="1" lang="en-US" altLang="ja-JP" sz="40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ctr"/>
            <a:r>
              <a:rPr kumimoji="1" lang="ja-JP" altLang="en-US" sz="40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不足部分を補足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88EA689-FC6A-40B9-82DA-06942B1DE9E9}"/>
              </a:ext>
            </a:extLst>
          </p:cNvPr>
          <p:cNvSpPr/>
          <p:nvPr/>
        </p:nvSpPr>
        <p:spPr>
          <a:xfrm>
            <a:off x="5689085" y="1823997"/>
            <a:ext cx="6331468" cy="472835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812E6BE-CDC6-4448-808B-B84BDF674DCD}"/>
              </a:ext>
            </a:extLst>
          </p:cNvPr>
          <p:cNvSpPr/>
          <p:nvPr/>
        </p:nvSpPr>
        <p:spPr>
          <a:xfrm>
            <a:off x="5689085" y="1823997"/>
            <a:ext cx="1877014" cy="73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編集者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CEF2F7-8EF4-4228-B7C3-146FF52CD130}"/>
              </a:ext>
            </a:extLst>
          </p:cNvPr>
          <p:cNvSpPr txBox="1"/>
          <p:nvPr/>
        </p:nvSpPr>
        <p:spPr>
          <a:xfrm>
            <a:off x="5627471" y="2643148"/>
            <a:ext cx="6393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kumimoji="1" lang="ja-JP" altLang="en-US" sz="4000" b="1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タバリー</a:t>
            </a:r>
            <a:r>
              <a:rPr kumimoji="1"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（イラン系神学者）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00B57FE-C72D-44D8-A62F-DE4B7BC2B2EE}"/>
              </a:ext>
            </a:extLst>
          </p:cNvPr>
          <p:cNvSpPr txBox="1"/>
          <p:nvPr/>
        </p:nvSpPr>
        <p:spPr>
          <a:xfrm>
            <a:off x="5798918" y="3429000"/>
            <a:ext cx="639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預言者たちと諸王の歴史</a:t>
            </a:r>
            <a:r>
              <a:rPr kumimoji="1" lang="en-US" altLang="ja-JP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kumimoji="1" lang="ja-JP" altLang="en-US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B71CE521-85B5-4A26-86F0-E00B682F8B59}"/>
              </a:ext>
            </a:extLst>
          </p:cNvPr>
          <p:cNvSpPr/>
          <p:nvPr/>
        </p:nvSpPr>
        <p:spPr>
          <a:xfrm>
            <a:off x="9448357" y="4231020"/>
            <a:ext cx="2379036" cy="1082821"/>
          </a:xfrm>
          <a:prstGeom prst="wedgeRectCallout">
            <a:avLst>
              <a:gd name="adj1" fmla="val -35496"/>
              <a:gd name="adj2" fmla="val -676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アラビア語初の通史</a:t>
            </a: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E764E49F-C55C-4820-BC3D-8E7E2C8AADDF}"/>
              </a:ext>
            </a:extLst>
          </p:cNvPr>
          <p:cNvSpPr/>
          <p:nvPr/>
        </p:nvSpPr>
        <p:spPr>
          <a:xfrm>
            <a:off x="6762307" y="4153297"/>
            <a:ext cx="1073888" cy="7678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FD93DD0-E818-4248-842D-6A7D0AE6D4F4}"/>
              </a:ext>
            </a:extLst>
          </p:cNvPr>
          <p:cNvSpPr txBox="1"/>
          <p:nvPr/>
        </p:nvSpPr>
        <p:spPr>
          <a:xfrm>
            <a:off x="6191311" y="5080169"/>
            <a:ext cx="2632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歴史学者の教科書に</a:t>
            </a:r>
            <a:endParaRPr kumimoji="1" lang="ja-JP" altLang="en-US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0C84137-CB17-4C7A-9DD8-4474ED90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063" y="5426898"/>
            <a:ext cx="1407739" cy="11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7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071CD6-8D8B-4F98-8E1E-A1D4E5D4F7E5}"/>
              </a:ext>
            </a:extLst>
          </p:cNvPr>
          <p:cNvSpPr/>
          <p:nvPr/>
        </p:nvSpPr>
        <p:spPr>
          <a:xfrm>
            <a:off x="182080" y="175953"/>
            <a:ext cx="6527064" cy="253535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857BC9-C519-4C3D-A74E-92B9D611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20" y="175952"/>
            <a:ext cx="1436559" cy="170050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17AEA0-E449-4AB3-B7BA-B1AC026AB048}"/>
              </a:ext>
            </a:extLst>
          </p:cNvPr>
          <p:cNvSpPr/>
          <p:nvPr/>
        </p:nvSpPr>
        <p:spPr>
          <a:xfrm>
            <a:off x="288405" y="1876457"/>
            <a:ext cx="2975791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コーラン</a:t>
            </a:r>
            <a:r>
              <a:rPr kumimoji="1" lang="en-US" altLang="ja-JP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kumimoji="1" lang="ja-JP" altLang="en-US" sz="36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加算記号 4">
            <a:extLst>
              <a:ext uri="{FF2B5EF4-FFF2-40B4-BE49-F238E27FC236}">
                <a16:creationId xmlns:a16="http://schemas.microsoft.com/office/drawing/2014/main" id="{2576EB82-9B2B-46CC-A1C8-F56EB00E4445}"/>
              </a:ext>
            </a:extLst>
          </p:cNvPr>
          <p:cNvSpPr/>
          <p:nvPr/>
        </p:nvSpPr>
        <p:spPr>
          <a:xfrm>
            <a:off x="3114896" y="587895"/>
            <a:ext cx="1052623" cy="8982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EF774E-2798-4E07-9958-1CC4969C9DF8}"/>
              </a:ext>
            </a:extLst>
          </p:cNvPr>
          <p:cNvSpPr/>
          <p:nvPr/>
        </p:nvSpPr>
        <p:spPr>
          <a:xfrm>
            <a:off x="3945421" y="1876457"/>
            <a:ext cx="2616325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ハディース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F5000A6-716E-442B-A6C0-978883B2C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7345" y="343981"/>
            <a:ext cx="1532476" cy="1532476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C3373067-3E5E-49FD-AD98-8E19EDB17E9E}"/>
              </a:ext>
            </a:extLst>
          </p:cNvPr>
          <p:cNvSpPr/>
          <p:nvPr/>
        </p:nvSpPr>
        <p:spPr>
          <a:xfrm>
            <a:off x="2753833" y="2807368"/>
            <a:ext cx="1020726" cy="6216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930AAA7-9DD6-4658-A373-87ED4C4B6DC4}"/>
              </a:ext>
            </a:extLst>
          </p:cNvPr>
          <p:cNvSpPr/>
          <p:nvPr/>
        </p:nvSpPr>
        <p:spPr>
          <a:xfrm>
            <a:off x="182080" y="3525065"/>
            <a:ext cx="10195297" cy="315698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4001527-F079-4694-A8C1-927C9D7BF0EA}"/>
              </a:ext>
            </a:extLst>
          </p:cNvPr>
          <p:cNvSpPr/>
          <p:nvPr/>
        </p:nvSpPr>
        <p:spPr>
          <a:xfrm>
            <a:off x="182080" y="3539746"/>
            <a:ext cx="6920912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イスラーム法</a:t>
            </a: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（シャリーア）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AD5D81-2AE6-4126-969B-C7AE015092A4}"/>
              </a:ext>
            </a:extLst>
          </p:cNvPr>
          <p:cNvSpPr txBox="1"/>
          <p:nvPr/>
        </p:nvSpPr>
        <p:spPr>
          <a:xfrm>
            <a:off x="288405" y="4374068"/>
            <a:ext cx="1046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イスラーム教徒が守るべき社会的規範（ルール）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6A36F0-6EDD-45E3-A3A4-4B4C13FF4E54}"/>
              </a:ext>
            </a:extLst>
          </p:cNvPr>
          <p:cNvSpPr txBox="1"/>
          <p:nvPr/>
        </p:nvSpPr>
        <p:spPr>
          <a:xfrm>
            <a:off x="679974" y="5045187"/>
            <a:ext cx="296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・儀礼的規範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89ECAB-872F-4477-92CF-CC88404BF955}"/>
              </a:ext>
            </a:extLst>
          </p:cNvPr>
          <p:cNvSpPr txBox="1"/>
          <p:nvPr/>
        </p:nvSpPr>
        <p:spPr>
          <a:xfrm>
            <a:off x="679973" y="5787583"/>
            <a:ext cx="296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・法的規範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7F3451-6AE1-43D7-925F-5AC1C603B6BC}"/>
              </a:ext>
            </a:extLst>
          </p:cNvPr>
          <p:cNvSpPr txBox="1"/>
          <p:nvPr/>
        </p:nvSpPr>
        <p:spPr>
          <a:xfrm>
            <a:off x="3445612" y="5787582"/>
            <a:ext cx="296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・政治的規範</a:t>
            </a:r>
          </a:p>
        </p:txBody>
      </p:sp>
      <p:sp>
        <p:nvSpPr>
          <p:cNvPr id="15" name="大かっこ 14">
            <a:extLst>
              <a:ext uri="{FF2B5EF4-FFF2-40B4-BE49-F238E27FC236}">
                <a16:creationId xmlns:a16="http://schemas.microsoft.com/office/drawing/2014/main" id="{45DCC547-95EF-4644-8C81-849612390E55}"/>
              </a:ext>
            </a:extLst>
          </p:cNvPr>
          <p:cNvSpPr/>
          <p:nvPr/>
        </p:nvSpPr>
        <p:spPr>
          <a:xfrm>
            <a:off x="573648" y="5020399"/>
            <a:ext cx="6135496" cy="141351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2F017378-A4D7-44DE-AD6F-DBFD51060B4C}"/>
              </a:ext>
            </a:extLst>
          </p:cNvPr>
          <p:cNvSpPr/>
          <p:nvPr/>
        </p:nvSpPr>
        <p:spPr>
          <a:xfrm>
            <a:off x="7178971" y="5248920"/>
            <a:ext cx="2283343" cy="1077323"/>
          </a:xfrm>
          <a:prstGeom prst="wedgeRectCallout">
            <a:avLst>
              <a:gd name="adj1" fmla="val -66353"/>
              <a:gd name="adj2" fmla="val -244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曖昧な部分が多い</a:t>
            </a: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417CE781-6DF2-4793-BC94-F00084A7ADFF}"/>
              </a:ext>
            </a:extLst>
          </p:cNvPr>
          <p:cNvSpPr/>
          <p:nvPr/>
        </p:nvSpPr>
        <p:spPr>
          <a:xfrm>
            <a:off x="7170953" y="1319493"/>
            <a:ext cx="4862539" cy="1248643"/>
          </a:xfrm>
          <a:prstGeom prst="wedgeRectCallout">
            <a:avLst>
              <a:gd name="adj1" fmla="val -57169"/>
              <a:gd name="adj2" fmla="val -2276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イスラーム法学者の</a:t>
            </a:r>
            <a:endParaRPr kumimoji="1"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ウラマーによって研究</a:t>
            </a:r>
          </a:p>
        </p:txBody>
      </p:sp>
    </p:spTree>
    <p:extLst>
      <p:ext uri="{BB962C8B-B14F-4D97-AF65-F5344CB8AC3E}">
        <p14:creationId xmlns:p14="http://schemas.microsoft.com/office/powerpoint/2010/main" val="302088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6EBDA5B-18DA-4ECD-A3EF-72521A80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" y="515680"/>
            <a:ext cx="12182973" cy="58266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8E51DF-219C-4C75-BCDF-B9D2E63E6F8B}"/>
              </a:ext>
            </a:extLst>
          </p:cNvPr>
          <p:cNvSpPr txBox="1"/>
          <p:nvPr/>
        </p:nvSpPr>
        <p:spPr>
          <a:xfrm>
            <a:off x="4308743" y="6342320"/>
            <a:ext cx="787423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lang="ja-JP" altLang="en-US" sz="1600" dirty="0">
                <a:hlinkClick r:id="rId3"/>
              </a:rPr>
              <a:t>ハラル（ハラール）基礎知識｜一般社団法人ハラル・ジャパン協会 </a:t>
            </a:r>
            <a:r>
              <a:rPr lang="en-US" altLang="ja-JP" sz="1600" dirty="0">
                <a:hlinkClick r:id="rId3"/>
              </a:rPr>
              <a:t>(jhba.jp)</a:t>
            </a:r>
            <a:endParaRPr kumimoji="1" lang="ja-JP" altLang="en-US" sz="1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730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1A8DB74-570F-4BC2-8214-CF13B8B7956A}"/>
              </a:ext>
            </a:extLst>
          </p:cNvPr>
          <p:cNvSpPr/>
          <p:nvPr/>
        </p:nvSpPr>
        <p:spPr>
          <a:xfrm>
            <a:off x="394731" y="1498295"/>
            <a:ext cx="2752506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六信五行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2F5229-00CF-435B-8BB1-522B3983B55C}"/>
              </a:ext>
            </a:extLst>
          </p:cNvPr>
          <p:cNvSpPr txBox="1"/>
          <p:nvPr/>
        </p:nvSpPr>
        <p:spPr>
          <a:xfrm>
            <a:off x="456700" y="2508372"/>
            <a:ext cx="1127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：イスラーム教徒の信仰や行為の内容をまとめたもの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F5B537-7E82-48EC-B110-4C775150A007}"/>
              </a:ext>
            </a:extLst>
          </p:cNvPr>
          <p:cNvSpPr/>
          <p:nvPr/>
        </p:nvSpPr>
        <p:spPr>
          <a:xfrm>
            <a:off x="1034012" y="3530643"/>
            <a:ext cx="1465966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CD7997-119C-4B0B-8F16-EB9FCEDD2893}"/>
              </a:ext>
            </a:extLst>
          </p:cNvPr>
          <p:cNvSpPr txBox="1"/>
          <p:nvPr/>
        </p:nvSpPr>
        <p:spPr>
          <a:xfrm>
            <a:off x="2499978" y="3600619"/>
            <a:ext cx="529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：６つの信仰すべきこと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291FE9-83E0-4093-8EEA-7E0C11C94356}"/>
              </a:ext>
            </a:extLst>
          </p:cNvPr>
          <p:cNvSpPr/>
          <p:nvPr/>
        </p:nvSpPr>
        <p:spPr>
          <a:xfrm>
            <a:off x="1034012" y="4460342"/>
            <a:ext cx="1465966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五行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F6B1BA-30B7-4221-AD78-370CB835BBE3}"/>
              </a:ext>
            </a:extLst>
          </p:cNvPr>
          <p:cNvSpPr txBox="1"/>
          <p:nvPr/>
        </p:nvSpPr>
        <p:spPr>
          <a:xfrm>
            <a:off x="2499979" y="4483015"/>
            <a:ext cx="351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：５つの義務</a:t>
            </a:r>
            <a:endParaRPr kumimoji="1" lang="ja-JP" altLang="en-US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大かっこ 8">
            <a:extLst>
              <a:ext uri="{FF2B5EF4-FFF2-40B4-BE49-F238E27FC236}">
                <a16:creationId xmlns:a16="http://schemas.microsoft.com/office/drawing/2014/main" id="{99867030-AAA0-406A-80F2-897FC3A558EA}"/>
              </a:ext>
            </a:extLst>
          </p:cNvPr>
          <p:cNvSpPr/>
          <p:nvPr/>
        </p:nvSpPr>
        <p:spPr>
          <a:xfrm>
            <a:off x="660545" y="3429000"/>
            <a:ext cx="7058691" cy="1894549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57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D7D45-F1B8-4DBA-8EDD-DAAAFDBDA2D1}"/>
              </a:ext>
            </a:extLst>
          </p:cNvPr>
          <p:cNvSpPr/>
          <p:nvPr/>
        </p:nvSpPr>
        <p:spPr>
          <a:xfrm>
            <a:off x="0" y="0"/>
            <a:ext cx="1476599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六信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0A324E-8777-4209-9767-D4F2CC639B03}"/>
              </a:ext>
            </a:extLst>
          </p:cNvPr>
          <p:cNvSpPr/>
          <p:nvPr/>
        </p:nvSpPr>
        <p:spPr>
          <a:xfrm>
            <a:off x="160816" y="1126155"/>
            <a:ext cx="4283594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①アッラー（神）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E4CC766-CBD3-4BCE-BE7A-32521B8D8CB8}"/>
              </a:ext>
            </a:extLst>
          </p:cNvPr>
          <p:cNvSpPr/>
          <p:nvPr/>
        </p:nvSpPr>
        <p:spPr>
          <a:xfrm>
            <a:off x="4444410" y="1171503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・・・唯一で絶対の神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B5639B3-D494-4D1C-8824-335CEF969608}"/>
              </a:ext>
            </a:extLst>
          </p:cNvPr>
          <p:cNvSpPr/>
          <p:nvPr/>
        </p:nvSpPr>
        <p:spPr>
          <a:xfrm>
            <a:off x="160816" y="2016472"/>
            <a:ext cx="1774310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②天使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76F41D-0695-4734-866A-FB26618BCD99}"/>
              </a:ext>
            </a:extLst>
          </p:cNvPr>
          <p:cNvSpPr/>
          <p:nvPr/>
        </p:nvSpPr>
        <p:spPr>
          <a:xfrm>
            <a:off x="1435396" y="2039145"/>
            <a:ext cx="9728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・・・神の命令の実行役（ガブリエルなど）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7C8146F-786A-45ED-A1ED-832B7AF757EE}"/>
              </a:ext>
            </a:extLst>
          </p:cNvPr>
          <p:cNvSpPr/>
          <p:nvPr/>
        </p:nvSpPr>
        <p:spPr>
          <a:xfrm>
            <a:off x="160816" y="2929129"/>
            <a:ext cx="3411724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③各種の啓典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230267-CF6A-45C2-890C-8DD588C747F4}"/>
              </a:ext>
            </a:extLst>
          </p:cNvPr>
          <p:cNvSpPr/>
          <p:nvPr/>
        </p:nvSpPr>
        <p:spPr>
          <a:xfrm>
            <a:off x="3689499" y="2909939"/>
            <a:ext cx="8006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・・・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コーラン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 err="1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旧約聖書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lang="ja-JP" altLang="en-US" sz="3600" dirty="0" err="1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、</a:t>
            </a:r>
            <a:endParaRPr lang="en-US" altLang="ja-JP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　　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新約聖書</a:t>
            </a:r>
            <a:r>
              <a:rPr lang="en-US" altLang="ja-JP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endParaRPr lang="ja-JP" altLang="en-US" sz="36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EB969F-E636-4288-B07F-1C120D9723BC}"/>
              </a:ext>
            </a:extLst>
          </p:cNvPr>
          <p:cNvSpPr/>
          <p:nvPr/>
        </p:nvSpPr>
        <p:spPr>
          <a:xfrm>
            <a:off x="160816" y="4008081"/>
            <a:ext cx="3326663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④預言者たち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079C862-AB54-4973-8374-76D9A92697D0}"/>
              </a:ext>
            </a:extLst>
          </p:cNvPr>
          <p:cNvSpPr/>
          <p:nvPr/>
        </p:nvSpPr>
        <p:spPr>
          <a:xfrm>
            <a:off x="3487479" y="4053429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・・・モーセ、イエス、ムハンマド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1BA96E-7755-45EB-8185-4C08D1D8B779}"/>
              </a:ext>
            </a:extLst>
          </p:cNvPr>
          <p:cNvSpPr/>
          <p:nvPr/>
        </p:nvSpPr>
        <p:spPr>
          <a:xfrm>
            <a:off x="160817" y="4907918"/>
            <a:ext cx="1774310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⑤来世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5148956-8B14-4AF9-B14D-F2F2F6044E34}"/>
              </a:ext>
            </a:extLst>
          </p:cNvPr>
          <p:cNvSpPr/>
          <p:nvPr/>
        </p:nvSpPr>
        <p:spPr>
          <a:xfrm>
            <a:off x="1965552" y="4966087"/>
            <a:ext cx="919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・・・現世が終わる際に、「最後の審判」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E400568-9280-43C4-AB1D-83C6ECECA33D}"/>
              </a:ext>
            </a:extLst>
          </p:cNvPr>
          <p:cNvSpPr/>
          <p:nvPr/>
        </p:nvSpPr>
        <p:spPr>
          <a:xfrm>
            <a:off x="150181" y="5803994"/>
            <a:ext cx="2773771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⑥神の予定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7518509-7D26-4AF2-9152-7B5FBF6AD1A0}"/>
              </a:ext>
            </a:extLst>
          </p:cNvPr>
          <p:cNvSpPr/>
          <p:nvPr/>
        </p:nvSpPr>
        <p:spPr>
          <a:xfrm>
            <a:off x="2923952" y="5877362"/>
            <a:ext cx="9388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・・・人の運命は神によって決定されている</a:t>
            </a:r>
          </a:p>
        </p:txBody>
      </p:sp>
    </p:spTree>
    <p:extLst>
      <p:ext uri="{BB962C8B-B14F-4D97-AF65-F5344CB8AC3E}">
        <p14:creationId xmlns:p14="http://schemas.microsoft.com/office/powerpoint/2010/main" val="386266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D7D45-F1B8-4DBA-8EDD-DAAAFDBDA2D1}"/>
              </a:ext>
            </a:extLst>
          </p:cNvPr>
          <p:cNvSpPr/>
          <p:nvPr/>
        </p:nvSpPr>
        <p:spPr>
          <a:xfrm>
            <a:off x="0" y="1000038"/>
            <a:ext cx="1476599" cy="6916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五行</a:t>
            </a:r>
            <a:endParaRPr kumimoji="1" lang="ja-JP" altLang="en-US" sz="4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F05F362-1C50-484D-9670-BF9CEFA4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717"/>
            <a:ext cx="12192000" cy="428461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038AF3-3205-4CFC-BFCF-C930F32FCA51}"/>
              </a:ext>
            </a:extLst>
          </p:cNvPr>
          <p:cNvSpPr txBox="1"/>
          <p:nvPr/>
        </p:nvSpPr>
        <p:spPr>
          <a:xfrm>
            <a:off x="10527184" y="5976335"/>
            <a:ext cx="1664816" cy="3385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資料：帝国書院</a:t>
            </a:r>
          </a:p>
        </p:txBody>
      </p:sp>
    </p:spTree>
    <p:extLst>
      <p:ext uri="{BB962C8B-B14F-4D97-AF65-F5344CB8AC3E}">
        <p14:creationId xmlns:p14="http://schemas.microsoft.com/office/powerpoint/2010/main" val="42627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26694</TotalTime>
  <Words>481</Words>
  <Application>Microsoft Office PowerPoint</Application>
  <PresentationFormat>ワイド画面</PresentationFormat>
  <Paragraphs>79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656</cp:revision>
  <dcterms:created xsi:type="dcterms:W3CDTF">2019-06-25T21:59:19Z</dcterms:created>
  <dcterms:modified xsi:type="dcterms:W3CDTF">2024-09-19T02:07:11Z</dcterms:modified>
</cp:coreProperties>
</file>