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823" r:id="rId3"/>
    <p:sldId id="886" r:id="rId4"/>
    <p:sldId id="887" r:id="rId5"/>
    <p:sldId id="892" r:id="rId6"/>
    <p:sldId id="891" r:id="rId7"/>
    <p:sldId id="893" r:id="rId8"/>
    <p:sldId id="884" r:id="rId9"/>
    <p:sldId id="894" r:id="rId10"/>
    <p:sldId id="895" r:id="rId11"/>
    <p:sldId id="896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720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2203F4A7-B5B4-43F0-BB1A-4616E1B3F426}"/>
    <pc:docChg chg="undo custSel addSld delSld modSld sldOrd">
      <pc:chgData name="" userId="4df855aef7cffa4d" providerId="LiveId" clId="{2203F4A7-B5B4-43F0-BB1A-4616E1B3F426}" dt="2024-09-14T12:09:38.508" v="2962" actId="1076"/>
      <pc:docMkLst>
        <pc:docMk/>
      </pc:docMkLst>
      <pc:sldChg chg="del">
        <pc:chgData name="" userId="4df855aef7cffa4d" providerId="LiveId" clId="{2203F4A7-B5B4-43F0-BB1A-4616E1B3F426}" dt="2024-09-14T11:42:57.780" v="1697" actId="2696"/>
        <pc:sldMkLst>
          <pc:docMk/>
          <pc:sldMk cId="3041301298" sldId="322"/>
        </pc:sldMkLst>
      </pc:sldChg>
      <pc:sldChg chg="del">
        <pc:chgData name="" userId="4df855aef7cffa4d" providerId="LiveId" clId="{2203F4A7-B5B4-43F0-BB1A-4616E1B3F426}" dt="2024-09-14T11:49:50.933" v="1878" actId="2696"/>
        <pc:sldMkLst>
          <pc:docMk/>
          <pc:sldMk cId="2083248773" sldId="331"/>
        </pc:sldMkLst>
      </pc:sldChg>
      <pc:sldChg chg="del">
        <pc:chgData name="" userId="4df855aef7cffa4d" providerId="LiveId" clId="{2203F4A7-B5B4-43F0-BB1A-4616E1B3F426}" dt="2024-09-14T11:49:48.631" v="1877" actId="2696"/>
        <pc:sldMkLst>
          <pc:docMk/>
          <pc:sldMk cId="2013727432" sldId="332"/>
        </pc:sldMkLst>
      </pc:sldChg>
      <pc:sldChg chg="del">
        <pc:chgData name="" userId="4df855aef7cffa4d" providerId="LiveId" clId="{2203F4A7-B5B4-43F0-BB1A-4616E1B3F426}" dt="2024-09-14T11:42:42.102" v="1693" actId="2696"/>
        <pc:sldMkLst>
          <pc:docMk/>
          <pc:sldMk cId="4173721140" sldId="392"/>
        </pc:sldMkLst>
      </pc:sldChg>
      <pc:sldChg chg="del">
        <pc:chgData name="" userId="4df855aef7cffa4d" providerId="LiveId" clId="{2203F4A7-B5B4-43F0-BB1A-4616E1B3F426}" dt="2024-09-14T11:42:45.919" v="1695" actId="2696"/>
        <pc:sldMkLst>
          <pc:docMk/>
          <pc:sldMk cId="3432256786" sldId="394"/>
        </pc:sldMkLst>
      </pc:sldChg>
      <pc:sldChg chg="modSp del">
        <pc:chgData name="" userId="4df855aef7cffa4d" providerId="LiveId" clId="{2203F4A7-B5B4-43F0-BB1A-4616E1B3F426}" dt="2024-09-13T06:12:04.214" v="935" actId="2696"/>
        <pc:sldMkLst>
          <pc:docMk/>
          <pc:sldMk cId="2824596808" sldId="396"/>
        </pc:sldMkLst>
        <pc:picChg chg="mod modCrop">
          <ac:chgData name="" userId="4df855aef7cffa4d" providerId="LiveId" clId="{2203F4A7-B5B4-43F0-BB1A-4616E1B3F426}" dt="2024-09-13T05:49:30.344" v="672" actId="732"/>
          <ac:picMkLst>
            <pc:docMk/>
            <pc:sldMk cId="2824596808" sldId="396"/>
            <ac:picMk id="5" creationId="{4CEFCF61-BA13-4401-9741-AE084C0B877F}"/>
          </ac:picMkLst>
        </pc:picChg>
      </pc:sldChg>
      <pc:sldChg chg="delSp modSp del">
        <pc:chgData name="" userId="4df855aef7cffa4d" providerId="LiveId" clId="{2203F4A7-B5B4-43F0-BB1A-4616E1B3F426}" dt="2024-09-14T11:49:21.189" v="1876" actId="2696"/>
        <pc:sldMkLst>
          <pc:docMk/>
          <pc:sldMk cId="3127622488" sldId="398"/>
        </pc:sldMkLst>
        <pc:spChg chg="mod">
          <ac:chgData name="" userId="4df855aef7cffa4d" providerId="LiveId" clId="{2203F4A7-B5B4-43F0-BB1A-4616E1B3F426}" dt="2024-09-14T11:43:29.797" v="1703" actId="14100"/>
          <ac:spMkLst>
            <pc:docMk/>
            <pc:sldMk cId="3127622488" sldId="398"/>
            <ac:spMk id="3" creationId="{54BACD57-8FED-4666-9A71-957F4B188E43}"/>
          </ac:spMkLst>
        </pc:spChg>
        <pc:spChg chg="mod">
          <ac:chgData name="" userId="4df855aef7cffa4d" providerId="LiveId" clId="{2203F4A7-B5B4-43F0-BB1A-4616E1B3F426}" dt="2024-09-14T11:43:24.527" v="1700" actId="1076"/>
          <ac:spMkLst>
            <pc:docMk/>
            <pc:sldMk cId="3127622488" sldId="398"/>
            <ac:spMk id="5" creationId="{C5E5843D-78FD-4AAA-A458-E767A71F8235}"/>
          </ac:spMkLst>
        </pc:spChg>
        <pc:spChg chg="del">
          <ac:chgData name="" userId="4df855aef7cffa4d" providerId="LiveId" clId="{2203F4A7-B5B4-43F0-BB1A-4616E1B3F426}" dt="2024-09-14T11:43:14.995" v="1698" actId="478"/>
          <ac:spMkLst>
            <pc:docMk/>
            <pc:sldMk cId="3127622488" sldId="398"/>
            <ac:spMk id="10" creationId="{26DD6690-518F-43D6-8CE1-968E3BF65FEE}"/>
          </ac:spMkLst>
        </pc:spChg>
        <pc:spChg chg="del">
          <ac:chgData name="" userId="4df855aef7cffa4d" providerId="LiveId" clId="{2203F4A7-B5B4-43F0-BB1A-4616E1B3F426}" dt="2024-09-14T11:43:14.995" v="1698" actId="478"/>
          <ac:spMkLst>
            <pc:docMk/>
            <pc:sldMk cId="3127622488" sldId="398"/>
            <ac:spMk id="11" creationId="{AAF40552-E993-A8C8-DAEC-387060D596B4}"/>
          </ac:spMkLst>
        </pc:spChg>
      </pc:sldChg>
      <pc:sldChg chg="addSp delSp modSp">
        <pc:chgData name="" userId="4df855aef7cffa4d" providerId="LiveId" clId="{2203F4A7-B5B4-43F0-BB1A-4616E1B3F426}" dt="2024-09-14T12:09:38.508" v="2962" actId="1076"/>
        <pc:sldMkLst>
          <pc:docMk/>
          <pc:sldMk cId="980143643" sldId="793"/>
        </pc:sldMkLst>
        <pc:spChg chg="mod">
          <ac:chgData name="" userId="4df855aef7cffa4d" providerId="LiveId" clId="{2203F4A7-B5B4-43F0-BB1A-4616E1B3F426}" dt="2024-09-14T12:03:26.680" v="2393" actId="20577"/>
          <ac:spMkLst>
            <pc:docMk/>
            <pc:sldMk cId="980143643" sldId="793"/>
            <ac:spMk id="6" creationId="{62D5E967-C92E-44BA-9D5C-E07D95BE9D96}"/>
          </ac:spMkLst>
        </pc:spChg>
        <pc:spChg chg="add mod">
          <ac:chgData name="" userId="4df855aef7cffa4d" providerId="LiveId" clId="{2203F4A7-B5B4-43F0-BB1A-4616E1B3F426}" dt="2024-09-14T12:04:21.593" v="2486" actId="1076"/>
          <ac:spMkLst>
            <pc:docMk/>
            <pc:sldMk cId="980143643" sldId="793"/>
            <ac:spMk id="7" creationId="{5DAB0D09-2940-4890-AF5D-D35521671B06}"/>
          </ac:spMkLst>
        </pc:spChg>
        <pc:spChg chg="add mod">
          <ac:chgData name="" userId="4df855aef7cffa4d" providerId="LiveId" clId="{2203F4A7-B5B4-43F0-BB1A-4616E1B3F426}" dt="2024-09-14T12:04:42.047" v="2517" actId="207"/>
          <ac:spMkLst>
            <pc:docMk/>
            <pc:sldMk cId="980143643" sldId="793"/>
            <ac:spMk id="8" creationId="{92FB0F6D-CF3D-4B41-8485-0E54FA00B565}"/>
          </ac:spMkLst>
        </pc:spChg>
        <pc:spChg chg="add mod">
          <ac:chgData name="" userId="4df855aef7cffa4d" providerId="LiveId" clId="{2203F4A7-B5B4-43F0-BB1A-4616E1B3F426}" dt="2024-09-14T12:08:28.671" v="2917" actId="1076"/>
          <ac:spMkLst>
            <pc:docMk/>
            <pc:sldMk cId="980143643" sldId="793"/>
            <ac:spMk id="9" creationId="{279E3C74-AA14-4210-9C48-F259D45DD0BE}"/>
          </ac:spMkLst>
        </pc:spChg>
        <pc:spChg chg="add mod">
          <ac:chgData name="" userId="4df855aef7cffa4d" providerId="LiveId" clId="{2203F4A7-B5B4-43F0-BB1A-4616E1B3F426}" dt="2024-09-14T12:06:40.484" v="2712" actId="207"/>
          <ac:spMkLst>
            <pc:docMk/>
            <pc:sldMk cId="980143643" sldId="793"/>
            <ac:spMk id="10" creationId="{7C6F60E7-4F39-4F4A-9A13-115DF9AF96FE}"/>
          </ac:spMkLst>
        </pc:spChg>
        <pc:spChg chg="add mod">
          <ac:chgData name="" userId="4df855aef7cffa4d" providerId="LiveId" clId="{2203F4A7-B5B4-43F0-BB1A-4616E1B3F426}" dt="2024-09-14T12:06:12.925" v="2682" actId="14100"/>
          <ac:spMkLst>
            <pc:docMk/>
            <pc:sldMk cId="980143643" sldId="793"/>
            <ac:spMk id="11" creationId="{93A86719-DA80-4704-939D-847DC717E7DF}"/>
          </ac:spMkLst>
        </pc:spChg>
        <pc:spChg chg="mod">
          <ac:chgData name="" userId="4df855aef7cffa4d" providerId="LiveId" clId="{2203F4A7-B5B4-43F0-BB1A-4616E1B3F426}" dt="2024-09-14T12:02:46.941" v="2287" actId="20577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2203F4A7-B5B4-43F0-BB1A-4616E1B3F426}" dt="2024-09-14T12:06:47.751" v="2713" actId="207"/>
          <ac:spMkLst>
            <pc:docMk/>
            <pc:sldMk cId="980143643" sldId="793"/>
            <ac:spMk id="14" creationId="{3370E45E-842D-48FA-A10C-A3C23E868352}"/>
          </ac:spMkLst>
        </pc:spChg>
        <pc:spChg chg="add mod">
          <ac:chgData name="" userId="4df855aef7cffa4d" providerId="LiveId" clId="{2203F4A7-B5B4-43F0-BB1A-4616E1B3F426}" dt="2024-09-14T12:09:33.319" v="2961" actId="1076"/>
          <ac:spMkLst>
            <pc:docMk/>
            <pc:sldMk cId="980143643" sldId="793"/>
            <ac:spMk id="15" creationId="{B910EBEE-9BEF-4264-8141-2C128CF95A22}"/>
          </ac:spMkLst>
        </pc:spChg>
        <pc:spChg chg="add del mod">
          <ac:chgData name="" userId="4df855aef7cffa4d" providerId="LiveId" clId="{2203F4A7-B5B4-43F0-BB1A-4616E1B3F426}" dt="2024-09-14T12:09:25.632" v="2959" actId="478"/>
          <ac:spMkLst>
            <pc:docMk/>
            <pc:sldMk cId="980143643" sldId="793"/>
            <ac:spMk id="16" creationId="{A7B3FBB6-CA0E-47F3-98E3-87F5291DB1CF}"/>
          </ac:spMkLst>
        </pc:spChg>
        <pc:spChg chg="add mod">
          <ac:chgData name="" userId="4df855aef7cffa4d" providerId="LiveId" clId="{2203F4A7-B5B4-43F0-BB1A-4616E1B3F426}" dt="2024-09-14T12:09:31.109" v="2960" actId="1076"/>
          <ac:spMkLst>
            <pc:docMk/>
            <pc:sldMk cId="980143643" sldId="793"/>
            <ac:spMk id="17" creationId="{C1A25CA3-4A86-44FA-BE8A-4C60227BE0B0}"/>
          </ac:spMkLst>
        </pc:spChg>
        <pc:spChg chg="add mod">
          <ac:chgData name="" userId="4df855aef7cffa4d" providerId="LiveId" clId="{2203F4A7-B5B4-43F0-BB1A-4616E1B3F426}" dt="2024-09-14T12:09:38.508" v="2962" actId="1076"/>
          <ac:spMkLst>
            <pc:docMk/>
            <pc:sldMk cId="980143643" sldId="793"/>
            <ac:spMk id="18" creationId="{8E09D801-D927-4339-8611-545F120A46D3}"/>
          </ac:spMkLst>
        </pc:spChg>
      </pc:sldChg>
      <pc:sldChg chg="modSp add del">
        <pc:chgData name="" userId="4df855aef7cffa4d" providerId="LiveId" clId="{2203F4A7-B5B4-43F0-BB1A-4616E1B3F426}" dt="2024-09-14T11:21:38.529" v="997" actId="207"/>
        <pc:sldMkLst>
          <pc:docMk/>
          <pc:sldMk cId="13637616" sldId="884"/>
        </pc:sldMkLst>
        <pc:spChg chg="mod">
          <ac:chgData name="" userId="4df855aef7cffa4d" providerId="LiveId" clId="{2203F4A7-B5B4-43F0-BB1A-4616E1B3F426}" dt="2024-09-14T11:21:38.529" v="997" actId="207"/>
          <ac:spMkLst>
            <pc:docMk/>
            <pc:sldMk cId="13637616" sldId="884"/>
            <ac:spMk id="16" creationId="{79D49C15-FF85-40F5-B65D-AE417A3AA938}"/>
          </ac:spMkLst>
        </pc:spChg>
      </pc:sldChg>
      <pc:sldChg chg="del ord">
        <pc:chgData name="" userId="4df855aef7cffa4d" providerId="LiveId" clId="{2203F4A7-B5B4-43F0-BB1A-4616E1B3F426}" dt="2024-09-13T06:12:47.238" v="968" actId="2696"/>
        <pc:sldMkLst>
          <pc:docMk/>
          <pc:sldMk cId="3544269736" sldId="885"/>
        </pc:sldMkLst>
      </pc:sldChg>
      <pc:sldChg chg="addSp delSp modSp">
        <pc:chgData name="" userId="4df855aef7cffa4d" providerId="LiveId" clId="{2203F4A7-B5B4-43F0-BB1A-4616E1B3F426}" dt="2024-09-13T05:37:44.706" v="199" actId="1076"/>
        <pc:sldMkLst>
          <pc:docMk/>
          <pc:sldMk cId="2925925636" sldId="886"/>
        </pc:sldMkLst>
        <pc:spChg chg="del">
          <ac:chgData name="" userId="4df855aef7cffa4d" providerId="LiveId" clId="{2203F4A7-B5B4-43F0-BB1A-4616E1B3F426}" dt="2024-09-13T05:32:23.159" v="1" actId="478"/>
          <ac:spMkLst>
            <pc:docMk/>
            <pc:sldMk cId="2925925636" sldId="886"/>
            <ac:spMk id="2" creationId="{127DF60D-B512-3664-8013-F03C875FA333}"/>
          </ac:spMkLst>
        </pc:spChg>
        <pc:spChg chg="mod">
          <ac:chgData name="" userId="4df855aef7cffa4d" providerId="LiveId" clId="{2203F4A7-B5B4-43F0-BB1A-4616E1B3F426}" dt="2024-09-13T05:37:21.347" v="193" actId="1076"/>
          <ac:spMkLst>
            <pc:docMk/>
            <pc:sldMk cId="2925925636" sldId="886"/>
            <ac:spMk id="3" creationId="{CEE8920D-9DB4-24FF-28E8-B66757DEC62C}"/>
          </ac:spMkLst>
        </pc:spChg>
        <pc:spChg chg="mod">
          <ac:chgData name="" userId="4df855aef7cffa4d" providerId="LiveId" clId="{2203F4A7-B5B4-43F0-BB1A-4616E1B3F426}" dt="2024-09-13T05:37:40.858" v="198" actId="1076"/>
          <ac:spMkLst>
            <pc:docMk/>
            <pc:sldMk cId="2925925636" sldId="886"/>
            <ac:spMk id="4" creationId="{DE1A662A-757B-6F57-368F-DED6F13D97F9}"/>
          </ac:spMkLst>
        </pc:spChg>
        <pc:spChg chg="del mod">
          <ac:chgData name="" userId="4df855aef7cffa4d" providerId="LiveId" clId="{2203F4A7-B5B4-43F0-BB1A-4616E1B3F426}" dt="2024-09-13T05:32:23.159" v="1" actId="478"/>
          <ac:spMkLst>
            <pc:docMk/>
            <pc:sldMk cId="2925925636" sldId="886"/>
            <ac:spMk id="7" creationId="{8A1154DD-29B0-E163-3FE1-A201B08620FB}"/>
          </ac:spMkLst>
        </pc:spChg>
        <pc:spChg chg="mod">
          <ac:chgData name="" userId="4df855aef7cffa4d" providerId="LiveId" clId="{2203F4A7-B5B4-43F0-BB1A-4616E1B3F426}" dt="2024-09-13T05:37:38.898" v="197" actId="1076"/>
          <ac:spMkLst>
            <pc:docMk/>
            <pc:sldMk cId="2925925636" sldId="886"/>
            <ac:spMk id="8" creationId="{20F18B78-4ED4-BA88-1FD2-EA2E90059BBF}"/>
          </ac:spMkLst>
        </pc:spChg>
        <pc:spChg chg="del">
          <ac:chgData name="" userId="4df855aef7cffa4d" providerId="LiveId" clId="{2203F4A7-B5B4-43F0-BB1A-4616E1B3F426}" dt="2024-09-13T05:35:37.156" v="136" actId="478"/>
          <ac:spMkLst>
            <pc:docMk/>
            <pc:sldMk cId="2925925636" sldId="886"/>
            <ac:spMk id="10" creationId="{07D3FC57-D7DA-B1EE-91C0-A07338BDDD7D}"/>
          </ac:spMkLst>
        </pc:spChg>
        <pc:spChg chg="mod">
          <ac:chgData name="" userId="4df855aef7cffa4d" providerId="LiveId" clId="{2203F4A7-B5B4-43F0-BB1A-4616E1B3F426}" dt="2024-09-13T05:37:34.418" v="196" actId="1076"/>
          <ac:spMkLst>
            <pc:docMk/>
            <pc:sldMk cId="2925925636" sldId="886"/>
            <ac:spMk id="11" creationId="{724E322A-2121-511F-542B-4339A24F936E}"/>
          </ac:spMkLst>
        </pc:spChg>
        <pc:spChg chg="add mod ord">
          <ac:chgData name="" userId="4df855aef7cffa4d" providerId="LiveId" clId="{2203F4A7-B5B4-43F0-BB1A-4616E1B3F426}" dt="2024-09-13T05:37:27.513" v="194" actId="14100"/>
          <ac:spMkLst>
            <pc:docMk/>
            <pc:sldMk cId="2925925636" sldId="886"/>
            <ac:spMk id="12" creationId="{064668D2-962E-4C34-93EB-FA57F15CA315}"/>
          </ac:spMkLst>
        </pc:spChg>
        <pc:spChg chg="add mod">
          <ac:chgData name="" userId="4df855aef7cffa4d" providerId="LiveId" clId="{2203F4A7-B5B4-43F0-BB1A-4616E1B3F426}" dt="2024-09-13T05:37:32.379" v="195" actId="1076"/>
          <ac:spMkLst>
            <pc:docMk/>
            <pc:sldMk cId="2925925636" sldId="886"/>
            <ac:spMk id="13" creationId="{7C9D2813-1C51-47BA-A280-9CA44A50F25B}"/>
          </ac:spMkLst>
        </pc:spChg>
        <pc:picChg chg="add mod">
          <ac:chgData name="" userId="4df855aef7cffa4d" providerId="LiveId" clId="{2203F4A7-B5B4-43F0-BB1A-4616E1B3F426}" dt="2024-09-13T05:37:32.379" v="195" actId="1076"/>
          <ac:picMkLst>
            <pc:docMk/>
            <pc:sldMk cId="2925925636" sldId="886"/>
            <ac:picMk id="5" creationId="{6D6E1CA9-BA00-41B0-8253-F6C955B3CDAE}"/>
          </ac:picMkLst>
        </pc:picChg>
        <pc:picChg chg="del mod">
          <ac:chgData name="" userId="4df855aef7cffa4d" providerId="LiveId" clId="{2203F4A7-B5B4-43F0-BB1A-4616E1B3F426}" dt="2024-09-13T05:34:58.304" v="133" actId="478"/>
          <ac:picMkLst>
            <pc:docMk/>
            <pc:sldMk cId="2925925636" sldId="886"/>
            <ac:picMk id="6" creationId="{38ED31BA-E537-7E31-DD23-C946193B0883}"/>
          </ac:picMkLst>
        </pc:picChg>
        <pc:picChg chg="mod">
          <ac:chgData name="" userId="4df855aef7cffa4d" providerId="LiveId" clId="{2203F4A7-B5B4-43F0-BB1A-4616E1B3F426}" dt="2024-09-13T05:37:44.706" v="199" actId="1076"/>
          <ac:picMkLst>
            <pc:docMk/>
            <pc:sldMk cId="2925925636" sldId="886"/>
            <ac:picMk id="9" creationId="{EE0F7193-1B6C-42C3-A041-837A44DCD452}"/>
          </ac:picMkLst>
        </pc:picChg>
      </pc:sldChg>
      <pc:sldChg chg="addSp delSp modSp ord">
        <pc:chgData name="" userId="4df855aef7cffa4d" providerId="LiveId" clId="{2203F4A7-B5B4-43F0-BB1A-4616E1B3F426}" dt="2024-09-13T05:46:53.850" v="667" actId="1076"/>
        <pc:sldMkLst>
          <pc:docMk/>
          <pc:sldMk cId="2278573450" sldId="887"/>
        </pc:sldMkLst>
        <pc:spChg chg="mod">
          <ac:chgData name="" userId="4df855aef7cffa4d" providerId="LiveId" clId="{2203F4A7-B5B4-43F0-BB1A-4616E1B3F426}" dt="2024-09-13T05:39:01.139" v="288" actId="14100"/>
          <ac:spMkLst>
            <pc:docMk/>
            <pc:sldMk cId="2278573450" sldId="887"/>
            <ac:spMk id="2" creationId="{F0FDE5D3-DCEF-A334-6E10-230BEF70B211}"/>
          </ac:spMkLst>
        </pc:spChg>
        <pc:spChg chg="del">
          <ac:chgData name="" userId="4df855aef7cffa4d" providerId="LiveId" clId="{2203F4A7-B5B4-43F0-BB1A-4616E1B3F426}" dt="2024-09-13T05:38:17.246" v="202" actId="478"/>
          <ac:spMkLst>
            <pc:docMk/>
            <pc:sldMk cId="2278573450" sldId="887"/>
            <ac:spMk id="3" creationId="{CBC95A3B-6BA9-28D8-A49E-2542D3F10DC1}"/>
          </ac:spMkLst>
        </pc:spChg>
        <pc:spChg chg="del">
          <ac:chgData name="" userId="4df855aef7cffa4d" providerId="LiveId" clId="{2203F4A7-B5B4-43F0-BB1A-4616E1B3F426}" dt="2024-09-13T05:38:17.246" v="202" actId="478"/>
          <ac:spMkLst>
            <pc:docMk/>
            <pc:sldMk cId="2278573450" sldId="887"/>
            <ac:spMk id="4" creationId="{7C9698BF-BE2E-E6DD-1C70-A0D3E7B1E37E}"/>
          </ac:spMkLst>
        </pc:spChg>
        <pc:spChg chg="del">
          <ac:chgData name="" userId="4df855aef7cffa4d" providerId="LiveId" clId="{2203F4A7-B5B4-43F0-BB1A-4616E1B3F426}" dt="2024-09-13T05:40:10.754" v="336" actId="478"/>
          <ac:spMkLst>
            <pc:docMk/>
            <pc:sldMk cId="2278573450" sldId="887"/>
            <ac:spMk id="5" creationId="{1A90183F-9504-E988-62AF-8CD6ECEF9D7A}"/>
          </ac:spMkLst>
        </pc:spChg>
        <pc:spChg chg="del">
          <ac:chgData name="" userId="4df855aef7cffa4d" providerId="LiveId" clId="{2203F4A7-B5B4-43F0-BB1A-4616E1B3F426}" dt="2024-09-13T05:40:08.891" v="335" actId="478"/>
          <ac:spMkLst>
            <pc:docMk/>
            <pc:sldMk cId="2278573450" sldId="887"/>
            <ac:spMk id="6" creationId="{A9FD98EA-14A9-545C-A0DB-6591724E29F2}"/>
          </ac:spMkLst>
        </pc:spChg>
        <pc:spChg chg="mod">
          <ac:chgData name="" userId="4df855aef7cffa4d" providerId="LiveId" clId="{2203F4A7-B5B4-43F0-BB1A-4616E1B3F426}" dt="2024-09-13T05:45:25.618" v="577" actId="14100"/>
          <ac:spMkLst>
            <pc:docMk/>
            <pc:sldMk cId="2278573450" sldId="887"/>
            <ac:spMk id="8" creationId="{6FC09CA3-27C2-2E4A-D725-40DD819ED7D0}"/>
          </ac:spMkLst>
        </pc:spChg>
        <pc:spChg chg="add del mod">
          <ac:chgData name="" userId="4df855aef7cffa4d" providerId="LiveId" clId="{2203F4A7-B5B4-43F0-BB1A-4616E1B3F426}" dt="2024-09-13T05:38:30.545" v="205" actId="478"/>
          <ac:spMkLst>
            <pc:docMk/>
            <pc:sldMk cId="2278573450" sldId="887"/>
            <ac:spMk id="9" creationId="{933080B0-BC2D-4D40-8595-86CCE509722C}"/>
          </ac:spMkLst>
        </pc:spChg>
        <pc:spChg chg="add mod">
          <ac:chgData name="" userId="4df855aef7cffa4d" providerId="LiveId" clId="{2203F4A7-B5B4-43F0-BB1A-4616E1B3F426}" dt="2024-09-13T05:41:01.677" v="338" actId="207"/>
          <ac:spMkLst>
            <pc:docMk/>
            <pc:sldMk cId="2278573450" sldId="887"/>
            <ac:spMk id="10" creationId="{8AB7F1B9-A88D-42EF-A046-0ADE338E0EB9}"/>
          </ac:spMkLst>
        </pc:spChg>
        <pc:spChg chg="add mod">
          <ac:chgData name="" userId="4df855aef7cffa4d" providerId="LiveId" clId="{2203F4A7-B5B4-43F0-BB1A-4616E1B3F426}" dt="2024-09-13T05:45:02.530" v="573" actId="14100"/>
          <ac:spMkLst>
            <pc:docMk/>
            <pc:sldMk cId="2278573450" sldId="887"/>
            <ac:spMk id="11" creationId="{FC1E1B55-0BA8-4E32-BECC-AAADEAD9E2DD}"/>
          </ac:spMkLst>
        </pc:spChg>
        <pc:spChg chg="add mod">
          <ac:chgData name="" userId="4df855aef7cffa4d" providerId="LiveId" clId="{2203F4A7-B5B4-43F0-BB1A-4616E1B3F426}" dt="2024-09-13T05:44:56.402" v="571" actId="14100"/>
          <ac:spMkLst>
            <pc:docMk/>
            <pc:sldMk cId="2278573450" sldId="887"/>
            <ac:spMk id="12" creationId="{B7BCC113-CEAA-42A4-B429-EAFFEE985122}"/>
          </ac:spMkLst>
        </pc:spChg>
        <pc:spChg chg="add mod">
          <ac:chgData name="" userId="4df855aef7cffa4d" providerId="LiveId" clId="{2203F4A7-B5B4-43F0-BB1A-4616E1B3F426}" dt="2024-09-13T05:44:18.746" v="519" actId="1076"/>
          <ac:spMkLst>
            <pc:docMk/>
            <pc:sldMk cId="2278573450" sldId="887"/>
            <ac:spMk id="13" creationId="{28D9A787-6D42-4AC1-9E11-B69987E6C006}"/>
          </ac:spMkLst>
        </pc:spChg>
        <pc:spChg chg="add mod">
          <ac:chgData name="" userId="4df855aef7cffa4d" providerId="LiveId" clId="{2203F4A7-B5B4-43F0-BB1A-4616E1B3F426}" dt="2024-09-13T05:45:21.506" v="576" actId="14100"/>
          <ac:spMkLst>
            <pc:docMk/>
            <pc:sldMk cId="2278573450" sldId="887"/>
            <ac:spMk id="15" creationId="{9CE49F83-783A-4715-BDB1-A20E1D415742}"/>
          </ac:spMkLst>
        </pc:spChg>
        <pc:spChg chg="add del mod">
          <ac:chgData name="" userId="4df855aef7cffa4d" providerId="LiveId" clId="{2203F4A7-B5B4-43F0-BB1A-4616E1B3F426}" dt="2024-09-13T05:45:49.274" v="596" actId="478"/>
          <ac:spMkLst>
            <pc:docMk/>
            <pc:sldMk cId="2278573450" sldId="887"/>
            <ac:spMk id="16" creationId="{AA039A22-68D2-490A-9820-98A8AE4313FA}"/>
          </ac:spMkLst>
        </pc:spChg>
        <pc:spChg chg="add mod">
          <ac:chgData name="" userId="4df855aef7cffa4d" providerId="LiveId" clId="{2203F4A7-B5B4-43F0-BB1A-4616E1B3F426}" dt="2024-09-13T05:46:53.850" v="667" actId="1076"/>
          <ac:spMkLst>
            <pc:docMk/>
            <pc:sldMk cId="2278573450" sldId="887"/>
            <ac:spMk id="17" creationId="{2A7B9B04-018B-4CCD-9393-9F6B9F36C84C}"/>
          </ac:spMkLst>
        </pc:spChg>
        <pc:spChg chg="add mod">
          <ac:chgData name="" userId="4df855aef7cffa4d" providerId="LiveId" clId="{2203F4A7-B5B4-43F0-BB1A-4616E1B3F426}" dt="2024-09-13T05:44:49.741" v="559" actId="207"/>
          <ac:spMkLst>
            <pc:docMk/>
            <pc:sldMk cId="2278573450" sldId="887"/>
            <ac:spMk id="18" creationId="{BA89252D-BA16-45EF-A4B2-1580892DD14A}"/>
          </ac:spMkLst>
        </pc:spChg>
        <pc:spChg chg="add del mod">
          <ac:chgData name="" userId="4df855aef7cffa4d" providerId="LiveId" clId="{2203F4A7-B5B4-43F0-BB1A-4616E1B3F426}" dt="2024-09-13T05:45:42.207" v="595" actId="478"/>
          <ac:spMkLst>
            <pc:docMk/>
            <pc:sldMk cId="2278573450" sldId="887"/>
            <ac:spMk id="19" creationId="{67D90D25-1AA6-4117-A81C-1D5E0230E956}"/>
          </ac:spMkLst>
        </pc:spChg>
        <pc:spChg chg="add mod">
          <ac:chgData name="" userId="4df855aef7cffa4d" providerId="LiveId" clId="{2203F4A7-B5B4-43F0-BB1A-4616E1B3F426}" dt="2024-09-13T05:46:23.234" v="659" actId="1076"/>
          <ac:spMkLst>
            <pc:docMk/>
            <pc:sldMk cId="2278573450" sldId="887"/>
            <ac:spMk id="20" creationId="{F0228C1F-8208-44D4-933E-C937159C9F95}"/>
          </ac:spMkLst>
        </pc:spChg>
        <pc:spChg chg="add mod">
          <ac:chgData name="" userId="4df855aef7cffa4d" providerId="LiveId" clId="{2203F4A7-B5B4-43F0-BB1A-4616E1B3F426}" dt="2024-09-13T05:46:49.691" v="666" actId="571"/>
          <ac:spMkLst>
            <pc:docMk/>
            <pc:sldMk cId="2278573450" sldId="887"/>
            <ac:spMk id="22" creationId="{3176B471-58CD-4A10-B6AA-3F081FCF4A63}"/>
          </ac:spMkLst>
        </pc:spChg>
        <pc:picChg chg="del mod">
          <ac:chgData name="" userId="4df855aef7cffa4d" providerId="LiveId" clId="{2203F4A7-B5B4-43F0-BB1A-4616E1B3F426}" dt="2024-09-13T05:42:11.365" v="469" actId="478"/>
          <ac:picMkLst>
            <pc:docMk/>
            <pc:sldMk cId="2278573450" sldId="887"/>
            <ac:picMk id="7" creationId="{1A5C4881-E245-6AD4-AFD4-431544F5C00C}"/>
          </ac:picMkLst>
        </pc:picChg>
        <pc:picChg chg="add mod">
          <ac:chgData name="" userId="4df855aef7cffa4d" providerId="LiveId" clId="{2203F4A7-B5B4-43F0-BB1A-4616E1B3F426}" dt="2024-09-13T05:45:03.291" v="574" actId="1076"/>
          <ac:picMkLst>
            <pc:docMk/>
            <pc:sldMk cId="2278573450" sldId="887"/>
            <ac:picMk id="14" creationId="{940E5552-B292-44E4-841E-B2153836A99C}"/>
          </ac:picMkLst>
        </pc:picChg>
        <pc:picChg chg="add mod">
          <ac:chgData name="" userId="4df855aef7cffa4d" providerId="LiveId" clId="{2203F4A7-B5B4-43F0-BB1A-4616E1B3F426}" dt="2024-09-13T05:46:42.258" v="664" actId="1076"/>
          <ac:picMkLst>
            <pc:docMk/>
            <pc:sldMk cId="2278573450" sldId="887"/>
            <ac:picMk id="21" creationId="{7E149E7B-30CD-42DE-8A16-CD6B6B4FEA35}"/>
          </ac:picMkLst>
        </pc:picChg>
      </pc:sldChg>
      <pc:sldChg chg="del">
        <pc:chgData name="" userId="4df855aef7cffa4d" providerId="LiveId" clId="{2203F4A7-B5B4-43F0-BB1A-4616E1B3F426}" dt="2024-09-13T05:49:01.543" v="669" actId="2696"/>
        <pc:sldMkLst>
          <pc:docMk/>
          <pc:sldMk cId="824676184" sldId="888"/>
        </pc:sldMkLst>
      </pc:sldChg>
      <pc:sldChg chg="del">
        <pc:chgData name="" userId="4df855aef7cffa4d" providerId="LiveId" clId="{2203F4A7-B5B4-43F0-BB1A-4616E1B3F426}" dt="2024-09-14T11:42:44.610" v="1694" actId="2696"/>
        <pc:sldMkLst>
          <pc:docMk/>
          <pc:sldMk cId="1897517304" sldId="889"/>
        </pc:sldMkLst>
      </pc:sldChg>
      <pc:sldChg chg="del">
        <pc:chgData name="" userId="4df855aef7cffa4d" providerId="LiveId" clId="{2203F4A7-B5B4-43F0-BB1A-4616E1B3F426}" dt="2024-09-14T11:42:50.343" v="1696" actId="2696"/>
        <pc:sldMkLst>
          <pc:docMk/>
          <pc:sldMk cId="602638630" sldId="890"/>
        </pc:sldMkLst>
      </pc:sldChg>
      <pc:sldChg chg="addSp modSp add">
        <pc:chgData name="" userId="4df855aef7cffa4d" providerId="LiveId" clId="{2203F4A7-B5B4-43F0-BB1A-4616E1B3F426}" dt="2024-09-13T06:13:29.682" v="992" actId="1076"/>
        <pc:sldMkLst>
          <pc:docMk/>
          <pc:sldMk cId="1882139925" sldId="891"/>
        </pc:sldMkLst>
        <pc:spChg chg="add mod">
          <ac:chgData name="" userId="4df855aef7cffa4d" providerId="LiveId" clId="{2203F4A7-B5B4-43F0-BB1A-4616E1B3F426}" dt="2024-09-13T05:52:13.354" v="742" actId="1076"/>
          <ac:spMkLst>
            <pc:docMk/>
            <pc:sldMk cId="1882139925" sldId="891"/>
            <ac:spMk id="3" creationId="{54D5AFD2-B679-45E1-A96C-1525756069D5}"/>
          </ac:spMkLst>
        </pc:spChg>
        <pc:spChg chg="add mod">
          <ac:chgData name="" userId="4df855aef7cffa4d" providerId="LiveId" clId="{2203F4A7-B5B4-43F0-BB1A-4616E1B3F426}" dt="2024-09-13T06:13:29.682" v="992" actId="1076"/>
          <ac:spMkLst>
            <pc:docMk/>
            <pc:sldMk cId="1882139925" sldId="891"/>
            <ac:spMk id="4" creationId="{AF25E673-8E6B-4E97-9EC3-1ED71F3259CC}"/>
          </ac:spMkLst>
        </pc:spChg>
        <pc:picChg chg="add">
          <ac:chgData name="" userId="4df855aef7cffa4d" providerId="LiveId" clId="{2203F4A7-B5B4-43F0-BB1A-4616E1B3F426}" dt="2024-09-13T05:48:32.925" v="668"/>
          <ac:picMkLst>
            <pc:docMk/>
            <pc:sldMk cId="1882139925" sldId="891"/>
            <ac:picMk id="2" creationId="{F858C2CA-5E11-40FC-93D3-483A669BE8F6}"/>
          </ac:picMkLst>
        </pc:picChg>
      </pc:sldChg>
      <pc:sldChg chg="addSp delSp modSp add">
        <pc:chgData name="" userId="4df855aef7cffa4d" providerId="LiveId" clId="{2203F4A7-B5B4-43F0-BB1A-4616E1B3F426}" dt="2024-09-13T05:52:00.002" v="740" actId="1076"/>
        <pc:sldMkLst>
          <pc:docMk/>
          <pc:sldMk cId="783498756" sldId="892"/>
        </pc:sldMkLst>
        <pc:spChg chg="add del mod">
          <ac:chgData name="" userId="4df855aef7cffa4d" providerId="LiveId" clId="{2203F4A7-B5B4-43F0-BB1A-4616E1B3F426}" dt="2024-09-13T05:50:41.519" v="718" actId="478"/>
          <ac:spMkLst>
            <pc:docMk/>
            <pc:sldMk cId="783498756" sldId="892"/>
            <ac:spMk id="3" creationId="{4786314B-C8EF-4636-B394-D9C21BD0A8E9}"/>
          </ac:spMkLst>
        </pc:spChg>
        <pc:spChg chg="add mod">
          <ac:chgData name="" userId="4df855aef7cffa4d" providerId="LiveId" clId="{2203F4A7-B5B4-43F0-BB1A-4616E1B3F426}" dt="2024-09-13T05:51:31.442" v="730" actId="1076"/>
          <ac:spMkLst>
            <pc:docMk/>
            <pc:sldMk cId="783498756" sldId="892"/>
            <ac:spMk id="5" creationId="{5C3AF6C0-CE08-4E1A-9601-13998A5D76C2}"/>
          </ac:spMkLst>
        </pc:spChg>
        <pc:spChg chg="add mod">
          <ac:chgData name="" userId="4df855aef7cffa4d" providerId="LiveId" clId="{2203F4A7-B5B4-43F0-BB1A-4616E1B3F426}" dt="2024-09-13T05:51:46.729" v="732" actId="1076"/>
          <ac:spMkLst>
            <pc:docMk/>
            <pc:sldMk cId="783498756" sldId="892"/>
            <ac:spMk id="6" creationId="{523B4A75-D3A6-4F3D-99C2-74E5A4874ADE}"/>
          </ac:spMkLst>
        </pc:spChg>
        <pc:spChg chg="add mod">
          <ac:chgData name="" userId="4df855aef7cffa4d" providerId="LiveId" clId="{2203F4A7-B5B4-43F0-BB1A-4616E1B3F426}" dt="2024-09-13T05:52:00.002" v="740" actId="1076"/>
          <ac:spMkLst>
            <pc:docMk/>
            <pc:sldMk cId="783498756" sldId="892"/>
            <ac:spMk id="7" creationId="{4CEF06AC-1E1A-4150-815A-D8ABEA59B63F}"/>
          </ac:spMkLst>
        </pc:spChg>
        <pc:picChg chg="add del mod">
          <ac:chgData name="" userId="4df855aef7cffa4d" providerId="LiveId" clId="{2203F4A7-B5B4-43F0-BB1A-4616E1B3F426}" dt="2024-09-13T05:50:38.029" v="717" actId="478"/>
          <ac:picMkLst>
            <pc:docMk/>
            <pc:sldMk cId="783498756" sldId="892"/>
            <ac:picMk id="2" creationId="{31552717-D6D4-41EE-961C-1554892338D7}"/>
          </ac:picMkLst>
        </pc:picChg>
        <pc:picChg chg="add mod ord">
          <ac:chgData name="" userId="4df855aef7cffa4d" providerId="LiveId" clId="{2203F4A7-B5B4-43F0-BB1A-4616E1B3F426}" dt="2024-09-13T05:51:28.355" v="729" actId="1076"/>
          <ac:picMkLst>
            <pc:docMk/>
            <pc:sldMk cId="783498756" sldId="892"/>
            <ac:picMk id="4" creationId="{69A14AB4-5D67-43F2-A729-4D9B9CE4248D}"/>
          </ac:picMkLst>
        </pc:picChg>
      </pc:sldChg>
      <pc:sldChg chg="addSp delSp modSp add">
        <pc:chgData name="" userId="4df855aef7cffa4d" providerId="LiveId" clId="{2203F4A7-B5B4-43F0-BB1A-4616E1B3F426}" dt="2024-09-13T06:13:44.770" v="995" actId="1076"/>
        <pc:sldMkLst>
          <pc:docMk/>
          <pc:sldMk cId="56145169" sldId="893"/>
        </pc:sldMkLst>
        <pc:spChg chg="add mod">
          <ac:chgData name="" userId="4df855aef7cffa4d" providerId="LiveId" clId="{2203F4A7-B5B4-43F0-BB1A-4616E1B3F426}" dt="2024-09-13T05:52:44.826" v="746" actId="1076"/>
          <ac:spMkLst>
            <pc:docMk/>
            <pc:sldMk cId="56145169" sldId="893"/>
            <ac:spMk id="3" creationId="{EF7B846E-9A5A-4BE8-BD68-53AEDB052F93}"/>
          </ac:spMkLst>
        </pc:spChg>
        <pc:spChg chg="add mod">
          <ac:chgData name="" userId="4df855aef7cffa4d" providerId="LiveId" clId="{2203F4A7-B5B4-43F0-BB1A-4616E1B3F426}" dt="2024-09-13T05:54:09.026" v="787" actId="1076"/>
          <ac:spMkLst>
            <pc:docMk/>
            <pc:sldMk cId="56145169" sldId="893"/>
            <ac:spMk id="4" creationId="{C7B7EA22-699F-4430-869B-0DA5BC49ADBE}"/>
          </ac:spMkLst>
        </pc:spChg>
        <pc:spChg chg="add mod">
          <ac:chgData name="" userId="4df855aef7cffa4d" providerId="LiveId" clId="{2203F4A7-B5B4-43F0-BB1A-4616E1B3F426}" dt="2024-09-13T05:57:28.097" v="855" actId="1076"/>
          <ac:spMkLst>
            <pc:docMk/>
            <pc:sldMk cId="56145169" sldId="893"/>
            <ac:spMk id="5" creationId="{DB4B7630-08E0-41DB-80CB-A3F70A5C7096}"/>
          </ac:spMkLst>
        </pc:spChg>
        <pc:spChg chg="add mod">
          <ac:chgData name="" userId="4df855aef7cffa4d" providerId="LiveId" clId="{2203F4A7-B5B4-43F0-BB1A-4616E1B3F426}" dt="2024-09-13T05:56:09.758" v="826" actId="242"/>
          <ac:spMkLst>
            <pc:docMk/>
            <pc:sldMk cId="56145169" sldId="893"/>
            <ac:spMk id="6" creationId="{C120D6F6-258F-48EF-9B6A-A062A3E86C2F}"/>
          </ac:spMkLst>
        </pc:spChg>
        <pc:spChg chg="add mod">
          <ac:chgData name="" userId="4df855aef7cffa4d" providerId="LiveId" clId="{2203F4A7-B5B4-43F0-BB1A-4616E1B3F426}" dt="2024-09-13T05:56:02.496" v="824" actId="242"/>
          <ac:spMkLst>
            <pc:docMk/>
            <pc:sldMk cId="56145169" sldId="893"/>
            <ac:spMk id="8" creationId="{BB9C6A7C-9009-4D4E-A152-9215F5390E6E}"/>
          </ac:spMkLst>
        </pc:spChg>
        <pc:spChg chg="add mod">
          <ac:chgData name="" userId="4df855aef7cffa4d" providerId="LiveId" clId="{2203F4A7-B5B4-43F0-BB1A-4616E1B3F426}" dt="2024-09-13T05:56:36.740" v="840" actId="20577"/>
          <ac:spMkLst>
            <pc:docMk/>
            <pc:sldMk cId="56145169" sldId="893"/>
            <ac:spMk id="10" creationId="{3C13B874-4AEC-4C60-AB13-5CC4F2CF013F}"/>
          </ac:spMkLst>
        </pc:spChg>
        <pc:spChg chg="add del mod">
          <ac:chgData name="" userId="4df855aef7cffa4d" providerId="LiveId" clId="{2203F4A7-B5B4-43F0-BB1A-4616E1B3F426}" dt="2024-09-13T05:57:10.837" v="847" actId="478"/>
          <ac:spMkLst>
            <pc:docMk/>
            <pc:sldMk cId="56145169" sldId="893"/>
            <ac:spMk id="12" creationId="{8CD4A4A2-EE58-45F5-8E2F-DDC0F276C939}"/>
          </ac:spMkLst>
        </pc:spChg>
        <pc:spChg chg="add mod">
          <ac:chgData name="" userId="4df855aef7cffa4d" providerId="LiveId" clId="{2203F4A7-B5B4-43F0-BB1A-4616E1B3F426}" dt="2024-09-13T05:57:25.370" v="854" actId="14100"/>
          <ac:spMkLst>
            <pc:docMk/>
            <pc:sldMk cId="56145169" sldId="893"/>
            <ac:spMk id="13" creationId="{DB266E7D-83DF-4113-BD4E-E19F7E4F81D4}"/>
          </ac:spMkLst>
        </pc:spChg>
        <pc:spChg chg="add mod">
          <ac:chgData name="" userId="4df855aef7cffa4d" providerId="LiveId" clId="{2203F4A7-B5B4-43F0-BB1A-4616E1B3F426}" dt="2024-09-13T06:00:55.109" v="921" actId="120"/>
          <ac:spMkLst>
            <pc:docMk/>
            <pc:sldMk cId="56145169" sldId="893"/>
            <ac:spMk id="15" creationId="{775F9F4D-EE89-45D8-8AAD-6E9CC460CAE9}"/>
          </ac:spMkLst>
        </pc:spChg>
        <pc:spChg chg="add mod">
          <ac:chgData name="" userId="4df855aef7cffa4d" providerId="LiveId" clId="{2203F4A7-B5B4-43F0-BB1A-4616E1B3F426}" dt="2024-09-13T06:00:56.969" v="922" actId="1076"/>
          <ac:spMkLst>
            <pc:docMk/>
            <pc:sldMk cId="56145169" sldId="893"/>
            <ac:spMk id="16" creationId="{267EDC48-A0BF-4F00-B351-4A999E23A571}"/>
          </ac:spMkLst>
        </pc:spChg>
        <pc:spChg chg="add del mod">
          <ac:chgData name="" userId="4df855aef7cffa4d" providerId="LiveId" clId="{2203F4A7-B5B4-43F0-BB1A-4616E1B3F426}" dt="2024-09-13T06:11:57.361" v="934" actId="478"/>
          <ac:spMkLst>
            <pc:docMk/>
            <pc:sldMk cId="56145169" sldId="893"/>
            <ac:spMk id="19" creationId="{22777CD9-60E9-496D-831D-F216FED5FBD7}"/>
          </ac:spMkLst>
        </pc:spChg>
        <pc:spChg chg="add mod">
          <ac:chgData name="" userId="4df855aef7cffa4d" providerId="LiveId" clId="{2203F4A7-B5B4-43F0-BB1A-4616E1B3F426}" dt="2024-09-13T06:13:44.770" v="995" actId="1076"/>
          <ac:spMkLst>
            <pc:docMk/>
            <pc:sldMk cId="56145169" sldId="893"/>
            <ac:spMk id="20" creationId="{790AF827-A44D-44BE-B171-66808E8F8D51}"/>
          </ac:spMkLst>
        </pc:spChg>
        <pc:picChg chg="add mod">
          <ac:chgData name="" userId="4df855aef7cffa4d" providerId="LiveId" clId="{2203F4A7-B5B4-43F0-BB1A-4616E1B3F426}" dt="2024-09-13T06:13:41.320" v="994" actId="1076"/>
          <ac:picMkLst>
            <pc:docMk/>
            <pc:sldMk cId="56145169" sldId="893"/>
            <ac:picMk id="2" creationId="{95F368A5-D19B-4437-9149-FF5A602A837C}"/>
          </ac:picMkLst>
        </pc:picChg>
        <pc:picChg chg="add mod">
          <ac:chgData name="" userId="4df855aef7cffa4d" providerId="LiveId" clId="{2203F4A7-B5B4-43F0-BB1A-4616E1B3F426}" dt="2024-09-13T05:56:15.946" v="829" actId="1076"/>
          <ac:picMkLst>
            <pc:docMk/>
            <pc:sldMk cId="56145169" sldId="893"/>
            <ac:picMk id="7" creationId="{FAE79AA9-5B9A-4DFC-A545-1E004A31E353}"/>
          </ac:picMkLst>
        </pc:picChg>
        <pc:picChg chg="add mod">
          <ac:chgData name="" userId="4df855aef7cffa4d" providerId="LiveId" clId="{2203F4A7-B5B4-43F0-BB1A-4616E1B3F426}" dt="2024-09-13T05:56:04.930" v="825" actId="1076"/>
          <ac:picMkLst>
            <pc:docMk/>
            <pc:sldMk cId="56145169" sldId="893"/>
            <ac:picMk id="9" creationId="{FD6049AD-A263-473B-9866-092D10C89CD6}"/>
          </ac:picMkLst>
        </pc:picChg>
        <pc:picChg chg="add mod">
          <ac:chgData name="" userId="4df855aef7cffa4d" providerId="LiveId" clId="{2203F4A7-B5B4-43F0-BB1A-4616E1B3F426}" dt="2024-09-13T05:59:25.522" v="888" actId="1076"/>
          <ac:picMkLst>
            <pc:docMk/>
            <pc:sldMk cId="56145169" sldId="893"/>
            <ac:picMk id="11" creationId="{BFA3507C-A2DA-4581-BF3E-86EE1FB1FAF4}"/>
          </ac:picMkLst>
        </pc:picChg>
        <pc:picChg chg="add mod">
          <ac:chgData name="" userId="4df855aef7cffa4d" providerId="LiveId" clId="{2203F4A7-B5B4-43F0-BB1A-4616E1B3F426}" dt="2024-09-13T05:57:53.474" v="858" actId="1076"/>
          <ac:picMkLst>
            <pc:docMk/>
            <pc:sldMk cId="56145169" sldId="893"/>
            <ac:picMk id="14" creationId="{78A3234D-7AB8-46AA-BBB4-8369FA667134}"/>
          </ac:picMkLst>
        </pc:picChg>
        <pc:picChg chg="add mod">
          <ac:chgData name="" userId="4df855aef7cffa4d" providerId="LiveId" clId="{2203F4A7-B5B4-43F0-BB1A-4616E1B3F426}" dt="2024-09-13T06:01:07.279" v="928" actId="1076"/>
          <ac:picMkLst>
            <pc:docMk/>
            <pc:sldMk cId="56145169" sldId="893"/>
            <ac:picMk id="17" creationId="{1CCBD5DA-6D62-4A52-92A4-77AAB93E78FD}"/>
          </ac:picMkLst>
        </pc:picChg>
        <pc:picChg chg="add mod">
          <ac:chgData name="" userId="4df855aef7cffa4d" providerId="LiveId" clId="{2203F4A7-B5B4-43F0-BB1A-4616E1B3F426}" dt="2024-09-13T06:01:09.230" v="929" actId="1076"/>
          <ac:picMkLst>
            <pc:docMk/>
            <pc:sldMk cId="56145169" sldId="893"/>
            <ac:picMk id="18" creationId="{80BFC3FA-816E-4248-A6DA-DD85223FD270}"/>
          </ac:picMkLst>
        </pc:picChg>
      </pc:sldChg>
      <pc:sldChg chg="addSp delSp modSp add">
        <pc:chgData name="" userId="4df855aef7cffa4d" providerId="LiveId" clId="{2203F4A7-B5B4-43F0-BB1A-4616E1B3F426}" dt="2024-09-14T11:50:34.799" v="1908" actId="14100"/>
        <pc:sldMkLst>
          <pc:docMk/>
          <pc:sldMk cId="2552700128" sldId="894"/>
        </pc:sldMkLst>
        <pc:spChg chg="add mod">
          <ac:chgData name="" userId="4df855aef7cffa4d" providerId="LiveId" clId="{2203F4A7-B5B4-43F0-BB1A-4616E1B3F426}" dt="2024-09-14T11:22:50.214" v="1023" actId="13822"/>
          <ac:spMkLst>
            <pc:docMk/>
            <pc:sldMk cId="2552700128" sldId="894"/>
            <ac:spMk id="2" creationId="{39A9132C-29AA-4AF7-9712-9FB658CC1F93}"/>
          </ac:spMkLst>
        </pc:spChg>
        <pc:spChg chg="add mod">
          <ac:chgData name="" userId="4df855aef7cffa4d" providerId="LiveId" clId="{2203F4A7-B5B4-43F0-BB1A-4616E1B3F426}" dt="2024-09-14T11:25:41.669" v="1184" actId="1076"/>
          <ac:spMkLst>
            <pc:docMk/>
            <pc:sldMk cId="2552700128" sldId="894"/>
            <ac:spMk id="3" creationId="{93251B01-9440-4636-93BD-39F4E98486F4}"/>
          </ac:spMkLst>
        </pc:spChg>
        <pc:spChg chg="add mod">
          <ac:chgData name="" userId="4df855aef7cffa4d" providerId="LiveId" clId="{2203F4A7-B5B4-43F0-BB1A-4616E1B3F426}" dt="2024-09-14T11:25:41.669" v="1184" actId="1076"/>
          <ac:spMkLst>
            <pc:docMk/>
            <pc:sldMk cId="2552700128" sldId="894"/>
            <ac:spMk id="4" creationId="{8B2C7630-026F-4A59-8E3E-8CDB61F437EA}"/>
          </ac:spMkLst>
        </pc:spChg>
        <pc:spChg chg="add mod">
          <ac:chgData name="" userId="4df855aef7cffa4d" providerId="LiveId" clId="{2203F4A7-B5B4-43F0-BB1A-4616E1B3F426}" dt="2024-09-14T11:35:36.377" v="1624" actId="14100"/>
          <ac:spMkLst>
            <pc:docMk/>
            <pc:sldMk cId="2552700128" sldId="894"/>
            <ac:spMk id="5" creationId="{6351ADEB-8E0C-4C24-85A7-1EBB62066913}"/>
          </ac:spMkLst>
        </pc:spChg>
        <pc:spChg chg="add mod">
          <ac:chgData name="" userId="4df855aef7cffa4d" providerId="LiveId" clId="{2203F4A7-B5B4-43F0-BB1A-4616E1B3F426}" dt="2024-09-14T11:29:52.671" v="1390" actId="1076"/>
          <ac:spMkLst>
            <pc:docMk/>
            <pc:sldMk cId="2552700128" sldId="894"/>
            <ac:spMk id="6" creationId="{A1E248FC-6971-44E1-A187-949CF6590375}"/>
          </ac:spMkLst>
        </pc:spChg>
        <pc:spChg chg="add mod">
          <ac:chgData name="" userId="4df855aef7cffa4d" providerId="LiveId" clId="{2203F4A7-B5B4-43F0-BB1A-4616E1B3F426}" dt="2024-09-14T11:29:52.671" v="1390" actId="1076"/>
          <ac:spMkLst>
            <pc:docMk/>
            <pc:sldMk cId="2552700128" sldId="894"/>
            <ac:spMk id="7" creationId="{87DE4500-061C-4D6A-BF8B-17EAB9DDD9CD}"/>
          </ac:spMkLst>
        </pc:spChg>
        <pc:spChg chg="add mod">
          <ac:chgData name="" userId="4df855aef7cffa4d" providerId="LiveId" clId="{2203F4A7-B5B4-43F0-BB1A-4616E1B3F426}" dt="2024-09-14T11:42:37.278" v="1692" actId="13822"/>
          <ac:spMkLst>
            <pc:docMk/>
            <pc:sldMk cId="2552700128" sldId="894"/>
            <ac:spMk id="8" creationId="{E36407C4-16A0-4E25-9B2D-6E340731CF3F}"/>
          </ac:spMkLst>
        </pc:spChg>
        <pc:spChg chg="add mod">
          <ac:chgData name="" userId="4df855aef7cffa4d" providerId="LiveId" clId="{2203F4A7-B5B4-43F0-BB1A-4616E1B3F426}" dt="2024-09-14T11:42:36.955" v="1691" actId="13822"/>
          <ac:spMkLst>
            <pc:docMk/>
            <pc:sldMk cId="2552700128" sldId="894"/>
            <ac:spMk id="9" creationId="{F227C256-7C5F-486F-814E-0CE9B44C3AFB}"/>
          </ac:spMkLst>
        </pc:spChg>
        <pc:spChg chg="add mod">
          <ac:chgData name="" userId="4df855aef7cffa4d" providerId="LiveId" clId="{2203F4A7-B5B4-43F0-BB1A-4616E1B3F426}" dt="2024-09-14T11:50:34.799" v="1908" actId="14100"/>
          <ac:spMkLst>
            <pc:docMk/>
            <pc:sldMk cId="2552700128" sldId="894"/>
            <ac:spMk id="10" creationId="{B04FF924-0F9B-46E4-90F8-12CD1E277C5D}"/>
          </ac:spMkLst>
        </pc:spChg>
        <pc:spChg chg="add del mod">
          <ac:chgData name="" userId="4df855aef7cffa4d" providerId="LiveId" clId="{2203F4A7-B5B4-43F0-BB1A-4616E1B3F426}" dt="2024-09-14T11:32:02.510" v="1482" actId="478"/>
          <ac:spMkLst>
            <pc:docMk/>
            <pc:sldMk cId="2552700128" sldId="894"/>
            <ac:spMk id="11" creationId="{E34F0D5A-B1AD-47BB-A9E8-BC2776A8823F}"/>
          </ac:spMkLst>
        </pc:spChg>
        <pc:spChg chg="add del mod">
          <ac:chgData name="" userId="4df855aef7cffa4d" providerId="LiveId" clId="{2203F4A7-B5B4-43F0-BB1A-4616E1B3F426}" dt="2024-09-14T11:50:27.056" v="1894" actId="478"/>
          <ac:spMkLst>
            <pc:docMk/>
            <pc:sldMk cId="2552700128" sldId="894"/>
            <ac:spMk id="12" creationId="{8FFE2177-BDE1-4934-BE32-68ECDE86B298}"/>
          </ac:spMkLst>
        </pc:spChg>
        <pc:spChg chg="add mod ord">
          <ac:chgData name="" userId="4df855aef7cffa4d" providerId="LiveId" clId="{2203F4A7-B5B4-43F0-BB1A-4616E1B3F426}" dt="2024-09-14T11:36:42.175" v="1636" actId="14100"/>
          <ac:spMkLst>
            <pc:docMk/>
            <pc:sldMk cId="2552700128" sldId="894"/>
            <ac:spMk id="13" creationId="{893F0BCC-989B-446B-97CB-27579F84CCFB}"/>
          </ac:spMkLst>
        </pc:spChg>
        <pc:spChg chg="add mod">
          <ac:chgData name="" userId="4df855aef7cffa4d" providerId="LiveId" clId="{2203F4A7-B5B4-43F0-BB1A-4616E1B3F426}" dt="2024-09-14T11:41:48.707" v="1686" actId="207"/>
          <ac:spMkLst>
            <pc:docMk/>
            <pc:sldMk cId="2552700128" sldId="894"/>
            <ac:spMk id="14" creationId="{5B9C352E-2A14-4E0B-91D8-CC5BD62C5844}"/>
          </ac:spMkLst>
        </pc:spChg>
        <pc:spChg chg="add mod">
          <ac:chgData name="" userId="4df855aef7cffa4d" providerId="LiveId" clId="{2203F4A7-B5B4-43F0-BB1A-4616E1B3F426}" dt="2024-09-14T11:42:04.613" v="1688" actId="207"/>
          <ac:spMkLst>
            <pc:docMk/>
            <pc:sldMk cId="2552700128" sldId="894"/>
            <ac:spMk id="15" creationId="{7677036F-CD4C-46AE-A6F3-BB49839834F2}"/>
          </ac:spMkLst>
        </pc:spChg>
        <pc:spChg chg="add mod">
          <ac:chgData name="" userId="4df855aef7cffa4d" providerId="LiveId" clId="{2203F4A7-B5B4-43F0-BB1A-4616E1B3F426}" dt="2024-09-14T11:40:59.074" v="1681" actId="20577"/>
          <ac:spMkLst>
            <pc:docMk/>
            <pc:sldMk cId="2552700128" sldId="894"/>
            <ac:spMk id="16" creationId="{B55E3FE5-48A4-4252-9085-F801BDEAF927}"/>
          </ac:spMkLst>
        </pc:spChg>
        <pc:spChg chg="add mod">
          <ac:chgData name="" userId="4df855aef7cffa4d" providerId="LiveId" clId="{2203F4A7-B5B4-43F0-BB1A-4616E1B3F426}" dt="2024-09-14T11:38:35.042" v="1656" actId="14100"/>
          <ac:spMkLst>
            <pc:docMk/>
            <pc:sldMk cId="2552700128" sldId="894"/>
            <ac:spMk id="17" creationId="{E8B441F3-63AA-4C8A-87FF-B161C10BD3C7}"/>
          </ac:spMkLst>
        </pc:spChg>
        <pc:picChg chg="add mod">
          <ac:chgData name="" userId="4df855aef7cffa4d" providerId="LiveId" clId="{2203F4A7-B5B4-43F0-BB1A-4616E1B3F426}" dt="2024-09-14T11:40:55.584" v="1671" actId="1076"/>
          <ac:picMkLst>
            <pc:docMk/>
            <pc:sldMk cId="2552700128" sldId="894"/>
            <ac:picMk id="18" creationId="{DE6F7005-6CA6-4CAA-A3E1-56CA36A2F4F5}"/>
          </ac:picMkLst>
        </pc:picChg>
      </pc:sldChg>
      <pc:sldChg chg="addSp modSp add">
        <pc:chgData name="" userId="4df855aef7cffa4d" providerId="LiveId" clId="{2203F4A7-B5B4-43F0-BB1A-4616E1B3F426}" dt="2024-09-14T11:49:14.999" v="1875" actId="207"/>
        <pc:sldMkLst>
          <pc:docMk/>
          <pc:sldMk cId="1359525922" sldId="895"/>
        </pc:sldMkLst>
        <pc:spChg chg="add mod">
          <ac:chgData name="" userId="4df855aef7cffa4d" providerId="LiveId" clId="{2203F4A7-B5B4-43F0-BB1A-4616E1B3F426}" dt="2024-09-14T11:49:14.999" v="1875" actId="207"/>
          <ac:spMkLst>
            <pc:docMk/>
            <pc:sldMk cId="1359525922" sldId="895"/>
            <ac:spMk id="3" creationId="{00A7CAEF-CB8A-4F39-9417-FC501C1A84E3}"/>
          </ac:spMkLst>
        </pc:spChg>
        <pc:graphicFrameChg chg="add mod modGraphic">
          <ac:chgData name="" userId="4df855aef7cffa4d" providerId="LiveId" clId="{2203F4A7-B5B4-43F0-BB1A-4616E1B3F426}" dt="2024-09-14T11:48:46.232" v="1870" actId="1076"/>
          <ac:graphicFrameMkLst>
            <pc:docMk/>
            <pc:sldMk cId="1359525922" sldId="895"/>
            <ac:graphicFrameMk id="2" creationId="{C22598EC-9856-4B6E-B6E1-86C231DE0B06}"/>
          </ac:graphicFrameMkLst>
        </pc:graphicFrameChg>
      </pc:sldChg>
      <pc:sldChg chg="addSp modSp add">
        <pc:chgData name="" userId="4df855aef7cffa4d" providerId="LiveId" clId="{2203F4A7-B5B4-43F0-BB1A-4616E1B3F426}" dt="2024-09-14T11:57:29.177" v="2277" actId="1076"/>
        <pc:sldMkLst>
          <pc:docMk/>
          <pc:sldMk cId="567672553" sldId="896"/>
        </pc:sldMkLst>
        <pc:spChg chg="add mod">
          <ac:chgData name="" userId="4df855aef7cffa4d" providerId="LiveId" clId="{2203F4A7-B5B4-43F0-BB1A-4616E1B3F426}" dt="2024-09-14T11:50:05.353" v="1893" actId="14100"/>
          <ac:spMkLst>
            <pc:docMk/>
            <pc:sldMk cId="567672553" sldId="896"/>
            <ac:spMk id="2" creationId="{BE1DEB1C-C7EA-4659-B900-1FFCF29B5F96}"/>
          </ac:spMkLst>
        </pc:spChg>
        <pc:spChg chg="add mod">
          <ac:chgData name="" userId="4df855aef7cffa4d" providerId="LiveId" clId="{2203F4A7-B5B4-43F0-BB1A-4616E1B3F426}" dt="2024-09-14T11:51:31.770" v="1966" actId="20577"/>
          <ac:spMkLst>
            <pc:docMk/>
            <pc:sldMk cId="567672553" sldId="896"/>
            <ac:spMk id="3" creationId="{3CD91410-7269-4012-B4E9-5E1C874DF76B}"/>
          </ac:spMkLst>
        </pc:spChg>
        <pc:spChg chg="add mod">
          <ac:chgData name="" userId="4df855aef7cffa4d" providerId="LiveId" clId="{2203F4A7-B5B4-43F0-BB1A-4616E1B3F426}" dt="2024-09-14T11:54:37.053" v="2119" actId="1076"/>
          <ac:spMkLst>
            <pc:docMk/>
            <pc:sldMk cId="567672553" sldId="896"/>
            <ac:spMk id="4" creationId="{B9380882-D639-416B-9B82-4218FE6D35DE}"/>
          </ac:spMkLst>
        </pc:spChg>
        <pc:spChg chg="add mod">
          <ac:chgData name="" userId="4df855aef7cffa4d" providerId="LiveId" clId="{2203F4A7-B5B4-43F0-BB1A-4616E1B3F426}" dt="2024-09-14T11:54:37.053" v="2119" actId="1076"/>
          <ac:spMkLst>
            <pc:docMk/>
            <pc:sldMk cId="567672553" sldId="896"/>
            <ac:spMk id="5" creationId="{2D9FECB7-5D98-4D5C-AD13-72670D82847C}"/>
          </ac:spMkLst>
        </pc:spChg>
        <pc:spChg chg="add mod">
          <ac:chgData name="" userId="4df855aef7cffa4d" providerId="LiveId" clId="{2203F4A7-B5B4-43F0-BB1A-4616E1B3F426}" dt="2024-09-14T11:54:37.053" v="2119" actId="1076"/>
          <ac:spMkLst>
            <pc:docMk/>
            <pc:sldMk cId="567672553" sldId="896"/>
            <ac:spMk id="7" creationId="{F357921C-1C4A-45E4-8EB1-71C32DB47B6D}"/>
          </ac:spMkLst>
        </pc:spChg>
        <pc:spChg chg="add mod">
          <ac:chgData name="" userId="4df855aef7cffa4d" providerId="LiveId" clId="{2203F4A7-B5B4-43F0-BB1A-4616E1B3F426}" dt="2024-09-14T11:54:54.659" v="2122" actId="1076"/>
          <ac:spMkLst>
            <pc:docMk/>
            <pc:sldMk cId="567672553" sldId="896"/>
            <ac:spMk id="8" creationId="{E33B8266-BADF-41C8-A448-2FB943821742}"/>
          </ac:spMkLst>
        </pc:spChg>
        <pc:spChg chg="add mod">
          <ac:chgData name="" userId="4df855aef7cffa4d" providerId="LiveId" clId="{2203F4A7-B5B4-43F0-BB1A-4616E1B3F426}" dt="2024-09-14T11:55:17.801" v="2171" actId="1076"/>
          <ac:spMkLst>
            <pc:docMk/>
            <pc:sldMk cId="567672553" sldId="896"/>
            <ac:spMk id="9" creationId="{3072015C-E53D-4BA8-8774-F05211C67FB6}"/>
          </ac:spMkLst>
        </pc:spChg>
        <pc:spChg chg="add mod">
          <ac:chgData name="" userId="4df855aef7cffa4d" providerId="LiveId" clId="{2203F4A7-B5B4-43F0-BB1A-4616E1B3F426}" dt="2024-09-14T11:56:30.521" v="2179" actId="571"/>
          <ac:spMkLst>
            <pc:docMk/>
            <pc:sldMk cId="567672553" sldId="896"/>
            <ac:spMk id="12" creationId="{48492EA0-D2CA-4616-A679-0E77F027EEE5}"/>
          </ac:spMkLst>
        </pc:spChg>
        <pc:spChg chg="add mod">
          <ac:chgData name="" userId="4df855aef7cffa4d" providerId="LiveId" clId="{2203F4A7-B5B4-43F0-BB1A-4616E1B3F426}" dt="2024-09-14T11:57:29.177" v="2277" actId="1076"/>
          <ac:spMkLst>
            <pc:docMk/>
            <pc:sldMk cId="567672553" sldId="896"/>
            <ac:spMk id="13" creationId="{CFBA943E-554A-4F21-97E1-1F168435F44B}"/>
          </ac:spMkLst>
        </pc:spChg>
        <pc:picChg chg="add mod">
          <ac:chgData name="" userId="4df855aef7cffa4d" providerId="LiveId" clId="{2203F4A7-B5B4-43F0-BB1A-4616E1B3F426}" dt="2024-09-14T11:54:37.053" v="2119" actId="1076"/>
          <ac:picMkLst>
            <pc:docMk/>
            <pc:sldMk cId="567672553" sldId="896"/>
            <ac:picMk id="6" creationId="{077D86E1-97C6-429F-A966-754A9F1A88AC}"/>
          </ac:picMkLst>
        </pc:picChg>
        <pc:picChg chg="add mod">
          <ac:chgData name="" userId="4df855aef7cffa4d" providerId="LiveId" clId="{2203F4A7-B5B4-43F0-BB1A-4616E1B3F426}" dt="2024-09-14T11:56:09.193" v="2174" actId="1076"/>
          <ac:picMkLst>
            <pc:docMk/>
            <pc:sldMk cId="567672553" sldId="896"/>
            <ac:picMk id="10" creationId="{709C2D90-DFFE-4989-AE25-C2E10A72EABB}"/>
          </ac:picMkLst>
        </pc:picChg>
        <pc:picChg chg="add mod">
          <ac:chgData name="" userId="4df855aef7cffa4d" providerId="LiveId" clId="{2203F4A7-B5B4-43F0-BB1A-4616E1B3F426}" dt="2024-09-14T11:56:18.719" v="2178" actId="1076"/>
          <ac:picMkLst>
            <pc:docMk/>
            <pc:sldMk cId="567672553" sldId="896"/>
            <ac:picMk id="11" creationId="{17C6628D-9B00-4CC4-AD05-003E4C87E82F}"/>
          </ac:picMkLst>
        </pc:picChg>
      </pc:sldChg>
    </pc:docChg>
  </pc:docChgLst>
  <pc:docChgLst>
    <pc:chgData userId="4df855aef7cffa4d" providerId="LiveId" clId="{055B4049-493E-420E-9777-DB0295FFF330}"/>
    <pc:docChg chg="custSel addSld delSld modSld">
      <pc:chgData name="" userId="4df855aef7cffa4d" providerId="LiveId" clId="{055B4049-493E-420E-9777-DB0295FFF330}" dt="2024-09-13T01:54:12.753" v="104"/>
      <pc:docMkLst>
        <pc:docMk/>
      </pc:docMkLst>
      <pc:sldChg chg="add modAnim">
        <pc:chgData name="" userId="4df855aef7cffa4d" providerId="LiveId" clId="{055B4049-493E-420E-9777-DB0295FFF330}" dt="2024-09-13T01:54:04.807" v="96"/>
        <pc:sldMkLst>
          <pc:docMk/>
          <pc:sldMk cId="3041301298" sldId="322"/>
        </pc:sldMkLst>
      </pc:sldChg>
      <pc:sldChg chg="add modAnim">
        <pc:chgData name="" userId="4df855aef7cffa4d" providerId="LiveId" clId="{055B4049-493E-420E-9777-DB0295FFF330}" dt="2024-09-13T01:54:10.669" v="102"/>
        <pc:sldMkLst>
          <pc:docMk/>
          <pc:sldMk cId="2083248773" sldId="331"/>
        </pc:sldMkLst>
      </pc:sldChg>
      <pc:sldChg chg="add modAnim">
        <pc:chgData name="" userId="4df855aef7cffa4d" providerId="LiveId" clId="{055B4049-493E-420E-9777-DB0295FFF330}" dt="2024-09-13T01:54:12.753" v="104"/>
        <pc:sldMkLst>
          <pc:docMk/>
          <pc:sldMk cId="2013727432" sldId="332"/>
        </pc:sldMkLst>
      </pc:sldChg>
      <pc:sldChg chg="del">
        <pc:chgData name="" userId="4df855aef7cffa4d" providerId="LiveId" clId="{055B4049-493E-420E-9777-DB0295FFF330}" dt="2024-09-13T01:51:37.661" v="25" actId="2696"/>
        <pc:sldMkLst>
          <pc:docMk/>
          <pc:sldMk cId="3997642312" sldId="334"/>
        </pc:sldMkLst>
      </pc:sldChg>
      <pc:sldChg chg="del">
        <pc:chgData name="" userId="4df855aef7cffa4d" providerId="LiveId" clId="{055B4049-493E-420E-9777-DB0295FFF330}" dt="2024-09-13T01:51:37.217" v="24" actId="2696"/>
        <pc:sldMkLst>
          <pc:docMk/>
          <pc:sldMk cId="2160688054" sldId="387"/>
        </pc:sldMkLst>
      </pc:sldChg>
      <pc:sldChg chg="add modAnim">
        <pc:chgData name="" userId="4df855aef7cffa4d" providerId="LiveId" clId="{055B4049-493E-420E-9777-DB0295FFF330}" dt="2024-09-13T01:53:52.295" v="73"/>
        <pc:sldMkLst>
          <pc:docMk/>
          <pc:sldMk cId="4173721140" sldId="392"/>
        </pc:sldMkLst>
      </pc:sldChg>
      <pc:sldChg chg="add modAnim">
        <pc:chgData name="" userId="4df855aef7cffa4d" providerId="LiveId" clId="{055B4049-493E-420E-9777-DB0295FFF330}" dt="2024-09-13T01:53:58.963" v="87"/>
        <pc:sldMkLst>
          <pc:docMk/>
          <pc:sldMk cId="3432256786" sldId="394"/>
        </pc:sldMkLst>
      </pc:sldChg>
      <pc:sldChg chg="add modAnim">
        <pc:chgData name="" userId="4df855aef7cffa4d" providerId="LiveId" clId="{055B4049-493E-420E-9777-DB0295FFF330}" dt="2024-09-13T01:53:48.547" v="68"/>
        <pc:sldMkLst>
          <pc:docMk/>
          <pc:sldMk cId="2824596808" sldId="396"/>
        </pc:sldMkLst>
      </pc:sldChg>
      <pc:sldChg chg="add modAnim">
        <pc:chgData name="" userId="4df855aef7cffa4d" providerId="LiveId" clId="{055B4049-493E-420E-9777-DB0295FFF330}" dt="2024-09-13T01:54:07.832" v="100"/>
        <pc:sldMkLst>
          <pc:docMk/>
          <pc:sldMk cId="3127622488" sldId="398"/>
        </pc:sldMkLst>
      </pc:sldChg>
      <pc:sldChg chg="modSp">
        <pc:chgData name="" userId="4df855aef7cffa4d" providerId="LiveId" clId="{055B4049-493E-420E-9777-DB0295FFF330}" dt="2024-09-13T01:51:12.242" v="18" actId="1076"/>
        <pc:sldMkLst>
          <pc:docMk/>
          <pc:sldMk cId="849079194" sldId="519"/>
        </pc:sldMkLst>
        <pc:spChg chg="mod">
          <ac:chgData name="" userId="4df855aef7cffa4d" providerId="LiveId" clId="{055B4049-493E-420E-9777-DB0295FFF330}" dt="2024-09-13T01:51:12.242" v="1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055B4049-493E-420E-9777-DB0295FFF330}" dt="2024-09-13T01:50:29.896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055B4049-493E-420E-9777-DB0295FFF330}" dt="2024-09-13T01:51:04.338" v="17" actId="404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055B4049-493E-420E-9777-DB0295FFF330}" dt="2024-09-13T01:52:00.305" v="45" actId="20577"/>
        <pc:sldMkLst>
          <pc:docMk/>
          <pc:sldMk cId="980143643" sldId="793"/>
        </pc:sldMkLst>
        <pc:spChg chg="mod">
          <ac:chgData name="" userId="4df855aef7cffa4d" providerId="LiveId" clId="{055B4049-493E-420E-9777-DB0295FFF330}" dt="2024-09-13T01:52:00.305" v="45" actId="20577"/>
          <ac:spMkLst>
            <pc:docMk/>
            <pc:sldMk cId="980143643" sldId="793"/>
            <ac:spMk id="6" creationId="{62D5E967-C92E-44BA-9D5C-E07D95BE9D96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7" creationId="{CA7790D3-AC3E-4CB3-AE0E-BA7E056AFA62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8" creationId="{390E6D87-7989-4E92-8FAE-6A45AD1F91C0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9" creationId="{EAD77F39-1632-4594-A4DC-6C833F1F57B1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0" creationId="{4D0E3C8E-E43D-420A-A45D-7371902C1161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1" creationId="{415BC4D2-6286-4A55-8378-4B480DB589A5}"/>
          </ac:spMkLst>
        </pc:spChg>
        <pc:spChg chg="mod">
          <ac:chgData name="" userId="4df855aef7cffa4d" providerId="LiveId" clId="{055B4049-493E-420E-9777-DB0295FFF330}" dt="2024-09-13T01:51:51.016" v="43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055B4049-493E-420E-9777-DB0295FFF330}" dt="2024-09-13T01:51:44.905" v="32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4" creationId="{1CB05F25-2FBE-4023-A852-A71622ACAC1E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5" creationId="{E75067BE-366A-4CD5-B4A0-0CF67D50A77D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6" creationId="{547DC76F-5507-413D-A5AC-5DB2582ACCFE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7" creationId="{5A3F9BC3-AE5F-44F6-83F5-83CAC0526DC5}"/>
          </ac:spMkLst>
        </pc:spChg>
        <pc:spChg chg="del">
          <ac:chgData name="" userId="4df855aef7cffa4d" providerId="LiveId" clId="{055B4049-493E-420E-9777-DB0295FFF330}" dt="2024-09-13T01:51:57.203" v="44" actId="478"/>
          <ac:spMkLst>
            <pc:docMk/>
            <pc:sldMk cId="980143643" sldId="793"/>
            <ac:spMk id="18" creationId="{BFDF0FBF-4207-4414-BE42-9079FBB48C18}"/>
          </ac:spMkLst>
        </pc:spChg>
      </pc:sldChg>
      <pc:sldChg chg="modSp">
        <pc:chgData name="" userId="4df855aef7cffa4d" providerId="LiveId" clId="{055B4049-493E-420E-9777-DB0295FFF330}" dt="2024-09-13T01:52:21.043" v="50" actId="1076"/>
        <pc:sldMkLst>
          <pc:docMk/>
          <pc:sldMk cId="1397066040" sldId="823"/>
        </pc:sldMkLst>
        <pc:spChg chg="mod">
          <ac:chgData name="" userId="4df855aef7cffa4d" providerId="LiveId" clId="{055B4049-493E-420E-9777-DB0295FFF330}" dt="2024-09-13T01:52:17.081" v="49" actId="14100"/>
          <ac:spMkLst>
            <pc:docMk/>
            <pc:sldMk cId="1397066040" sldId="823"/>
            <ac:spMk id="9" creationId="{7AD0B02A-E087-4298-910F-A6451986AA5C}"/>
          </ac:spMkLst>
        </pc:spChg>
        <pc:spChg chg="mod">
          <ac:chgData name="" userId="4df855aef7cffa4d" providerId="LiveId" clId="{055B4049-493E-420E-9777-DB0295FFF330}" dt="2024-09-13T01:52:21.043" v="50" actId="1076"/>
          <ac:spMkLst>
            <pc:docMk/>
            <pc:sldMk cId="1397066040" sldId="823"/>
            <ac:spMk id="10" creationId="{D711BD6D-24AB-40D5-828E-63B90517F456}"/>
          </ac:spMkLst>
        </pc:spChg>
      </pc:sldChg>
      <pc:sldChg chg="del">
        <pc:chgData name="" userId="4df855aef7cffa4d" providerId="LiveId" clId="{055B4049-493E-420E-9777-DB0295FFF330}" dt="2024-09-13T01:51:34.216" v="23" actId="2696"/>
        <pc:sldMkLst>
          <pc:docMk/>
          <pc:sldMk cId="495397723" sldId="883"/>
        </pc:sldMkLst>
      </pc:sldChg>
      <pc:sldChg chg="del">
        <pc:chgData name="" userId="4df855aef7cffa4d" providerId="LiveId" clId="{055B4049-493E-420E-9777-DB0295FFF330}" dt="2024-09-13T01:51:22.494" v="19" actId="2696"/>
        <pc:sldMkLst>
          <pc:docMk/>
          <pc:sldMk cId="522542237" sldId="886"/>
        </pc:sldMkLst>
      </pc:sldChg>
      <pc:sldChg chg="add modAnim">
        <pc:chgData name="" userId="4df855aef7cffa4d" providerId="LiveId" clId="{055B4049-493E-420E-9777-DB0295FFF330}" dt="2024-09-13T01:53:39.752" v="55"/>
        <pc:sldMkLst>
          <pc:docMk/>
          <pc:sldMk cId="2925925636" sldId="886"/>
        </pc:sldMkLst>
      </pc:sldChg>
      <pc:sldChg chg="add modAnim">
        <pc:chgData name="" userId="4df855aef7cffa4d" providerId="LiveId" clId="{055B4049-493E-420E-9777-DB0295FFF330}" dt="2024-09-13T01:53:42.770" v="59"/>
        <pc:sldMkLst>
          <pc:docMk/>
          <pc:sldMk cId="2278573450" sldId="887"/>
        </pc:sldMkLst>
      </pc:sldChg>
      <pc:sldChg chg="del">
        <pc:chgData name="" userId="4df855aef7cffa4d" providerId="LiveId" clId="{055B4049-493E-420E-9777-DB0295FFF330}" dt="2024-09-13T01:51:23.278" v="20" actId="2696"/>
        <pc:sldMkLst>
          <pc:docMk/>
          <pc:sldMk cId="4073343864" sldId="887"/>
        </pc:sldMkLst>
      </pc:sldChg>
      <pc:sldChg chg="add">
        <pc:chgData name="" userId="4df855aef7cffa4d" providerId="LiveId" clId="{055B4049-493E-420E-9777-DB0295FFF330}" dt="2024-09-13T01:53:31.793" v="51"/>
        <pc:sldMkLst>
          <pc:docMk/>
          <pc:sldMk cId="824676184" sldId="888"/>
        </pc:sldMkLst>
      </pc:sldChg>
      <pc:sldChg chg="del">
        <pc:chgData name="" userId="4df855aef7cffa4d" providerId="LiveId" clId="{055B4049-493E-420E-9777-DB0295FFF330}" dt="2024-09-13T01:51:25.510" v="21" actId="2696"/>
        <pc:sldMkLst>
          <pc:docMk/>
          <pc:sldMk cId="3125296736" sldId="888"/>
        </pc:sldMkLst>
      </pc:sldChg>
      <pc:sldChg chg="add">
        <pc:chgData name="" userId="4df855aef7cffa4d" providerId="LiveId" clId="{055B4049-493E-420E-9777-DB0295FFF330}" dt="2024-09-13T01:53:31.793" v="51"/>
        <pc:sldMkLst>
          <pc:docMk/>
          <pc:sldMk cId="1897517304" sldId="889"/>
        </pc:sldMkLst>
      </pc:sldChg>
      <pc:sldChg chg="del">
        <pc:chgData name="" userId="4df855aef7cffa4d" providerId="LiveId" clId="{055B4049-493E-420E-9777-DB0295FFF330}" dt="2024-09-13T01:51:27.373" v="22" actId="2696"/>
        <pc:sldMkLst>
          <pc:docMk/>
          <pc:sldMk cId="2335077547" sldId="889"/>
        </pc:sldMkLst>
      </pc:sldChg>
      <pc:sldChg chg="add modAnim">
        <pc:chgData name="" userId="4df855aef7cffa4d" providerId="LiveId" clId="{055B4049-493E-420E-9777-DB0295FFF330}" dt="2024-09-13T01:54:02.298" v="92"/>
        <pc:sldMkLst>
          <pc:docMk/>
          <pc:sldMk cId="602638630" sldId="8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2024/9/14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76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9/14/2024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8" y="2644170"/>
            <a:ext cx="11924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アッバース朝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イスラーム教④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240400"/>
            <a:ext cx="11924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アッバース朝の統治の特徴とは？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C22598EC-9856-4B6E-B6E1-86C231DE0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68950"/>
              </p:ext>
            </p:extLst>
          </p:nvPr>
        </p:nvGraphicFramePr>
        <p:xfrm>
          <a:off x="1758507" y="1055051"/>
          <a:ext cx="8674986" cy="474789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337493">
                  <a:extLst>
                    <a:ext uri="{9D8B030D-6E8A-4147-A177-3AD203B41FA5}">
                      <a16:colId xmlns:a16="http://schemas.microsoft.com/office/drawing/2014/main" val="2833910484"/>
                    </a:ext>
                  </a:extLst>
                </a:gridCol>
                <a:gridCol w="4337493">
                  <a:extLst>
                    <a:ext uri="{9D8B030D-6E8A-4147-A177-3AD203B41FA5}">
                      <a16:colId xmlns:a16="http://schemas.microsoft.com/office/drawing/2014/main" val="1705788970"/>
                    </a:ext>
                  </a:extLst>
                </a:gridCol>
              </a:tblGrid>
              <a:tr h="93921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solidFill>
                            <a:schemeClr val="bg1"/>
                          </a:solidFill>
                          <a:latin typeface="UD Digi Kyokasho N-B" panose="02020700000000000000" pitchFamily="17" charset="-128"/>
                          <a:ea typeface="UD Digi Kyokasho N-B" panose="02020700000000000000" pitchFamily="17" charset="-128"/>
                        </a:rPr>
                        <a:t>ウマイヤ朝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solidFill>
                            <a:schemeClr val="bg1"/>
                          </a:solidFill>
                          <a:latin typeface="UD Digi Kyokasho N-B" panose="02020700000000000000" pitchFamily="17" charset="-128"/>
                          <a:ea typeface="UD Digi Kyokasho N-B" panose="02020700000000000000" pitchFamily="17" charset="-128"/>
                        </a:rPr>
                        <a:t>アッバース朝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566661"/>
                  </a:ext>
                </a:extLst>
              </a:tr>
              <a:tr h="19043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UD Digi Kyokasho N-B" panose="02020700000000000000" pitchFamily="17" charset="-128"/>
                          <a:ea typeface="UD Digi Kyokasho N-B" panose="02020700000000000000" pitchFamily="17" charset="-128"/>
                        </a:rPr>
                        <a:t>民族主義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solidFill>
                            <a:srgbClr val="FF0000"/>
                          </a:solidFill>
                          <a:latin typeface="UD Digi Kyokasho N-B" panose="02020700000000000000" pitchFamily="17" charset="-128"/>
                          <a:ea typeface="UD Digi Kyokasho N-B" panose="02020700000000000000" pitchFamily="17" charset="-128"/>
                        </a:rPr>
                        <a:t>宗教主義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882861"/>
                  </a:ext>
                </a:extLst>
              </a:tr>
              <a:tr h="19043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latin typeface="UD Digi Kyokasho N-B" panose="02020700000000000000" pitchFamily="17" charset="-128"/>
                          <a:ea typeface="UD Digi Kyokasho N-B" panose="02020700000000000000" pitchFamily="17" charset="-128"/>
                        </a:rPr>
                        <a:t>アラブ帝国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400" dirty="0">
                          <a:solidFill>
                            <a:srgbClr val="FF0000"/>
                          </a:solidFill>
                          <a:latin typeface="UD Digi Kyokasho N-B" panose="02020700000000000000" pitchFamily="17" charset="-128"/>
                          <a:ea typeface="UD Digi Kyokasho N-B" panose="02020700000000000000" pitchFamily="17" charset="-128"/>
                        </a:rPr>
                        <a:t>イスラーム帝国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36063"/>
                  </a:ext>
                </a:extLst>
              </a:tr>
            </a:tbl>
          </a:graphicData>
        </a:graphic>
      </p:graphicFrame>
      <p:sp>
        <p:nvSpPr>
          <p:cNvPr id="3" name="矢印: 右 2">
            <a:extLst>
              <a:ext uri="{FF2B5EF4-FFF2-40B4-BE49-F238E27FC236}">
                <a16:creationId xmlns:a16="http://schemas.microsoft.com/office/drawing/2014/main" id="{00A7CAEF-CB8A-4F39-9417-FC501C1A84E3}"/>
              </a:ext>
            </a:extLst>
          </p:cNvPr>
          <p:cNvSpPr/>
          <p:nvPr/>
        </p:nvSpPr>
        <p:spPr>
          <a:xfrm>
            <a:off x="5805377" y="1190847"/>
            <a:ext cx="691116" cy="648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52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1DEB1C-C7EA-4659-B900-1FFCF29B5F96}"/>
              </a:ext>
            </a:extLst>
          </p:cNvPr>
          <p:cNvSpPr txBox="1"/>
          <p:nvPr/>
        </p:nvSpPr>
        <p:spPr>
          <a:xfrm>
            <a:off x="0" y="-11376"/>
            <a:ext cx="53588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アッバース朝の全盛期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D91410-7269-4012-B4E9-5E1C874DF76B}"/>
              </a:ext>
            </a:extLst>
          </p:cNvPr>
          <p:cNvSpPr txBox="1"/>
          <p:nvPr/>
        </p:nvSpPr>
        <p:spPr>
          <a:xfrm>
            <a:off x="166976" y="962200"/>
            <a:ext cx="993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ハールーン＝アッラシード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の時代に全盛期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380882-D639-416B-9B82-4218FE6D35DE}"/>
              </a:ext>
            </a:extLst>
          </p:cNvPr>
          <p:cNvSpPr/>
          <p:nvPr/>
        </p:nvSpPr>
        <p:spPr>
          <a:xfrm>
            <a:off x="166976" y="1808389"/>
            <a:ext cx="11595029" cy="14280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9FECB7-5D98-4D5C-AD13-72670D82847C}"/>
              </a:ext>
            </a:extLst>
          </p:cNvPr>
          <p:cNvSpPr/>
          <p:nvPr/>
        </p:nvSpPr>
        <p:spPr>
          <a:xfrm>
            <a:off x="219210" y="1903378"/>
            <a:ext cx="878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・芸術家を積極的に保護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77D86E1-97C6-429F-A966-754A9F1A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290" y="1829574"/>
            <a:ext cx="1345715" cy="13423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357921C-1C4A-45E4-8EB1-71C32DB47B6D}"/>
              </a:ext>
            </a:extLst>
          </p:cNvPr>
          <p:cNvSpPr/>
          <p:nvPr/>
        </p:nvSpPr>
        <p:spPr>
          <a:xfrm>
            <a:off x="219208" y="2590079"/>
            <a:ext cx="10490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・ムセイオンのギリシア語文献アラビア語に翻訳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E33B8266-BADF-41C8-A448-2FB943821742}"/>
              </a:ext>
            </a:extLst>
          </p:cNvPr>
          <p:cNvSpPr/>
          <p:nvPr/>
        </p:nvSpPr>
        <p:spPr>
          <a:xfrm>
            <a:off x="5257425" y="3310214"/>
            <a:ext cx="1414130" cy="5679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072015C-E53D-4BA8-8774-F05211C67FB6}"/>
              </a:ext>
            </a:extLst>
          </p:cNvPr>
          <p:cNvSpPr/>
          <p:nvPr/>
        </p:nvSpPr>
        <p:spPr>
          <a:xfrm>
            <a:off x="3131488" y="3929249"/>
            <a:ext cx="566600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イスラーム文化の開花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09C2D90-DFFE-4989-AE25-C2E10A72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09" y="3749902"/>
            <a:ext cx="1329070" cy="10665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7C6628D-9B00-4CC4-AD05-003E4C87E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1501" y="3749901"/>
            <a:ext cx="1329072" cy="1066580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48492EA0-D2CA-4616-A679-0E77F027EEE5}"/>
              </a:ext>
            </a:extLst>
          </p:cNvPr>
          <p:cNvSpPr/>
          <p:nvPr/>
        </p:nvSpPr>
        <p:spPr>
          <a:xfrm>
            <a:off x="5257425" y="4757948"/>
            <a:ext cx="1414130" cy="5679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FBA943E-554A-4F21-97E1-1F168435F44B}"/>
              </a:ext>
            </a:extLst>
          </p:cNvPr>
          <p:cNvSpPr/>
          <p:nvPr/>
        </p:nvSpPr>
        <p:spPr>
          <a:xfrm>
            <a:off x="971343" y="5441608"/>
            <a:ext cx="1024931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経済・文化ともに発展し、王朝の全盛期に</a:t>
            </a:r>
          </a:p>
        </p:txBody>
      </p:sp>
    </p:spTree>
    <p:extLst>
      <p:ext uri="{BB962C8B-B14F-4D97-AF65-F5344CB8AC3E}">
        <p14:creationId xmlns:p14="http://schemas.microsoft.com/office/powerpoint/2010/main" val="56767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84095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2" y="60661"/>
            <a:ext cx="31074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アッバース朝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911394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</a:t>
            </a:r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の建国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D5E967-C92E-44BA-9D5C-E07D95BE9D96}"/>
              </a:ext>
            </a:extLst>
          </p:cNvPr>
          <p:cNvSpPr txBox="1"/>
          <p:nvPr/>
        </p:nvSpPr>
        <p:spPr>
          <a:xfrm>
            <a:off x="245362" y="1455153"/>
            <a:ext cx="1076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・新改宗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者（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マワーリー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）による反ウマイヤ朝運動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AB0D09-2940-4890-AF5D-D35521671B06}"/>
              </a:ext>
            </a:extLst>
          </p:cNvPr>
          <p:cNvSpPr txBox="1"/>
          <p:nvPr/>
        </p:nvSpPr>
        <p:spPr>
          <a:xfrm>
            <a:off x="2956665" y="1912337"/>
            <a:ext cx="9525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アブー＝アルアッバース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を中心にクーデター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FB0F6D-CF3D-4B41-8485-0E54FA00B565}"/>
              </a:ext>
            </a:extLst>
          </p:cNvPr>
          <p:cNvSpPr txBox="1"/>
          <p:nvPr/>
        </p:nvSpPr>
        <p:spPr>
          <a:xfrm>
            <a:off x="7452966" y="2389231"/>
            <a:ext cx="4826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アッバース朝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の建国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79E3C74-AA14-4210-9C48-F259D45DD0BE}"/>
              </a:ext>
            </a:extLst>
          </p:cNvPr>
          <p:cNvSpPr/>
          <p:nvPr/>
        </p:nvSpPr>
        <p:spPr>
          <a:xfrm>
            <a:off x="384380" y="2379069"/>
            <a:ext cx="3188159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新都</a:t>
            </a:r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バグダード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6F60E7-4F39-4F4A-9A13-115DF9AF96FE}"/>
              </a:ext>
            </a:extLst>
          </p:cNvPr>
          <p:cNvSpPr txBox="1"/>
          <p:nvPr/>
        </p:nvSpPr>
        <p:spPr>
          <a:xfrm>
            <a:off x="245362" y="3030275"/>
            <a:ext cx="982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バグダード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２代目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マンスール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によって建設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A86719-DA80-4704-939D-847DC717E7DF}"/>
              </a:ext>
            </a:extLst>
          </p:cNvPr>
          <p:cNvSpPr txBox="1"/>
          <p:nvPr/>
        </p:nvSpPr>
        <p:spPr>
          <a:xfrm>
            <a:off x="235090" y="3565731"/>
            <a:ext cx="853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ムスリム商人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よる交易などによって発展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370E45E-842D-48FA-A10C-A3C23E868352}"/>
              </a:ext>
            </a:extLst>
          </p:cNvPr>
          <p:cNvSpPr/>
          <p:nvPr/>
        </p:nvSpPr>
        <p:spPr>
          <a:xfrm>
            <a:off x="384381" y="4148213"/>
            <a:ext cx="3188159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イスラーム帝国</a:t>
            </a:r>
            <a:endParaRPr kumimoji="1" lang="ja-JP" altLang="en-US" sz="3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10EBEE-9BEF-4264-8141-2C128CF95A22}"/>
              </a:ext>
            </a:extLst>
          </p:cNvPr>
          <p:cNvSpPr txBox="1"/>
          <p:nvPr/>
        </p:nvSpPr>
        <p:spPr>
          <a:xfrm>
            <a:off x="235090" y="4756177"/>
            <a:ext cx="914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・官僚制や税制でイスラーム教徒の平等化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1A25CA3-4A86-44FA-BE8A-4C60227BE0B0}"/>
              </a:ext>
            </a:extLst>
          </p:cNvPr>
          <p:cNvSpPr/>
          <p:nvPr/>
        </p:nvSpPr>
        <p:spPr>
          <a:xfrm>
            <a:off x="384380" y="5355851"/>
            <a:ext cx="278412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帝国の全盛期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E09D801-D927-4339-8611-545F120A46D3}"/>
              </a:ext>
            </a:extLst>
          </p:cNvPr>
          <p:cNvSpPr txBox="1"/>
          <p:nvPr/>
        </p:nvSpPr>
        <p:spPr>
          <a:xfrm>
            <a:off x="235090" y="6001434"/>
            <a:ext cx="795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・５代目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ハールーン＝アッラシード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の時代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5B3C2B-AF1D-4AEE-9595-1D8FB2F9E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5337"/>
            <a:ext cx="12192001" cy="52673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AC50B9-82B5-4252-8C0E-C8BB13DE5C3F}"/>
              </a:ext>
            </a:extLst>
          </p:cNvPr>
          <p:cNvSpPr txBox="1"/>
          <p:nvPr/>
        </p:nvSpPr>
        <p:spPr>
          <a:xfrm>
            <a:off x="8040647" y="606266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7AD0B02A-E087-4298-910F-A6451986AA5C}"/>
              </a:ext>
            </a:extLst>
          </p:cNvPr>
          <p:cNvSpPr/>
          <p:nvPr/>
        </p:nvSpPr>
        <p:spPr>
          <a:xfrm flipH="1">
            <a:off x="3324220" y="2676525"/>
            <a:ext cx="3800479" cy="3033712"/>
          </a:xfrm>
          <a:prstGeom prst="frame">
            <a:avLst>
              <a:gd name="adj1" fmla="val 39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D711BD6D-24AB-40D5-828E-63B90517F456}"/>
              </a:ext>
            </a:extLst>
          </p:cNvPr>
          <p:cNvSpPr/>
          <p:nvPr/>
        </p:nvSpPr>
        <p:spPr>
          <a:xfrm>
            <a:off x="2028824" y="3943189"/>
            <a:ext cx="1028699" cy="500384"/>
          </a:xfrm>
          <a:prstGeom prst="wedgeRectCallout">
            <a:avLst>
              <a:gd name="adj1" fmla="val 71326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9706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4668D2-962E-4C34-93EB-FA57F15CA315}"/>
              </a:ext>
            </a:extLst>
          </p:cNvPr>
          <p:cNvSpPr/>
          <p:nvPr/>
        </p:nvSpPr>
        <p:spPr>
          <a:xfrm>
            <a:off x="166681" y="1632419"/>
            <a:ext cx="11858638" cy="37873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E8920D-9DB4-24FF-28E8-B66757DEC62C}"/>
              </a:ext>
            </a:extLst>
          </p:cNvPr>
          <p:cNvSpPr/>
          <p:nvPr/>
        </p:nvSpPr>
        <p:spPr>
          <a:xfrm>
            <a:off x="166682" y="940740"/>
            <a:ext cx="3781508" cy="69168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ウマイヤ朝時代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1A662A-757B-6F57-368F-DED6F13D97F9}"/>
              </a:ext>
            </a:extLst>
          </p:cNvPr>
          <p:cNvSpPr txBox="1"/>
          <p:nvPr/>
        </p:nvSpPr>
        <p:spPr>
          <a:xfrm>
            <a:off x="166680" y="1923534"/>
            <a:ext cx="778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・官僚制や税制度でアラブ人を優遇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0F18B78-4ED4-BA88-1FD2-EA2E90059BBF}"/>
              </a:ext>
            </a:extLst>
          </p:cNvPr>
          <p:cNvSpPr txBox="1"/>
          <p:nvPr/>
        </p:nvSpPr>
        <p:spPr>
          <a:xfrm>
            <a:off x="166680" y="2860979"/>
            <a:ext cx="1162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・征服地の新改宗者（</a:t>
            </a:r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マワーリー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）やシーア派が反発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E0F7193-1B6C-42C3-A041-837A44DCD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90" y="718089"/>
            <a:ext cx="1229736" cy="1085242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724E322A-2121-511F-542B-4339A24F936E}"/>
              </a:ext>
            </a:extLst>
          </p:cNvPr>
          <p:cNvSpPr/>
          <p:nvPr/>
        </p:nvSpPr>
        <p:spPr>
          <a:xfrm>
            <a:off x="6656601" y="3639988"/>
            <a:ext cx="5133327" cy="1127737"/>
          </a:xfrm>
          <a:prstGeom prst="wedgeRectCallout">
            <a:avLst>
              <a:gd name="adj1" fmla="val -60603"/>
              <a:gd name="adj2" fmla="val -208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なんでイスラム教徒なのに待遇が違うんだよ！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6E1CA9-BA00-41B0-8253-F6C955B3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60" y="3542405"/>
            <a:ext cx="1714500" cy="171450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C9D2813-1C51-47BA-A280-9CA44A50F25B}"/>
              </a:ext>
            </a:extLst>
          </p:cNvPr>
          <p:cNvSpPr/>
          <p:nvPr/>
        </p:nvSpPr>
        <p:spPr>
          <a:xfrm>
            <a:off x="4224979" y="4671945"/>
            <a:ext cx="2222071" cy="6275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非アラブ人</a:t>
            </a:r>
          </a:p>
        </p:txBody>
      </p:sp>
    </p:spTree>
    <p:extLst>
      <p:ext uri="{BB962C8B-B14F-4D97-AF65-F5344CB8AC3E}">
        <p14:creationId xmlns:p14="http://schemas.microsoft.com/office/powerpoint/2010/main" val="292592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FDE5D3-DCEF-A334-6E10-230BEF70B211}"/>
              </a:ext>
            </a:extLst>
          </p:cNvPr>
          <p:cNvSpPr txBox="1"/>
          <p:nvPr/>
        </p:nvSpPr>
        <p:spPr>
          <a:xfrm>
            <a:off x="166977" y="175391"/>
            <a:ext cx="8957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アッバース家が反ウマイヤ運動で台頭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6FC09CA3-27C2-2E4A-D725-40DD819ED7D0}"/>
              </a:ext>
            </a:extLst>
          </p:cNvPr>
          <p:cNvSpPr/>
          <p:nvPr/>
        </p:nvSpPr>
        <p:spPr>
          <a:xfrm>
            <a:off x="1360584" y="857630"/>
            <a:ext cx="890546" cy="71732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8AB7F1B9-A88D-42EF-A046-0ADE338E0EB9}"/>
              </a:ext>
            </a:extLst>
          </p:cNvPr>
          <p:cNvSpPr/>
          <p:nvPr/>
        </p:nvSpPr>
        <p:spPr>
          <a:xfrm>
            <a:off x="3097446" y="883277"/>
            <a:ext cx="3535149" cy="628242"/>
          </a:xfrm>
          <a:prstGeom prst="wedgeRectCallout">
            <a:avLst>
              <a:gd name="adj1" fmla="val -61681"/>
              <a:gd name="adj2" fmla="val -46641"/>
            </a:avLst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ムハンマドの親族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C1E1B55-0BA8-4E32-BECC-AAADEAD9E2DD}"/>
              </a:ext>
            </a:extLst>
          </p:cNvPr>
          <p:cNvSpPr/>
          <p:nvPr/>
        </p:nvSpPr>
        <p:spPr>
          <a:xfrm>
            <a:off x="100786" y="1648900"/>
            <a:ext cx="8564443" cy="21768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7BCC113-CEAA-42A4-B429-EAFFEE985122}"/>
              </a:ext>
            </a:extLst>
          </p:cNvPr>
          <p:cNvSpPr txBox="1"/>
          <p:nvPr/>
        </p:nvSpPr>
        <p:spPr>
          <a:xfrm>
            <a:off x="166977" y="2476669"/>
            <a:ext cx="687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・マワーリーやシーア派を吸収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D9A787-6D42-4AC1-9E11-B69987E6C006}"/>
              </a:ext>
            </a:extLst>
          </p:cNvPr>
          <p:cNvSpPr txBox="1"/>
          <p:nvPr/>
        </p:nvSpPr>
        <p:spPr>
          <a:xfrm>
            <a:off x="166977" y="3123000"/>
            <a:ext cx="866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・イラン人を中心にクーデター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40E5552-B292-44E4-841E-B2153836A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621" y="2323045"/>
            <a:ext cx="1461808" cy="1397854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9CE49F83-783A-4715-BDB1-A20E1D415742}"/>
              </a:ext>
            </a:extLst>
          </p:cNvPr>
          <p:cNvSpPr/>
          <p:nvPr/>
        </p:nvSpPr>
        <p:spPr>
          <a:xfrm>
            <a:off x="1360584" y="3882425"/>
            <a:ext cx="890546" cy="5469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A7B9B04-018B-4CCD-9393-9F6B9F36C84C}"/>
              </a:ext>
            </a:extLst>
          </p:cNvPr>
          <p:cNvSpPr/>
          <p:nvPr/>
        </p:nvSpPr>
        <p:spPr>
          <a:xfrm>
            <a:off x="100786" y="5764730"/>
            <a:ext cx="4690289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の建国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89252D-BA16-45EF-A4B2-1580892DD14A}"/>
              </a:ext>
            </a:extLst>
          </p:cNvPr>
          <p:cNvSpPr txBox="1"/>
          <p:nvPr/>
        </p:nvSpPr>
        <p:spPr>
          <a:xfrm>
            <a:off x="166977" y="1816628"/>
            <a:ext cx="866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アブー＝アルアッバース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が中心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0228C1F-8208-44D4-933E-C937159C9F95}"/>
              </a:ext>
            </a:extLst>
          </p:cNvPr>
          <p:cNvSpPr txBox="1"/>
          <p:nvPr/>
        </p:nvSpPr>
        <p:spPr>
          <a:xfrm>
            <a:off x="166977" y="4472068"/>
            <a:ext cx="895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ウマイヤ朝カリフは逃亡した先で殺害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E149E7B-30CD-42DE-8A16-CD6B6B4F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684" y="4227316"/>
            <a:ext cx="945267" cy="945267"/>
          </a:xfrm>
          <a:prstGeom prst="rect">
            <a:avLst/>
          </a:prstGeom>
        </p:spPr>
      </p:pic>
      <p:sp>
        <p:nvSpPr>
          <p:cNvPr id="22" name="矢印: 下 21">
            <a:extLst>
              <a:ext uri="{FF2B5EF4-FFF2-40B4-BE49-F238E27FC236}">
                <a16:creationId xmlns:a16="http://schemas.microsoft.com/office/drawing/2014/main" id="{3176B471-58CD-4A10-B6AA-3F081FCF4A63}"/>
              </a:ext>
            </a:extLst>
          </p:cNvPr>
          <p:cNvSpPr/>
          <p:nvPr/>
        </p:nvSpPr>
        <p:spPr>
          <a:xfrm>
            <a:off x="1360584" y="5090176"/>
            <a:ext cx="890546" cy="5469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57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A14AB4-5D67-43F2-A729-4D9B9CE4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4" y="0"/>
            <a:ext cx="11297952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3AF6C0-CE08-4E1A-9601-13998A5D76C2}"/>
              </a:ext>
            </a:extLst>
          </p:cNvPr>
          <p:cNvSpPr txBox="1"/>
          <p:nvPr/>
        </p:nvSpPr>
        <p:spPr>
          <a:xfrm>
            <a:off x="7583942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23B4A75-D3A6-4F3D-99C2-74E5A4874ADE}"/>
              </a:ext>
            </a:extLst>
          </p:cNvPr>
          <p:cNvSpPr/>
          <p:nvPr/>
        </p:nvSpPr>
        <p:spPr>
          <a:xfrm>
            <a:off x="7610474" y="3543300"/>
            <a:ext cx="219075" cy="209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4CEF06AC-1E1A-4150-815A-D8ABEA59B63F}"/>
              </a:ext>
            </a:extLst>
          </p:cNvPr>
          <p:cNvSpPr/>
          <p:nvPr/>
        </p:nvSpPr>
        <p:spPr>
          <a:xfrm>
            <a:off x="7483593" y="2690425"/>
            <a:ext cx="2479557" cy="595700"/>
          </a:xfrm>
          <a:prstGeom prst="wedgeRectCallout">
            <a:avLst>
              <a:gd name="adj1" fmla="val -34687"/>
              <a:gd name="adj2" fmla="val 919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バグダード</a:t>
            </a:r>
          </a:p>
        </p:txBody>
      </p:sp>
    </p:spTree>
    <p:extLst>
      <p:ext uri="{BB962C8B-B14F-4D97-AF65-F5344CB8AC3E}">
        <p14:creationId xmlns:p14="http://schemas.microsoft.com/office/powerpoint/2010/main" val="78349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858C2CA-5E11-40FC-93D3-483A669B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27" y="0"/>
            <a:ext cx="823174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D5AFD2-B679-45E1-A96C-1525756069D5}"/>
              </a:ext>
            </a:extLst>
          </p:cNvPr>
          <p:cNvSpPr txBox="1"/>
          <p:nvPr/>
        </p:nvSpPr>
        <p:spPr>
          <a:xfrm>
            <a:off x="8030966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25E673-8E6B-4E97-9EC3-1ED71F3259CC}"/>
              </a:ext>
            </a:extLst>
          </p:cNvPr>
          <p:cNvSpPr txBox="1"/>
          <p:nvPr/>
        </p:nvSpPr>
        <p:spPr>
          <a:xfrm>
            <a:off x="1980127" y="0"/>
            <a:ext cx="297179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バグダード</a:t>
            </a:r>
            <a:endParaRPr kumimoji="1" lang="ja-JP" altLang="en-US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213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5F368A5-D19B-4437-9149-FF5A602A8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"/>
            <a:ext cx="823174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B846E-9A5A-4BE8-BD68-53AEDB052F93}"/>
              </a:ext>
            </a:extLst>
          </p:cNvPr>
          <p:cNvSpPr txBox="1"/>
          <p:nvPr/>
        </p:nvSpPr>
        <p:spPr>
          <a:xfrm>
            <a:off x="4070712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C7B7EA22-699F-4430-869B-0DA5BC49ADBE}"/>
              </a:ext>
            </a:extLst>
          </p:cNvPr>
          <p:cNvSpPr/>
          <p:nvPr/>
        </p:nvSpPr>
        <p:spPr>
          <a:xfrm>
            <a:off x="2895600" y="5305424"/>
            <a:ext cx="1343025" cy="581025"/>
          </a:xfrm>
          <a:prstGeom prst="wedgeRectCallout">
            <a:avLst>
              <a:gd name="adj1" fmla="val -36436"/>
              <a:gd name="adj2" fmla="val -9323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運河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B4B7630-08E0-41DB-80CB-A3F70A5C7096}"/>
              </a:ext>
            </a:extLst>
          </p:cNvPr>
          <p:cNvSpPr/>
          <p:nvPr/>
        </p:nvSpPr>
        <p:spPr>
          <a:xfrm>
            <a:off x="838200" y="1533522"/>
            <a:ext cx="1343025" cy="581025"/>
          </a:xfrm>
          <a:prstGeom prst="wedgeRectCallout">
            <a:avLst>
              <a:gd name="adj1" fmla="val 70656"/>
              <a:gd name="adj2" fmla="val -129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道路</a:t>
            </a: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C120D6F6-258F-48EF-9B6A-A062A3E86C2F}"/>
              </a:ext>
            </a:extLst>
          </p:cNvPr>
          <p:cNvSpPr/>
          <p:nvPr/>
        </p:nvSpPr>
        <p:spPr>
          <a:xfrm rot="2766828">
            <a:off x="3922146" y="973335"/>
            <a:ext cx="1114425" cy="2260976"/>
          </a:xfrm>
          <a:prstGeom prst="up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税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AE79AA9-5B9A-4DFC-A545-1E004A31E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975" y="1824035"/>
            <a:ext cx="741425" cy="688598"/>
          </a:xfrm>
          <a:prstGeom prst="rect">
            <a:avLst/>
          </a:prstGeom>
        </p:spPr>
      </p:pic>
      <p:sp>
        <p:nvSpPr>
          <p:cNvPr id="8" name="矢印: 上下 7">
            <a:extLst>
              <a:ext uri="{FF2B5EF4-FFF2-40B4-BE49-F238E27FC236}">
                <a16:creationId xmlns:a16="http://schemas.microsoft.com/office/drawing/2014/main" id="{BB9C6A7C-9009-4D4E-A152-9215F5390E6E}"/>
              </a:ext>
            </a:extLst>
          </p:cNvPr>
          <p:cNvSpPr/>
          <p:nvPr/>
        </p:nvSpPr>
        <p:spPr>
          <a:xfrm rot="2766828">
            <a:off x="706726" y="3929404"/>
            <a:ext cx="1114425" cy="2771192"/>
          </a:xfrm>
          <a:prstGeom prst="up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物資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D6049AD-A263-473B-9866-092D10C8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27" y="5114924"/>
            <a:ext cx="886810" cy="771525"/>
          </a:xfrm>
          <a:prstGeom prst="rect">
            <a:avLst/>
          </a:prstGeom>
        </p:spPr>
      </p:pic>
      <p:sp>
        <p:nvSpPr>
          <p:cNvPr id="10" name="矢印: 上下 9">
            <a:extLst>
              <a:ext uri="{FF2B5EF4-FFF2-40B4-BE49-F238E27FC236}">
                <a16:creationId xmlns:a16="http://schemas.microsoft.com/office/drawing/2014/main" id="{3C13B874-4AEC-4C60-AB13-5CC4F2CF013F}"/>
              </a:ext>
            </a:extLst>
          </p:cNvPr>
          <p:cNvSpPr/>
          <p:nvPr/>
        </p:nvSpPr>
        <p:spPr>
          <a:xfrm rot="18234184">
            <a:off x="4217144" y="3729327"/>
            <a:ext cx="1114425" cy="2771192"/>
          </a:xfrm>
          <a:prstGeom prst="up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ヒト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FA3507C-A2DA-4581-BF3E-86EE1FB1F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70195" y="4581458"/>
            <a:ext cx="933419" cy="1099757"/>
          </a:xfrm>
          <a:prstGeom prst="rect">
            <a:avLst/>
          </a:prstGeom>
        </p:spPr>
      </p:pic>
      <p:sp>
        <p:nvSpPr>
          <p:cNvPr id="13" name="矢印: 上下 12">
            <a:extLst>
              <a:ext uri="{FF2B5EF4-FFF2-40B4-BE49-F238E27FC236}">
                <a16:creationId xmlns:a16="http://schemas.microsoft.com/office/drawing/2014/main" id="{DB266E7D-83DF-4113-BD4E-E19F7E4F81D4}"/>
              </a:ext>
            </a:extLst>
          </p:cNvPr>
          <p:cNvSpPr/>
          <p:nvPr/>
        </p:nvSpPr>
        <p:spPr>
          <a:xfrm rot="17027046">
            <a:off x="522457" y="1604674"/>
            <a:ext cx="1114425" cy="2195299"/>
          </a:xfrm>
          <a:prstGeom prst="up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8A3234D-7AB8-46AA-BBB4-8369FA667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06" y="2119221"/>
            <a:ext cx="998553" cy="1104900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775F9F4D-EE89-45D8-8AAD-6E9CC460CAE9}"/>
              </a:ext>
            </a:extLst>
          </p:cNvPr>
          <p:cNvSpPr/>
          <p:nvPr/>
        </p:nvSpPr>
        <p:spPr>
          <a:xfrm>
            <a:off x="5103844" y="2209099"/>
            <a:ext cx="6764865" cy="2160007"/>
          </a:xfrm>
          <a:prstGeom prst="wedgeRectCallout">
            <a:avLst>
              <a:gd name="adj1" fmla="val -40542"/>
              <a:gd name="adj2" fmla="val 7448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ムスリム商人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たちが自由に交易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各地を結ぶ交易が発展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267EDC48-A0BF-4F00-B351-4A999E23A571}"/>
              </a:ext>
            </a:extLst>
          </p:cNvPr>
          <p:cNvSpPr/>
          <p:nvPr/>
        </p:nvSpPr>
        <p:spPr>
          <a:xfrm>
            <a:off x="7053798" y="2889881"/>
            <a:ext cx="833831" cy="7907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CCBD5DA-6D62-4A52-92A4-77AAB93E7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612590" y="2849405"/>
            <a:ext cx="1112905" cy="131122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0BFC3FA-816E-4248-A6DA-DD85223FD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971" y="3285259"/>
            <a:ext cx="989031" cy="106490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90AF827-A44D-44BE-B171-66808E8F8D51}"/>
              </a:ext>
            </a:extLst>
          </p:cNvPr>
          <p:cNvSpPr txBox="1"/>
          <p:nvPr/>
        </p:nvSpPr>
        <p:spPr>
          <a:xfrm>
            <a:off x="0" y="-2389"/>
            <a:ext cx="570361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</a:t>
            </a:r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代目</a:t>
            </a:r>
            <a:r>
              <a:rPr kumimoji="1" lang="ja-JP" altLang="en-US" sz="4000" b="1" dirty="0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マンスール</a:t>
            </a:r>
            <a:r>
              <a:rPr kumimoji="1"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の時代</a:t>
            </a:r>
            <a:endParaRPr kumimoji="1" lang="ja-JP" altLang="en-US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14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A9A4A04-6D52-423F-B4F8-742D09D15A78}"/>
              </a:ext>
            </a:extLst>
          </p:cNvPr>
          <p:cNvSpPr/>
          <p:nvPr/>
        </p:nvSpPr>
        <p:spPr>
          <a:xfrm>
            <a:off x="100786" y="1648901"/>
            <a:ext cx="9013398" cy="1992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E5E3A01-214C-F3B1-4F36-11F18F22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63" y="675939"/>
            <a:ext cx="1442978" cy="168769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D49C15-FF85-40F5-B65D-AE417A3AA938}"/>
              </a:ext>
            </a:extLst>
          </p:cNvPr>
          <p:cNvSpPr txBox="1"/>
          <p:nvPr/>
        </p:nvSpPr>
        <p:spPr>
          <a:xfrm>
            <a:off x="0" y="-11376"/>
            <a:ext cx="53718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ウマイヤ朝の課税制度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430C4F4-2874-470E-A277-E423D5156CDD}"/>
              </a:ext>
            </a:extLst>
          </p:cNvPr>
          <p:cNvSpPr/>
          <p:nvPr/>
        </p:nvSpPr>
        <p:spPr>
          <a:xfrm>
            <a:off x="100784" y="3982394"/>
            <a:ext cx="4799031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地租（</a:t>
            </a:r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ハラージュ</a:t>
            </a:r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996FE56-56FB-42E7-B4EA-554CA2E34928}"/>
              </a:ext>
            </a:extLst>
          </p:cNvPr>
          <p:cNvSpPr/>
          <p:nvPr/>
        </p:nvSpPr>
        <p:spPr>
          <a:xfrm>
            <a:off x="100784" y="977837"/>
            <a:ext cx="4799031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人頭税（</a:t>
            </a:r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ジズヤ</a:t>
            </a:r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A2D1DFE-DA51-49E5-9433-B46DA617A1AF}"/>
              </a:ext>
            </a:extLst>
          </p:cNvPr>
          <p:cNvSpPr/>
          <p:nvPr/>
        </p:nvSpPr>
        <p:spPr>
          <a:xfrm>
            <a:off x="153019" y="1743890"/>
            <a:ext cx="4617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・対象：非アラブ人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EEA965E-F69A-4951-9705-6946554862BF}"/>
              </a:ext>
            </a:extLst>
          </p:cNvPr>
          <p:cNvSpPr/>
          <p:nvPr/>
        </p:nvSpPr>
        <p:spPr>
          <a:xfrm>
            <a:off x="153018" y="2314567"/>
            <a:ext cx="9271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・他宗教への信仰が認められ、財産も保護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6AB96A4-2D74-4958-AA56-413D824E5B5A}"/>
              </a:ext>
            </a:extLst>
          </p:cNvPr>
          <p:cNvSpPr/>
          <p:nvPr/>
        </p:nvSpPr>
        <p:spPr>
          <a:xfrm>
            <a:off x="153019" y="2921089"/>
            <a:ext cx="8523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アラブ人は免除対象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EE1CF4C-6464-47F5-AF78-ADDC84BC3863}"/>
              </a:ext>
            </a:extLst>
          </p:cNvPr>
          <p:cNvSpPr/>
          <p:nvPr/>
        </p:nvSpPr>
        <p:spPr>
          <a:xfrm>
            <a:off x="100786" y="4635764"/>
            <a:ext cx="8138754" cy="15462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3F288F0-8911-4EF1-8F35-66BDC6D81635}"/>
              </a:ext>
            </a:extLst>
          </p:cNvPr>
          <p:cNvSpPr/>
          <p:nvPr/>
        </p:nvSpPr>
        <p:spPr>
          <a:xfrm>
            <a:off x="100785" y="4737165"/>
            <a:ext cx="642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・対象：非アラブ人の土地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CF17BFB-89E6-45F7-8675-193E56520128}"/>
              </a:ext>
            </a:extLst>
          </p:cNvPr>
          <p:cNvSpPr/>
          <p:nvPr/>
        </p:nvSpPr>
        <p:spPr>
          <a:xfrm>
            <a:off x="100784" y="5420322"/>
            <a:ext cx="5107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アラブ人は免除対象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3E3FD6E-A24D-00A3-1E78-B6CFEF52E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360" y="4658583"/>
            <a:ext cx="2044937" cy="152347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9DCBC10-F7E2-18D8-C63D-425F8788D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742" y="4984353"/>
            <a:ext cx="1050761" cy="974580"/>
          </a:xfrm>
          <a:prstGeom prst="rect">
            <a:avLst/>
          </a:prstGeom>
        </p:spPr>
      </p:pic>
      <p:sp>
        <p:nvSpPr>
          <p:cNvPr id="2" name="右大かっこ 1">
            <a:extLst>
              <a:ext uri="{FF2B5EF4-FFF2-40B4-BE49-F238E27FC236}">
                <a16:creationId xmlns:a16="http://schemas.microsoft.com/office/drawing/2014/main" id="{3D9AA1D3-F678-453D-B082-5E822E8173B0}"/>
              </a:ext>
            </a:extLst>
          </p:cNvPr>
          <p:cNvSpPr/>
          <p:nvPr/>
        </p:nvSpPr>
        <p:spPr>
          <a:xfrm>
            <a:off x="9273209" y="1648901"/>
            <a:ext cx="350537" cy="453316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513191E-1C8B-454A-A4FA-1300BBEC834A}"/>
              </a:ext>
            </a:extLst>
          </p:cNvPr>
          <p:cNvSpPr/>
          <p:nvPr/>
        </p:nvSpPr>
        <p:spPr>
          <a:xfrm>
            <a:off x="9623746" y="3105231"/>
            <a:ext cx="2523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改宗しても</a:t>
            </a:r>
            <a:endParaRPr lang="en-US" altLang="ja-JP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課税対象</a:t>
            </a:r>
            <a:endParaRPr lang="en-US" altLang="ja-JP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のまま</a:t>
            </a:r>
          </a:p>
        </p:txBody>
      </p:sp>
    </p:spTree>
    <p:extLst>
      <p:ext uri="{BB962C8B-B14F-4D97-AF65-F5344CB8AC3E}">
        <p14:creationId xmlns:p14="http://schemas.microsoft.com/office/powerpoint/2010/main" val="1363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A9132C-29AA-4AF7-9712-9FB658CC1F93}"/>
              </a:ext>
            </a:extLst>
          </p:cNvPr>
          <p:cNvSpPr txBox="1"/>
          <p:nvPr/>
        </p:nvSpPr>
        <p:spPr>
          <a:xfrm>
            <a:off x="0" y="-11376"/>
            <a:ext cx="484822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アッバース朝の</a:t>
            </a:r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改革</a:t>
            </a:r>
            <a:endParaRPr kumimoji="1" lang="ja-JP" altLang="en-US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251B01-9440-4636-93BD-39F4E98486F4}"/>
              </a:ext>
            </a:extLst>
          </p:cNvPr>
          <p:cNvSpPr/>
          <p:nvPr/>
        </p:nvSpPr>
        <p:spPr>
          <a:xfrm>
            <a:off x="100786" y="729792"/>
            <a:ext cx="3471089" cy="3037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イラン人を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官僚に採用</a:t>
            </a:r>
          </a:p>
        </p:txBody>
      </p:sp>
      <p:sp>
        <p:nvSpPr>
          <p:cNvPr id="4" name="吹き出し: 上矢印 3">
            <a:extLst>
              <a:ext uri="{FF2B5EF4-FFF2-40B4-BE49-F238E27FC236}">
                <a16:creationId xmlns:a16="http://schemas.microsoft.com/office/drawing/2014/main" id="{8B2C7630-026F-4A59-8E3E-8CDB61F437EA}"/>
              </a:ext>
            </a:extLst>
          </p:cNvPr>
          <p:cNvSpPr/>
          <p:nvPr/>
        </p:nvSpPr>
        <p:spPr>
          <a:xfrm>
            <a:off x="238125" y="1862191"/>
            <a:ext cx="3200400" cy="1781175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統治体制を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多民族で構成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51ADEB-8E0C-4C24-85A7-1EBB62066913}"/>
              </a:ext>
            </a:extLst>
          </p:cNvPr>
          <p:cNvSpPr/>
          <p:nvPr/>
        </p:nvSpPr>
        <p:spPr>
          <a:xfrm>
            <a:off x="3608427" y="729792"/>
            <a:ext cx="8482787" cy="60112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税制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E248FC-6971-44E1-A187-949CF6590375}"/>
              </a:ext>
            </a:extLst>
          </p:cNvPr>
          <p:cNvSpPr/>
          <p:nvPr/>
        </p:nvSpPr>
        <p:spPr>
          <a:xfrm>
            <a:off x="3608426" y="1348859"/>
            <a:ext cx="8482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・マワーリーの</a:t>
            </a:r>
            <a:r>
              <a:rPr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人頭税（ジズヤ）を廃止</a:t>
            </a:r>
            <a:endParaRPr lang="en-US" altLang="ja-JP" sz="3600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DE4500-061C-4D6A-BF8B-17EAB9DDD9CD}"/>
              </a:ext>
            </a:extLst>
          </p:cNvPr>
          <p:cNvSpPr/>
          <p:nvPr/>
        </p:nvSpPr>
        <p:spPr>
          <a:xfrm>
            <a:off x="3608426" y="1967926"/>
            <a:ext cx="8482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・アラブ人を含む</a:t>
            </a:r>
            <a:r>
              <a:rPr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全ての土地所有者に</a:t>
            </a:r>
            <a:endParaRPr lang="en-US" altLang="ja-JP" sz="3600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地租（ハラージュ）を課税</a:t>
            </a:r>
            <a:endParaRPr lang="en-US" altLang="ja-JP" sz="3600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93F0BCC-989B-446B-97CB-27579F84CCFB}"/>
              </a:ext>
            </a:extLst>
          </p:cNvPr>
          <p:cNvSpPr/>
          <p:nvPr/>
        </p:nvSpPr>
        <p:spPr>
          <a:xfrm>
            <a:off x="4033744" y="3290191"/>
            <a:ext cx="7662070" cy="330199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6407C4-16A0-4E25-9B2D-6E340731CF3F}"/>
              </a:ext>
            </a:extLst>
          </p:cNvPr>
          <p:cNvSpPr/>
          <p:nvPr/>
        </p:nvSpPr>
        <p:spPr>
          <a:xfrm>
            <a:off x="4033744" y="4018646"/>
            <a:ext cx="3834349" cy="8789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ムスリム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227C256-7C5F-486F-814E-0CE9B44C3AFB}"/>
              </a:ext>
            </a:extLst>
          </p:cNvPr>
          <p:cNvSpPr/>
          <p:nvPr/>
        </p:nvSpPr>
        <p:spPr>
          <a:xfrm>
            <a:off x="7861465" y="4018646"/>
            <a:ext cx="3834349" cy="8704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非ムスリム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04FF924-0F9B-46E4-90F8-12CD1E277C5D}"/>
              </a:ext>
            </a:extLst>
          </p:cNvPr>
          <p:cNvSpPr/>
          <p:nvPr/>
        </p:nvSpPr>
        <p:spPr>
          <a:xfrm>
            <a:off x="4033743" y="3289350"/>
            <a:ext cx="3568535" cy="7292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判断基準：宗教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9C352E-2A14-4E0B-91D8-CC5BD62C5844}"/>
              </a:ext>
            </a:extLst>
          </p:cNvPr>
          <p:cNvSpPr/>
          <p:nvPr/>
        </p:nvSpPr>
        <p:spPr>
          <a:xfrm>
            <a:off x="4033744" y="4897636"/>
            <a:ext cx="7662070" cy="72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地租（ハラージュ）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677036F-CD4C-46AE-A6F3-BB49839834F2}"/>
              </a:ext>
            </a:extLst>
          </p:cNvPr>
          <p:cNvSpPr/>
          <p:nvPr/>
        </p:nvSpPr>
        <p:spPr>
          <a:xfrm>
            <a:off x="7868093" y="5626933"/>
            <a:ext cx="3827721" cy="965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人頭性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（ジズヤ）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55E3FE5-48A4-4252-9085-F801BDEAF927}"/>
              </a:ext>
            </a:extLst>
          </p:cNvPr>
          <p:cNvSpPr/>
          <p:nvPr/>
        </p:nvSpPr>
        <p:spPr>
          <a:xfrm>
            <a:off x="4033744" y="5626933"/>
            <a:ext cx="3827721" cy="965253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免税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E8B441F3-63AA-4C8A-87FF-B161C10BD3C7}"/>
              </a:ext>
            </a:extLst>
          </p:cNvPr>
          <p:cNvSpPr/>
          <p:nvPr/>
        </p:nvSpPr>
        <p:spPr>
          <a:xfrm>
            <a:off x="576954" y="5479004"/>
            <a:ext cx="3244132" cy="1113182"/>
          </a:xfrm>
          <a:prstGeom prst="wedgeRectCallout">
            <a:avLst>
              <a:gd name="adj1" fmla="val 66900"/>
              <a:gd name="adj2" fmla="val 21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ムスリムだと負担減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E6F7005-6CA6-4CAA-A3E1-56CA36A2F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894" y="5954115"/>
            <a:ext cx="800381" cy="6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0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25486</TotalTime>
  <Words>397</Words>
  <Application>Microsoft Office PowerPoint</Application>
  <PresentationFormat>ワイド画面</PresentationFormat>
  <Paragraphs>86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653</cp:revision>
  <dcterms:created xsi:type="dcterms:W3CDTF">2019-06-25T21:59:19Z</dcterms:created>
  <dcterms:modified xsi:type="dcterms:W3CDTF">2024-09-14T12:09:41Z</dcterms:modified>
</cp:coreProperties>
</file>