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823" r:id="rId3"/>
    <p:sldId id="892" r:id="rId4"/>
    <p:sldId id="893" r:id="rId5"/>
    <p:sldId id="894" r:id="rId6"/>
    <p:sldId id="895" r:id="rId7"/>
    <p:sldId id="896" r:id="rId8"/>
    <p:sldId id="897" r:id="rId9"/>
    <p:sldId id="898" r:id="rId10"/>
    <p:sldId id="899" r:id="rId11"/>
    <p:sldId id="900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20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4D4B92E2-93D2-4CD3-BD74-4FB88AAD8B7E}"/>
    <pc:docChg chg="undo custSel addSld delSld modSld">
      <pc:chgData name="" userId="4df855aef7cffa4d" providerId="LiveId" clId="{4D4B92E2-93D2-4CD3-BD74-4FB88AAD8B7E}" dt="2024-09-26T06:01:55.444" v="2353" actId="2696"/>
      <pc:docMkLst>
        <pc:docMk/>
      </pc:docMkLst>
      <pc:sldChg chg="modSp">
        <pc:chgData name="" userId="4df855aef7cffa4d" providerId="LiveId" clId="{4D4B92E2-93D2-4CD3-BD74-4FB88AAD8B7E}" dt="2024-09-26T01:34:59.880" v="9" actId="121"/>
        <pc:sldMkLst>
          <pc:docMk/>
          <pc:sldMk cId="849079194" sldId="519"/>
        </pc:sldMkLst>
        <pc:spChg chg="mod">
          <ac:chgData name="" userId="4df855aef7cffa4d" providerId="LiveId" clId="{4D4B92E2-93D2-4CD3-BD74-4FB88AAD8B7E}" dt="2024-09-26T01:34:44.713" v="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4D4B92E2-93D2-4CD3-BD74-4FB88AAD8B7E}" dt="2024-09-26T01:34:30.840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4D4B92E2-93D2-4CD3-BD74-4FB88AAD8B7E}" dt="2024-09-26T01:34:59.880" v="9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4D4B92E2-93D2-4CD3-BD74-4FB88AAD8B7E}" dt="2024-09-26T02:00:56.879" v="449" actId="20577"/>
        <pc:sldMkLst>
          <pc:docMk/>
          <pc:sldMk cId="980143643" sldId="793"/>
        </pc:sldMkLst>
        <pc:spChg chg="del">
          <ac:chgData name="" userId="4df855aef7cffa4d" providerId="LiveId" clId="{4D4B92E2-93D2-4CD3-BD74-4FB88AAD8B7E}" dt="2024-09-26T01:36:08.565" v="26" actId="478"/>
          <ac:spMkLst>
            <pc:docMk/>
            <pc:sldMk cId="980143643" sldId="793"/>
            <ac:spMk id="2" creationId="{7E51591B-C017-47DF-9BB2-73AC607D1993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6" creationId="{1A3E06A9-CA7E-4205-8F78-461CBF869074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8" creationId="{8C3BC377-508D-40DC-986B-E205534916AF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9" creationId="{9065C5D7-641B-4FDD-9C05-0155E0A0899D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1" creationId="{DA909DA5-3798-4A27-BB61-2538D2E3DCBA}"/>
          </ac:spMkLst>
        </pc:spChg>
        <pc:spChg chg="mod">
          <ac:chgData name="" userId="4df855aef7cffa4d" providerId="LiveId" clId="{4D4B92E2-93D2-4CD3-BD74-4FB88AAD8B7E}" dt="2024-09-26T02:00:56.879" v="449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4D4B92E2-93D2-4CD3-BD74-4FB88AAD8B7E}" dt="2024-09-26T01:36:00.530" v="24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4" creationId="{EA65150B-FE1C-42B0-8832-26083221F2C7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5" creationId="{FCA8B6D1-446F-4994-B999-93264530D072}"/>
          </ac:spMkLst>
        </pc:spChg>
        <pc:spChg chg="mod">
          <ac:chgData name="" userId="4df855aef7cffa4d" providerId="LiveId" clId="{4D4B92E2-93D2-4CD3-BD74-4FB88AAD8B7E}" dt="2024-09-26T02:00:54.406" v="448" actId="20577"/>
          <ac:spMkLst>
            <pc:docMk/>
            <pc:sldMk cId="980143643" sldId="793"/>
            <ac:spMk id="16" creationId="{DA2B479E-580B-4855-A05A-742A4DFE033F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7" creationId="{D2861746-EBFB-48CD-8904-3C03B183B18E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8" creationId="{6B9782F0-5CA2-4F39-9958-BE6C14C901C1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19" creationId="{FFD0EB89-101C-4351-8431-19CD734F1F94}"/>
          </ac:spMkLst>
        </pc:spChg>
        <pc:spChg chg="del">
          <ac:chgData name="" userId="4df855aef7cffa4d" providerId="LiveId" clId="{4D4B92E2-93D2-4CD3-BD74-4FB88AAD8B7E}" dt="2024-09-26T01:36:06.416" v="25" actId="478"/>
          <ac:spMkLst>
            <pc:docMk/>
            <pc:sldMk cId="980143643" sldId="793"/>
            <ac:spMk id="20" creationId="{7177CF0B-352A-4C87-8459-53ACD37F495F}"/>
          </ac:spMkLst>
        </pc:spChg>
      </pc:sldChg>
      <pc:sldChg chg="del">
        <pc:chgData name="" userId="4df855aef7cffa4d" providerId="LiveId" clId="{4D4B92E2-93D2-4CD3-BD74-4FB88AAD8B7E}" dt="2024-09-26T01:35:45.653" v="19" actId="2696"/>
        <pc:sldMkLst>
          <pc:docMk/>
          <pc:sldMk cId="3034666151" sldId="809"/>
        </pc:sldMkLst>
      </pc:sldChg>
      <pc:sldChg chg="modSp">
        <pc:chgData name="" userId="4df855aef7cffa4d" providerId="LiveId" clId="{4D4B92E2-93D2-4CD3-BD74-4FB88AAD8B7E}" dt="2024-09-26T01:35:35.703" v="17" actId="14100"/>
        <pc:sldMkLst>
          <pc:docMk/>
          <pc:sldMk cId="1397066040" sldId="823"/>
        </pc:sldMkLst>
        <pc:spChg chg="mod">
          <ac:chgData name="" userId="4df855aef7cffa4d" providerId="LiveId" clId="{4D4B92E2-93D2-4CD3-BD74-4FB88AAD8B7E}" dt="2024-09-26T01:35:22.074" v="14" actId="14100"/>
          <ac:spMkLst>
            <pc:docMk/>
            <pc:sldMk cId="1397066040" sldId="823"/>
            <ac:spMk id="9" creationId="{7AD0B02A-E087-4298-910F-A6451986AA5C}"/>
          </ac:spMkLst>
        </pc:spChg>
        <pc:spChg chg="mod">
          <ac:chgData name="" userId="4df855aef7cffa4d" providerId="LiveId" clId="{4D4B92E2-93D2-4CD3-BD74-4FB88AAD8B7E}" dt="2024-09-26T01:35:35.703" v="17" actId="14100"/>
          <ac:spMkLst>
            <pc:docMk/>
            <pc:sldMk cId="1397066040" sldId="823"/>
            <ac:spMk id="10" creationId="{D711BD6D-24AB-40D5-828E-63B90517F456}"/>
          </ac:spMkLst>
        </pc:spChg>
      </pc:sldChg>
      <pc:sldChg chg="del">
        <pc:chgData name="" userId="4df855aef7cffa4d" providerId="LiveId" clId="{4D4B92E2-93D2-4CD3-BD74-4FB88AAD8B7E}" dt="2024-09-26T01:35:43.340" v="18" actId="2696"/>
        <pc:sldMkLst>
          <pc:docMk/>
          <pc:sldMk cId="3087238572" sldId="890"/>
        </pc:sldMkLst>
      </pc:sldChg>
      <pc:sldChg chg="del">
        <pc:chgData name="" userId="4df855aef7cffa4d" providerId="LiveId" clId="{4D4B92E2-93D2-4CD3-BD74-4FB88AAD8B7E}" dt="2024-09-26T02:00:45.062" v="447" actId="2696"/>
        <pc:sldMkLst>
          <pc:docMk/>
          <pc:sldMk cId="332292159" sldId="891"/>
        </pc:sldMkLst>
      </pc:sldChg>
      <pc:sldChg chg="addSp delSp modSp add">
        <pc:chgData name="" userId="4df855aef7cffa4d" providerId="LiveId" clId="{4D4B92E2-93D2-4CD3-BD74-4FB88AAD8B7E}" dt="2024-09-26T02:00:40.136" v="446" actId="14100"/>
        <pc:sldMkLst>
          <pc:docMk/>
          <pc:sldMk cId="1520671229" sldId="892"/>
        </pc:sldMkLst>
        <pc:spChg chg="add mod">
          <ac:chgData name="" userId="4df855aef7cffa4d" providerId="LiveId" clId="{4D4B92E2-93D2-4CD3-BD74-4FB88AAD8B7E}" dt="2024-09-26T01:56:48.712" v="286" actId="14100"/>
          <ac:spMkLst>
            <pc:docMk/>
            <pc:sldMk cId="1520671229" sldId="892"/>
            <ac:spMk id="2" creationId="{A1851D6C-2D0B-4E13-B376-99B6183107DF}"/>
          </ac:spMkLst>
        </pc:spChg>
        <pc:spChg chg="add mod">
          <ac:chgData name="" userId="4df855aef7cffa4d" providerId="LiveId" clId="{4D4B92E2-93D2-4CD3-BD74-4FB88AAD8B7E}" dt="2024-09-26T01:56:54.276" v="289" actId="1076"/>
          <ac:spMkLst>
            <pc:docMk/>
            <pc:sldMk cId="1520671229" sldId="892"/>
            <ac:spMk id="3" creationId="{2FFA2C3C-9178-4392-864A-972FB4B15BD6}"/>
          </ac:spMkLst>
        </pc:spChg>
        <pc:spChg chg="add mod">
          <ac:chgData name="" userId="4df855aef7cffa4d" providerId="LiveId" clId="{4D4B92E2-93D2-4CD3-BD74-4FB88AAD8B7E}" dt="2024-09-26T01:45:50.498" v="139" actId="1076"/>
          <ac:spMkLst>
            <pc:docMk/>
            <pc:sldMk cId="1520671229" sldId="892"/>
            <ac:spMk id="4" creationId="{34C4C8D9-9371-4C24-9D7B-C0461E893795}"/>
          </ac:spMkLst>
        </pc:spChg>
        <pc:spChg chg="add mod">
          <ac:chgData name="" userId="4df855aef7cffa4d" providerId="LiveId" clId="{4D4B92E2-93D2-4CD3-BD74-4FB88AAD8B7E}" dt="2024-09-26T01:57:11.395" v="293" actId="1076"/>
          <ac:spMkLst>
            <pc:docMk/>
            <pc:sldMk cId="1520671229" sldId="892"/>
            <ac:spMk id="7" creationId="{67DE2488-8DEA-4779-8937-F9910CD05399}"/>
          </ac:spMkLst>
        </pc:spChg>
        <pc:spChg chg="add mod">
          <ac:chgData name="" userId="4df855aef7cffa4d" providerId="LiveId" clId="{4D4B92E2-93D2-4CD3-BD74-4FB88AAD8B7E}" dt="2024-09-26T01:57:11.395" v="293" actId="1076"/>
          <ac:spMkLst>
            <pc:docMk/>
            <pc:sldMk cId="1520671229" sldId="892"/>
            <ac:spMk id="9" creationId="{838848D0-2095-42AB-8E4C-FF71D5A684E2}"/>
          </ac:spMkLst>
        </pc:spChg>
        <pc:spChg chg="add mod">
          <ac:chgData name="" userId="4df855aef7cffa4d" providerId="LiveId" clId="{4D4B92E2-93D2-4CD3-BD74-4FB88AAD8B7E}" dt="2024-09-26T01:58:10.724" v="325" actId="1076"/>
          <ac:spMkLst>
            <pc:docMk/>
            <pc:sldMk cId="1520671229" sldId="892"/>
            <ac:spMk id="10" creationId="{BE7536AF-47ED-4530-84A6-FC87374CC4F0}"/>
          </ac:spMkLst>
        </pc:spChg>
        <pc:spChg chg="add mod">
          <ac:chgData name="" userId="4df855aef7cffa4d" providerId="LiveId" clId="{4D4B92E2-93D2-4CD3-BD74-4FB88AAD8B7E}" dt="2024-09-26T01:48:20.342" v="198" actId="1076"/>
          <ac:spMkLst>
            <pc:docMk/>
            <pc:sldMk cId="1520671229" sldId="892"/>
            <ac:spMk id="11" creationId="{04FE57FA-ECEF-4B01-BBD4-A6E5567D30DF}"/>
          </ac:spMkLst>
        </pc:spChg>
        <pc:spChg chg="add del mod">
          <ac:chgData name="" userId="4df855aef7cffa4d" providerId="LiveId" clId="{4D4B92E2-93D2-4CD3-BD74-4FB88AAD8B7E}" dt="2024-09-26T01:54:22.972" v="200" actId="478"/>
          <ac:spMkLst>
            <pc:docMk/>
            <pc:sldMk cId="1520671229" sldId="892"/>
            <ac:spMk id="12" creationId="{2F0EB6C3-D7F3-4EDC-8711-956DC0D2BFBD}"/>
          </ac:spMkLst>
        </pc:spChg>
        <pc:spChg chg="add mod">
          <ac:chgData name="" userId="4df855aef7cffa4d" providerId="LiveId" clId="{4D4B92E2-93D2-4CD3-BD74-4FB88AAD8B7E}" dt="2024-09-26T01:59:48.832" v="413" actId="1076"/>
          <ac:spMkLst>
            <pc:docMk/>
            <pc:sldMk cId="1520671229" sldId="892"/>
            <ac:spMk id="13" creationId="{730E3E9C-7920-4065-B7DA-E8750EEAF145}"/>
          </ac:spMkLst>
        </pc:spChg>
        <pc:spChg chg="add mod">
          <ac:chgData name="" userId="4df855aef7cffa4d" providerId="LiveId" clId="{4D4B92E2-93D2-4CD3-BD74-4FB88AAD8B7E}" dt="2024-09-26T01:59:46.882" v="412" actId="1076"/>
          <ac:spMkLst>
            <pc:docMk/>
            <pc:sldMk cId="1520671229" sldId="892"/>
            <ac:spMk id="14" creationId="{96373E48-25CA-4663-89E1-5EB5014708B9}"/>
          </ac:spMkLst>
        </pc:spChg>
        <pc:spChg chg="add mod">
          <ac:chgData name="" userId="4df855aef7cffa4d" providerId="LiveId" clId="{4D4B92E2-93D2-4CD3-BD74-4FB88AAD8B7E}" dt="2024-09-26T01:57:56.984" v="320" actId="1076"/>
          <ac:spMkLst>
            <pc:docMk/>
            <pc:sldMk cId="1520671229" sldId="892"/>
            <ac:spMk id="16" creationId="{448B20A8-03CF-45D3-9795-D3B573FE19F2}"/>
          </ac:spMkLst>
        </pc:spChg>
        <pc:spChg chg="add del mod">
          <ac:chgData name="" userId="4df855aef7cffa4d" providerId="LiveId" clId="{4D4B92E2-93D2-4CD3-BD74-4FB88AAD8B7E}" dt="2024-09-26T01:59:03.834" v="370" actId="478"/>
          <ac:spMkLst>
            <pc:docMk/>
            <pc:sldMk cId="1520671229" sldId="892"/>
            <ac:spMk id="17" creationId="{B42C3D33-8BB1-4585-9C3C-CAE84E9C71E4}"/>
          </ac:spMkLst>
        </pc:spChg>
        <pc:spChg chg="add mod">
          <ac:chgData name="" userId="4df855aef7cffa4d" providerId="LiveId" clId="{4D4B92E2-93D2-4CD3-BD74-4FB88AAD8B7E}" dt="2024-09-26T01:59:35.659" v="409" actId="1076"/>
          <ac:spMkLst>
            <pc:docMk/>
            <pc:sldMk cId="1520671229" sldId="892"/>
            <ac:spMk id="18" creationId="{7733B7A2-FC58-4DAC-8FD8-ABD259B3AA11}"/>
          </ac:spMkLst>
        </pc:spChg>
        <pc:spChg chg="add mod">
          <ac:chgData name="" userId="4df855aef7cffa4d" providerId="LiveId" clId="{4D4B92E2-93D2-4CD3-BD74-4FB88AAD8B7E}" dt="2024-09-26T02:00:15.553" v="421" actId="208"/>
          <ac:spMkLst>
            <pc:docMk/>
            <pc:sldMk cId="1520671229" sldId="892"/>
            <ac:spMk id="19" creationId="{3EF4C981-AD43-4EC3-8216-CF63A4927051}"/>
          </ac:spMkLst>
        </pc:spChg>
        <pc:spChg chg="add mod">
          <ac:chgData name="" userId="4df855aef7cffa4d" providerId="LiveId" clId="{4D4B92E2-93D2-4CD3-BD74-4FB88AAD8B7E}" dt="2024-09-26T02:00:40.136" v="446" actId="14100"/>
          <ac:spMkLst>
            <pc:docMk/>
            <pc:sldMk cId="1520671229" sldId="892"/>
            <ac:spMk id="20" creationId="{D478D742-5694-4E1F-B17B-C6F0200FD5E6}"/>
          </ac:spMkLst>
        </pc:spChg>
        <pc:picChg chg="add mod">
          <ac:chgData name="" userId="4df855aef7cffa4d" providerId="LiveId" clId="{4D4B92E2-93D2-4CD3-BD74-4FB88AAD8B7E}" dt="2024-09-26T01:56:50.936" v="287" actId="1076"/>
          <ac:picMkLst>
            <pc:docMk/>
            <pc:sldMk cId="1520671229" sldId="892"/>
            <ac:picMk id="5" creationId="{66086DF0-B2BB-4401-872C-145E388EC46F}"/>
          </ac:picMkLst>
        </pc:picChg>
        <pc:picChg chg="add mod">
          <ac:chgData name="" userId="4df855aef7cffa4d" providerId="LiveId" clId="{4D4B92E2-93D2-4CD3-BD74-4FB88AAD8B7E}" dt="2024-09-26T01:57:01.871" v="292" actId="1076"/>
          <ac:picMkLst>
            <pc:docMk/>
            <pc:sldMk cId="1520671229" sldId="892"/>
            <ac:picMk id="6" creationId="{62321AD2-3DC7-4CBD-8652-A77BD0CE7497}"/>
          </ac:picMkLst>
        </pc:picChg>
        <pc:picChg chg="add mod">
          <ac:chgData name="" userId="4df855aef7cffa4d" providerId="LiveId" clId="{4D4B92E2-93D2-4CD3-BD74-4FB88AAD8B7E}" dt="2024-09-26T01:57:11.395" v="293" actId="1076"/>
          <ac:picMkLst>
            <pc:docMk/>
            <pc:sldMk cId="1520671229" sldId="892"/>
            <ac:picMk id="8" creationId="{AB3E0A2B-2B17-4955-9759-5502B3F21A58}"/>
          </ac:picMkLst>
        </pc:picChg>
        <pc:picChg chg="add mod">
          <ac:chgData name="" userId="4df855aef7cffa4d" providerId="LiveId" clId="{4D4B92E2-93D2-4CD3-BD74-4FB88AAD8B7E}" dt="2024-09-26T01:57:46.126" v="316" actId="1076"/>
          <ac:picMkLst>
            <pc:docMk/>
            <pc:sldMk cId="1520671229" sldId="892"/>
            <ac:picMk id="15" creationId="{7FBDF730-833A-451E-AE60-173F608F2D69}"/>
          </ac:picMkLst>
        </pc:picChg>
      </pc:sldChg>
      <pc:sldChg chg="del">
        <pc:chgData name="" userId="4df855aef7cffa4d" providerId="LiveId" clId="{4D4B92E2-93D2-4CD3-BD74-4FB88AAD8B7E}" dt="2024-09-26T01:35:46.352" v="20" actId="2696"/>
        <pc:sldMkLst>
          <pc:docMk/>
          <pc:sldMk cId="1764686935" sldId="892"/>
        </pc:sldMkLst>
      </pc:sldChg>
      <pc:sldChg chg="addSp delSp modSp add">
        <pc:chgData name="" userId="4df855aef7cffa4d" providerId="LiveId" clId="{4D4B92E2-93D2-4CD3-BD74-4FB88AAD8B7E}" dt="2024-09-26T05:35:02.899" v="902" actId="1076"/>
        <pc:sldMkLst>
          <pc:docMk/>
          <pc:sldMk cId="2100215441" sldId="893"/>
        </pc:sldMkLst>
        <pc:spChg chg="add del">
          <ac:chgData name="" userId="4df855aef7cffa4d" providerId="LiveId" clId="{4D4B92E2-93D2-4CD3-BD74-4FB88AAD8B7E}" dt="2024-09-26T05:23:52.620" v="452" actId="478"/>
          <ac:spMkLst>
            <pc:docMk/>
            <pc:sldMk cId="2100215441" sldId="893"/>
            <ac:spMk id="2" creationId="{B7CFD472-6810-4B6A-B5E4-83C0EF6172D1}"/>
          </ac:spMkLst>
        </pc:spChg>
        <pc:spChg chg="add">
          <ac:chgData name="" userId="4df855aef7cffa4d" providerId="LiveId" clId="{4D4B92E2-93D2-4CD3-BD74-4FB88AAD8B7E}" dt="2024-09-26T05:23:56.713" v="453"/>
          <ac:spMkLst>
            <pc:docMk/>
            <pc:sldMk cId="2100215441" sldId="893"/>
            <ac:spMk id="3" creationId="{EF656E9E-0EB7-4A9C-AC82-7528FF9AB02D}"/>
          </ac:spMkLst>
        </pc:spChg>
        <pc:spChg chg="add mod">
          <ac:chgData name="" userId="4df855aef7cffa4d" providerId="LiveId" clId="{4D4B92E2-93D2-4CD3-BD74-4FB88AAD8B7E}" dt="2024-09-26T05:35:02.899" v="902" actId="1076"/>
          <ac:spMkLst>
            <pc:docMk/>
            <pc:sldMk cId="2100215441" sldId="893"/>
            <ac:spMk id="4" creationId="{54C6BE61-5C08-4C00-A527-394F5F429794}"/>
          </ac:spMkLst>
        </pc:spChg>
        <pc:spChg chg="add mod">
          <ac:chgData name="" userId="4df855aef7cffa4d" providerId="LiveId" clId="{4D4B92E2-93D2-4CD3-BD74-4FB88AAD8B7E}" dt="2024-09-26T05:27:59.002" v="588" actId="14100"/>
          <ac:spMkLst>
            <pc:docMk/>
            <pc:sldMk cId="2100215441" sldId="893"/>
            <ac:spMk id="5" creationId="{8B83F510-6B5A-447C-A7C7-2837E4F90773}"/>
          </ac:spMkLst>
        </pc:spChg>
        <pc:spChg chg="add mod">
          <ac:chgData name="" userId="4df855aef7cffa4d" providerId="LiveId" clId="{4D4B92E2-93D2-4CD3-BD74-4FB88AAD8B7E}" dt="2024-09-26T05:28:03.475" v="590" actId="1076"/>
          <ac:spMkLst>
            <pc:docMk/>
            <pc:sldMk cId="2100215441" sldId="893"/>
            <ac:spMk id="6" creationId="{5C54086D-D395-49EF-8BE0-BE608B5B6EDC}"/>
          </ac:spMkLst>
        </pc:spChg>
        <pc:spChg chg="add mod">
          <ac:chgData name="" userId="4df855aef7cffa4d" providerId="LiveId" clId="{4D4B92E2-93D2-4CD3-BD74-4FB88AAD8B7E}" dt="2024-09-26T05:28:07.706" v="591" actId="1076"/>
          <ac:spMkLst>
            <pc:docMk/>
            <pc:sldMk cId="2100215441" sldId="893"/>
            <ac:spMk id="7" creationId="{37005862-7F6F-40E1-A4FC-2A89B7FF768A}"/>
          </ac:spMkLst>
        </pc:spChg>
        <pc:spChg chg="add del mod">
          <ac:chgData name="" userId="4df855aef7cffa4d" providerId="LiveId" clId="{4D4B92E2-93D2-4CD3-BD74-4FB88AAD8B7E}" dt="2024-09-26T05:28:10.975" v="594" actId="478"/>
          <ac:spMkLst>
            <pc:docMk/>
            <pc:sldMk cId="2100215441" sldId="893"/>
            <ac:spMk id="9" creationId="{A57B0B0A-6243-4B27-8F3D-493D6E934F36}"/>
          </ac:spMkLst>
        </pc:spChg>
        <pc:spChg chg="add del mod">
          <ac:chgData name="" userId="4df855aef7cffa4d" providerId="LiveId" clId="{4D4B92E2-93D2-4CD3-BD74-4FB88AAD8B7E}" dt="2024-09-26T05:28:00.441" v="589" actId="478"/>
          <ac:spMkLst>
            <pc:docMk/>
            <pc:sldMk cId="2100215441" sldId="893"/>
            <ac:spMk id="10" creationId="{24EAE0F9-DD61-4748-844E-F02484AAB083}"/>
          </ac:spMkLst>
        </pc:spChg>
        <pc:spChg chg="add mod">
          <ac:chgData name="" userId="4df855aef7cffa4d" providerId="LiveId" clId="{4D4B92E2-93D2-4CD3-BD74-4FB88AAD8B7E}" dt="2024-09-26T05:28:33.186" v="614" actId="1076"/>
          <ac:spMkLst>
            <pc:docMk/>
            <pc:sldMk cId="2100215441" sldId="893"/>
            <ac:spMk id="11" creationId="{240B2DC0-A8D7-4D81-94B7-7E23E15F45A8}"/>
          </ac:spMkLst>
        </pc:spChg>
        <pc:spChg chg="add mod">
          <ac:chgData name="" userId="4df855aef7cffa4d" providerId="LiveId" clId="{4D4B92E2-93D2-4CD3-BD74-4FB88AAD8B7E}" dt="2024-09-26T05:28:38.843" v="615" actId="571"/>
          <ac:spMkLst>
            <pc:docMk/>
            <pc:sldMk cId="2100215441" sldId="893"/>
            <ac:spMk id="12" creationId="{3FC1DA97-F4D0-4371-9E82-73A5E78FFE67}"/>
          </ac:spMkLst>
        </pc:spChg>
        <pc:spChg chg="add mod">
          <ac:chgData name="" userId="4df855aef7cffa4d" providerId="LiveId" clId="{4D4B92E2-93D2-4CD3-BD74-4FB88AAD8B7E}" dt="2024-09-26T05:33:01.643" v="824" actId="14100"/>
          <ac:spMkLst>
            <pc:docMk/>
            <pc:sldMk cId="2100215441" sldId="893"/>
            <ac:spMk id="13" creationId="{5053E06F-30E1-49A3-8428-13CFB44C9538}"/>
          </ac:spMkLst>
        </pc:spChg>
        <pc:spChg chg="add mod">
          <ac:chgData name="" userId="4df855aef7cffa4d" providerId="LiveId" clId="{4D4B92E2-93D2-4CD3-BD74-4FB88AAD8B7E}" dt="2024-09-26T05:34:53.739" v="901" actId="1076"/>
          <ac:spMkLst>
            <pc:docMk/>
            <pc:sldMk cId="2100215441" sldId="893"/>
            <ac:spMk id="15" creationId="{4468D353-94A9-4268-801A-AA9264A15A4F}"/>
          </ac:spMkLst>
        </pc:spChg>
        <pc:spChg chg="add mod">
          <ac:chgData name="" userId="4df855aef7cffa4d" providerId="LiveId" clId="{4D4B92E2-93D2-4CD3-BD74-4FB88AAD8B7E}" dt="2024-09-26T05:34:53.739" v="901" actId="1076"/>
          <ac:spMkLst>
            <pc:docMk/>
            <pc:sldMk cId="2100215441" sldId="893"/>
            <ac:spMk id="16" creationId="{F2C5FC97-091E-4612-986D-3B942EC543B2}"/>
          </ac:spMkLst>
        </pc:spChg>
        <pc:spChg chg="add mod">
          <ac:chgData name="" userId="4df855aef7cffa4d" providerId="LiveId" clId="{4D4B92E2-93D2-4CD3-BD74-4FB88AAD8B7E}" dt="2024-09-26T05:34:53.739" v="901" actId="1076"/>
          <ac:spMkLst>
            <pc:docMk/>
            <pc:sldMk cId="2100215441" sldId="893"/>
            <ac:spMk id="17" creationId="{09671F6A-FEE6-4B8D-9E58-B7A5C208F03F}"/>
          </ac:spMkLst>
        </pc:spChg>
        <pc:spChg chg="add mod">
          <ac:chgData name="" userId="4df855aef7cffa4d" providerId="LiveId" clId="{4D4B92E2-93D2-4CD3-BD74-4FB88AAD8B7E}" dt="2024-09-26T05:34:53.739" v="901" actId="1076"/>
          <ac:spMkLst>
            <pc:docMk/>
            <pc:sldMk cId="2100215441" sldId="893"/>
            <ac:spMk id="18" creationId="{5E5CB3F6-E154-4F9E-A2E2-D45150203D5C}"/>
          </ac:spMkLst>
        </pc:spChg>
        <pc:picChg chg="add mod">
          <ac:chgData name="" userId="4df855aef7cffa4d" providerId="LiveId" clId="{4D4B92E2-93D2-4CD3-BD74-4FB88AAD8B7E}" dt="2024-09-26T05:27:54.699" v="586" actId="1076"/>
          <ac:picMkLst>
            <pc:docMk/>
            <pc:sldMk cId="2100215441" sldId="893"/>
            <ac:picMk id="8" creationId="{6F1DE167-1385-4F64-8896-9BFCA9D3BA76}"/>
          </ac:picMkLst>
        </pc:picChg>
        <pc:picChg chg="add mod">
          <ac:chgData name="" userId="4df855aef7cffa4d" providerId="LiveId" clId="{4D4B92E2-93D2-4CD3-BD74-4FB88AAD8B7E}" dt="2024-09-26T05:34:53.739" v="901" actId="1076"/>
          <ac:picMkLst>
            <pc:docMk/>
            <pc:sldMk cId="2100215441" sldId="893"/>
            <ac:picMk id="14" creationId="{5BB1554E-C8D1-4FCD-8F32-CE3E2B3E477A}"/>
          </ac:picMkLst>
        </pc:picChg>
      </pc:sldChg>
      <pc:sldChg chg="del">
        <pc:chgData name="" userId="4df855aef7cffa4d" providerId="LiveId" clId="{4D4B92E2-93D2-4CD3-BD74-4FB88AAD8B7E}" dt="2024-09-26T01:35:46.935" v="21" actId="2696"/>
        <pc:sldMkLst>
          <pc:docMk/>
          <pc:sldMk cId="2762428570" sldId="893"/>
        </pc:sldMkLst>
      </pc:sldChg>
      <pc:sldChg chg="addSp modSp add">
        <pc:chgData name="" userId="4df855aef7cffa4d" providerId="LiveId" clId="{4D4B92E2-93D2-4CD3-BD74-4FB88AAD8B7E}" dt="2024-09-26T05:44:22.204" v="1516" actId="1076"/>
        <pc:sldMkLst>
          <pc:docMk/>
          <pc:sldMk cId="3575221574" sldId="894"/>
        </pc:sldMkLst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2" creationId="{3F1532A8-6E98-41A6-93A3-92E8ABB1D9D9}"/>
          </ac:spMkLst>
        </pc:spChg>
        <pc:spChg chg="add mod">
          <ac:chgData name="" userId="4df855aef7cffa4d" providerId="LiveId" clId="{4D4B92E2-93D2-4CD3-BD74-4FB88AAD8B7E}" dt="2024-09-26T05:44:22.204" v="1516" actId="1076"/>
          <ac:spMkLst>
            <pc:docMk/>
            <pc:sldMk cId="3575221574" sldId="894"/>
            <ac:spMk id="3" creationId="{F07658F1-5D7E-4A7B-9268-0B6F70B18344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4" creationId="{2A4B42AB-CDA2-4BD7-B29C-DA45B7A42206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5" creationId="{46AAEF9C-4FC6-4411-ACEF-54E1CD52DEB3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6" creationId="{5D18F03D-0205-4533-9B73-037526DE04AE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8" creationId="{904C572B-1C74-46E2-8149-C86F060B47B9}"/>
          </ac:spMkLst>
        </pc:spChg>
        <pc:spChg chg="add mod">
          <ac:chgData name="" userId="4df855aef7cffa4d" providerId="LiveId" clId="{4D4B92E2-93D2-4CD3-BD74-4FB88AAD8B7E}" dt="2024-09-26T05:44:22.204" v="1516" actId="1076"/>
          <ac:spMkLst>
            <pc:docMk/>
            <pc:sldMk cId="3575221574" sldId="894"/>
            <ac:spMk id="9" creationId="{584A46DE-14E8-4724-962E-6A243922E663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10" creationId="{4C088E8E-D0C6-4B11-B0CC-AE416F70D5B3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12" creationId="{DB778B30-5201-448B-84DC-FD3B55C41FC0}"/>
          </ac:spMkLst>
        </pc:spChg>
        <pc:spChg chg="add mod">
          <ac:chgData name="" userId="4df855aef7cffa4d" providerId="LiveId" clId="{4D4B92E2-93D2-4CD3-BD74-4FB88AAD8B7E}" dt="2024-09-26T05:41:58.355" v="1418" actId="1076"/>
          <ac:spMkLst>
            <pc:docMk/>
            <pc:sldMk cId="3575221574" sldId="894"/>
            <ac:spMk id="13" creationId="{1366E9D2-0475-434C-BFB3-DC0404193A84}"/>
          </ac:spMkLst>
        </pc:spChg>
        <pc:picChg chg="add mod">
          <ac:chgData name="" userId="4df855aef7cffa4d" providerId="LiveId" clId="{4D4B92E2-93D2-4CD3-BD74-4FB88AAD8B7E}" dt="2024-09-26T05:41:58.355" v="1418" actId="1076"/>
          <ac:picMkLst>
            <pc:docMk/>
            <pc:sldMk cId="3575221574" sldId="894"/>
            <ac:picMk id="7" creationId="{18A43643-9E6C-472D-8899-D44C1C60CF35}"/>
          </ac:picMkLst>
        </pc:picChg>
        <pc:picChg chg="add mod">
          <ac:chgData name="" userId="4df855aef7cffa4d" providerId="LiveId" clId="{4D4B92E2-93D2-4CD3-BD74-4FB88AAD8B7E}" dt="2024-09-26T05:41:58.355" v="1418" actId="1076"/>
          <ac:picMkLst>
            <pc:docMk/>
            <pc:sldMk cId="3575221574" sldId="894"/>
            <ac:picMk id="11" creationId="{6BDA2440-42A5-47C4-8469-07165CEEA8C1}"/>
          </ac:picMkLst>
        </pc:picChg>
        <pc:picChg chg="add mod">
          <ac:chgData name="" userId="4df855aef7cffa4d" providerId="LiveId" clId="{4D4B92E2-93D2-4CD3-BD74-4FB88AAD8B7E}" dt="2024-09-26T05:41:58.355" v="1418" actId="1076"/>
          <ac:picMkLst>
            <pc:docMk/>
            <pc:sldMk cId="3575221574" sldId="894"/>
            <ac:picMk id="14" creationId="{31E35ACE-3FF8-480F-8088-C075F1E53378}"/>
          </ac:picMkLst>
        </pc:picChg>
      </pc:sldChg>
      <pc:sldChg chg="del">
        <pc:chgData name="" userId="4df855aef7cffa4d" providerId="LiveId" clId="{4D4B92E2-93D2-4CD3-BD74-4FB88AAD8B7E}" dt="2024-09-26T01:35:47.666" v="22" actId="2696"/>
        <pc:sldMkLst>
          <pc:docMk/>
          <pc:sldMk cId="3575970066" sldId="894"/>
        </pc:sldMkLst>
      </pc:sldChg>
      <pc:sldChg chg="addSp delSp modSp add">
        <pc:chgData name="" userId="4df855aef7cffa4d" providerId="LiveId" clId="{4D4B92E2-93D2-4CD3-BD74-4FB88AAD8B7E}" dt="2024-09-26T05:53:55.627" v="2021" actId="1076"/>
        <pc:sldMkLst>
          <pc:docMk/>
          <pc:sldMk cId="189439577" sldId="895"/>
        </pc:sldMkLst>
        <pc:spChg chg="add mod">
          <ac:chgData name="" userId="4df855aef7cffa4d" providerId="LiveId" clId="{4D4B92E2-93D2-4CD3-BD74-4FB88AAD8B7E}" dt="2024-09-26T05:43:27.807" v="1442" actId="207"/>
          <ac:spMkLst>
            <pc:docMk/>
            <pc:sldMk cId="189439577" sldId="895"/>
            <ac:spMk id="2" creationId="{0D85BEB3-214D-4DBD-9478-7E14D7BB942B}"/>
          </ac:spMkLst>
        </pc:spChg>
        <pc:spChg chg="add mod">
          <ac:chgData name="" userId="4df855aef7cffa4d" providerId="LiveId" clId="{4D4B92E2-93D2-4CD3-BD74-4FB88AAD8B7E}" dt="2024-09-26T05:52:12.020" v="1945" actId="1076"/>
          <ac:spMkLst>
            <pc:docMk/>
            <pc:sldMk cId="189439577" sldId="895"/>
            <ac:spMk id="3" creationId="{32521823-6045-4F49-96FE-4F3F52EBF54B}"/>
          </ac:spMkLst>
        </pc:spChg>
        <pc:spChg chg="add mod">
          <ac:chgData name="" userId="4df855aef7cffa4d" providerId="LiveId" clId="{4D4B92E2-93D2-4CD3-BD74-4FB88AAD8B7E}" dt="2024-09-26T05:43:23.563" v="1440" actId="1076"/>
          <ac:spMkLst>
            <pc:docMk/>
            <pc:sldMk cId="189439577" sldId="895"/>
            <ac:spMk id="4" creationId="{ED03D79E-E707-4C47-9861-E0D9D6883E77}"/>
          </ac:spMkLst>
        </pc:spChg>
        <pc:spChg chg="add mod">
          <ac:chgData name="" userId="4df855aef7cffa4d" providerId="LiveId" clId="{4D4B92E2-93D2-4CD3-BD74-4FB88AAD8B7E}" dt="2024-09-26T05:43:41.555" v="1473" actId="20577"/>
          <ac:spMkLst>
            <pc:docMk/>
            <pc:sldMk cId="189439577" sldId="895"/>
            <ac:spMk id="5" creationId="{CDBA5E58-0D74-4FB2-990C-67CF195B2C52}"/>
          </ac:spMkLst>
        </pc:spChg>
        <pc:spChg chg="add mod">
          <ac:chgData name="" userId="4df855aef7cffa4d" providerId="LiveId" clId="{4D4B92E2-93D2-4CD3-BD74-4FB88AAD8B7E}" dt="2024-09-26T05:44:09.211" v="1514" actId="1076"/>
          <ac:spMkLst>
            <pc:docMk/>
            <pc:sldMk cId="189439577" sldId="895"/>
            <ac:spMk id="6" creationId="{74D574AB-8A7C-43F8-AB0C-9C40D4BF2BED}"/>
          </ac:spMkLst>
        </pc:spChg>
        <pc:spChg chg="add mod">
          <ac:chgData name="" userId="4df855aef7cffa4d" providerId="LiveId" clId="{4D4B92E2-93D2-4CD3-BD74-4FB88AAD8B7E}" dt="2024-09-26T05:46:30.277" v="1638" actId="120"/>
          <ac:spMkLst>
            <pc:docMk/>
            <pc:sldMk cId="189439577" sldId="895"/>
            <ac:spMk id="7" creationId="{1B75CAEF-D13B-4755-8351-7B1198A0BEEA}"/>
          </ac:spMkLst>
        </pc:spChg>
        <pc:spChg chg="add mod">
          <ac:chgData name="" userId="4df855aef7cffa4d" providerId="LiveId" clId="{4D4B92E2-93D2-4CD3-BD74-4FB88AAD8B7E}" dt="2024-09-26T05:45:50.549" v="1634" actId="13822"/>
          <ac:spMkLst>
            <pc:docMk/>
            <pc:sldMk cId="189439577" sldId="895"/>
            <ac:spMk id="8" creationId="{900D2446-AC56-49C4-A7B9-9815BC2F6417}"/>
          </ac:spMkLst>
        </pc:spChg>
        <pc:spChg chg="add mod">
          <ac:chgData name="" userId="4df855aef7cffa4d" providerId="LiveId" clId="{4D4B92E2-93D2-4CD3-BD74-4FB88AAD8B7E}" dt="2024-09-26T05:47:37.627" v="1688" actId="14100"/>
          <ac:spMkLst>
            <pc:docMk/>
            <pc:sldMk cId="189439577" sldId="895"/>
            <ac:spMk id="9" creationId="{C9958097-D805-46CA-BCF7-23AF280D9AA2}"/>
          </ac:spMkLst>
        </pc:spChg>
        <pc:spChg chg="add mod">
          <ac:chgData name="" userId="4df855aef7cffa4d" providerId="LiveId" clId="{4D4B92E2-93D2-4CD3-BD74-4FB88AAD8B7E}" dt="2024-09-26T05:49:25.459" v="1829" actId="1076"/>
          <ac:spMkLst>
            <pc:docMk/>
            <pc:sldMk cId="189439577" sldId="895"/>
            <ac:spMk id="11" creationId="{B1FEC67A-0429-4955-B609-A2E268E03C1F}"/>
          </ac:spMkLst>
        </pc:spChg>
        <pc:spChg chg="add del mod">
          <ac:chgData name="" userId="4df855aef7cffa4d" providerId="LiveId" clId="{4D4B92E2-93D2-4CD3-BD74-4FB88AAD8B7E}" dt="2024-09-26T05:48:00.423" v="1724" actId="478"/>
          <ac:spMkLst>
            <pc:docMk/>
            <pc:sldMk cId="189439577" sldId="895"/>
            <ac:spMk id="12" creationId="{3B1FC2E5-2AA9-448D-AE78-2D4D82E58232}"/>
          </ac:spMkLst>
        </pc:spChg>
        <pc:spChg chg="add mod">
          <ac:chgData name="" userId="4df855aef7cffa4d" providerId="LiveId" clId="{4D4B92E2-93D2-4CD3-BD74-4FB88AAD8B7E}" dt="2024-09-26T05:48:31.835" v="1770" actId="1076"/>
          <ac:spMkLst>
            <pc:docMk/>
            <pc:sldMk cId="189439577" sldId="895"/>
            <ac:spMk id="13" creationId="{422EF66F-7411-41BF-A9F8-996EF1EB6DD9}"/>
          </ac:spMkLst>
        </pc:spChg>
        <pc:spChg chg="add mod">
          <ac:chgData name="" userId="4df855aef7cffa4d" providerId="LiveId" clId="{4D4B92E2-93D2-4CD3-BD74-4FB88AAD8B7E}" dt="2024-09-26T05:49:04.480" v="1827" actId="20577"/>
          <ac:spMkLst>
            <pc:docMk/>
            <pc:sldMk cId="189439577" sldId="895"/>
            <ac:spMk id="14" creationId="{17DA1B41-9B8E-48C3-95A7-B4EA73F5801C}"/>
          </ac:spMkLst>
        </pc:spChg>
        <pc:spChg chg="add del mod">
          <ac:chgData name="" userId="4df855aef7cffa4d" providerId="LiveId" clId="{4D4B92E2-93D2-4CD3-BD74-4FB88AAD8B7E}" dt="2024-09-26T05:50:36.266" v="1831" actId="478"/>
          <ac:spMkLst>
            <pc:docMk/>
            <pc:sldMk cId="189439577" sldId="895"/>
            <ac:spMk id="15" creationId="{E8CE1E7D-072B-4CE8-BE59-DED2251D705C}"/>
          </ac:spMkLst>
        </pc:spChg>
        <pc:spChg chg="add del mod">
          <ac:chgData name="" userId="4df855aef7cffa4d" providerId="LiveId" clId="{4D4B92E2-93D2-4CD3-BD74-4FB88AAD8B7E}" dt="2024-09-26T05:52:06.050" v="1942" actId="478"/>
          <ac:spMkLst>
            <pc:docMk/>
            <pc:sldMk cId="189439577" sldId="895"/>
            <ac:spMk id="16" creationId="{719C3F8E-90C4-489A-81E4-518C55411518}"/>
          </ac:spMkLst>
        </pc:spChg>
        <pc:spChg chg="add mod">
          <ac:chgData name="" userId="4df855aef7cffa4d" providerId="LiveId" clId="{4D4B92E2-93D2-4CD3-BD74-4FB88AAD8B7E}" dt="2024-09-26T05:52:38.762" v="1950" actId="1076"/>
          <ac:spMkLst>
            <pc:docMk/>
            <pc:sldMk cId="189439577" sldId="895"/>
            <ac:spMk id="17" creationId="{30A6AFF0-BB86-4C6C-A984-06D0115F1C15}"/>
          </ac:spMkLst>
        </pc:spChg>
        <pc:spChg chg="add mod">
          <ac:chgData name="" userId="4df855aef7cffa4d" providerId="LiveId" clId="{4D4B92E2-93D2-4CD3-BD74-4FB88AAD8B7E}" dt="2024-09-26T05:52:20.898" v="1948" actId="1076"/>
          <ac:spMkLst>
            <pc:docMk/>
            <pc:sldMk cId="189439577" sldId="895"/>
            <ac:spMk id="18" creationId="{C111C38E-DC17-443D-BFC2-02830C795847}"/>
          </ac:spMkLst>
        </pc:spChg>
        <pc:spChg chg="add del mod">
          <ac:chgData name="" userId="4df855aef7cffa4d" providerId="LiveId" clId="{4D4B92E2-93D2-4CD3-BD74-4FB88AAD8B7E}" dt="2024-09-26T05:52:25.479" v="1949" actId="478"/>
          <ac:spMkLst>
            <pc:docMk/>
            <pc:sldMk cId="189439577" sldId="895"/>
            <ac:spMk id="19" creationId="{93ABDD89-A075-4E53-A876-CB68B14050B0}"/>
          </ac:spMkLst>
        </pc:spChg>
        <pc:spChg chg="add del mod">
          <ac:chgData name="" userId="4df855aef7cffa4d" providerId="LiveId" clId="{4D4B92E2-93D2-4CD3-BD74-4FB88AAD8B7E}" dt="2024-09-26T05:53:41.154" v="2003" actId="478"/>
          <ac:spMkLst>
            <pc:docMk/>
            <pc:sldMk cId="189439577" sldId="895"/>
            <ac:spMk id="20" creationId="{124FDF5C-53FE-44BC-8AD1-C83851F11DD6}"/>
          </ac:spMkLst>
        </pc:spChg>
        <pc:spChg chg="add mod">
          <ac:chgData name="" userId="4df855aef7cffa4d" providerId="LiveId" clId="{4D4B92E2-93D2-4CD3-BD74-4FB88AAD8B7E}" dt="2024-09-26T05:53:35.404" v="2001" actId="121"/>
          <ac:spMkLst>
            <pc:docMk/>
            <pc:sldMk cId="189439577" sldId="895"/>
            <ac:spMk id="21" creationId="{47B12D48-8A9E-4446-84A8-9F209841EB8A}"/>
          </ac:spMkLst>
        </pc:spChg>
        <pc:spChg chg="add mod">
          <ac:chgData name="" userId="4df855aef7cffa4d" providerId="LiveId" clId="{4D4B92E2-93D2-4CD3-BD74-4FB88AAD8B7E}" dt="2024-09-26T05:53:40.163" v="2002" actId="571"/>
          <ac:spMkLst>
            <pc:docMk/>
            <pc:sldMk cId="189439577" sldId="895"/>
            <ac:spMk id="22" creationId="{F2D70E13-4D47-4775-965C-032E2DD6E5E4}"/>
          </ac:spMkLst>
        </pc:spChg>
        <pc:spChg chg="add mod">
          <ac:chgData name="" userId="4df855aef7cffa4d" providerId="LiveId" clId="{4D4B92E2-93D2-4CD3-BD74-4FB88AAD8B7E}" dt="2024-09-26T05:53:55.627" v="2021" actId="1076"/>
          <ac:spMkLst>
            <pc:docMk/>
            <pc:sldMk cId="189439577" sldId="895"/>
            <ac:spMk id="23" creationId="{CCAD8F91-4087-43D8-99AB-486552B3A163}"/>
          </ac:spMkLst>
        </pc:spChg>
        <pc:picChg chg="add mod">
          <ac:chgData name="" userId="4df855aef7cffa4d" providerId="LiveId" clId="{4D4B92E2-93D2-4CD3-BD74-4FB88AAD8B7E}" dt="2024-09-26T05:47:05.546" v="1644" actId="1076"/>
          <ac:picMkLst>
            <pc:docMk/>
            <pc:sldMk cId="189439577" sldId="895"/>
            <ac:picMk id="10" creationId="{0E156005-8FE2-421F-B255-77BBCAC88210}"/>
          </ac:picMkLst>
        </pc:picChg>
      </pc:sldChg>
      <pc:sldChg chg="addSp modSp add">
        <pc:chgData name="" userId="4df855aef7cffa4d" providerId="LiveId" clId="{4D4B92E2-93D2-4CD3-BD74-4FB88AAD8B7E}" dt="2024-09-26T06:01:18.291" v="2346" actId="1076"/>
        <pc:sldMkLst>
          <pc:docMk/>
          <pc:sldMk cId="1521494271" sldId="896"/>
        </pc:sldMkLst>
        <pc:spChg chg="add">
          <ac:chgData name="" userId="4df855aef7cffa4d" providerId="LiveId" clId="{4D4B92E2-93D2-4CD3-BD74-4FB88AAD8B7E}" dt="2024-09-26T05:54:55.675" v="2023"/>
          <ac:spMkLst>
            <pc:docMk/>
            <pc:sldMk cId="1521494271" sldId="896"/>
            <ac:spMk id="2" creationId="{A46B100B-5BD9-4B94-B204-0B175B360D09}"/>
          </ac:spMkLst>
        </pc:spChg>
        <pc:spChg chg="add mod">
          <ac:chgData name="" userId="4df855aef7cffa4d" providerId="LiveId" clId="{4D4B92E2-93D2-4CD3-BD74-4FB88AAD8B7E}" dt="2024-09-26T05:55:00.878" v="2034" actId="20577"/>
          <ac:spMkLst>
            <pc:docMk/>
            <pc:sldMk cId="1521494271" sldId="896"/>
            <ac:spMk id="3" creationId="{791A8E41-D57D-47E2-939A-D7B012FEAEE3}"/>
          </ac:spMkLst>
        </pc:spChg>
        <pc:spChg chg="add mod">
          <ac:chgData name="" userId="4df855aef7cffa4d" providerId="LiveId" clId="{4D4B92E2-93D2-4CD3-BD74-4FB88AAD8B7E}" dt="2024-09-26T05:55:28.770" v="2067" actId="20577"/>
          <ac:spMkLst>
            <pc:docMk/>
            <pc:sldMk cId="1521494271" sldId="896"/>
            <ac:spMk id="4" creationId="{A4EE9163-78B0-4424-A063-0711E8D1B9CE}"/>
          </ac:spMkLst>
        </pc:spChg>
        <pc:spChg chg="add mod">
          <ac:chgData name="" userId="4df855aef7cffa4d" providerId="LiveId" clId="{4D4B92E2-93D2-4CD3-BD74-4FB88AAD8B7E}" dt="2024-09-26T05:55:59.122" v="2094" actId="1076"/>
          <ac:spMkLst>
            <pc:docMk/>
            <pc:sldMk cId="1521494271" sldId="896"/>
            <ac:spMk id="5" creationId="{ECB5BA52-AFF3-4837-93F5-0E5CDC67F092}"/>
          </ac:spMkLst>
        </pc:spChg>
        <pc:spChg chg="add mod">
          <ac:chgData name="" userId="4df855aef7cffa4d" providerId="LiveId" clId="{4D4B92E2-93D2-4CD3-BD74-4FB88AAD8B7E}" dt="2024-09-26T05:56:29.611" v="2153" actId="14100"/>
          <ac:spMkLst>
            <pc:docMk/>
            <pc:sldMk cId="1521494271" sldId="896"/>
            <ac:spMk id="6" creationId="{D896DA7A-58AD-432F-A1C3-595179D34C04}"/>
          </ac:spMkLst>
        </pc:spChg>
        <pc:spChg chg="add mod">
          <ac:chgData name="" userId="4df855aef7cffa4d" providerId="LiveId" clId="{4D4B92E2-93D2-4CD3-BD74-4FB88AAD8B7E}" dt="2024-09-26T05:57:14.408" v="2189" actId="20577"/>
          <ac:spMkLst>
            <pc:docMk/>
            <pc:sldMk cId="1521494271" sldId="896"/>
            <ac:spMk id="7" creationId="{A5B3E75A-D5FF-442C-9743-45369DDADE8E}"/>
          </ac:spMkLst>
        </pc:spChg>
        <pc:spChg chg="add mod">
          <ac:chgData name="" userId="4df855aef7cffa4d" providerId="LiveId" clId="{4D4B92E2-93D2-4CD3-BD74-4FB88AAD8B7E}" dt="2024-09-26T05:58:49.794" v="2265" actId="14100"/>
          <ac:spMkLst>
            <pc:docMk/>
            <pc:sldMk cId="1521494271" sldId="896"/>
            <ac:spMk id="8" creationId="{71C4D957-58E0-4F19-B01A-DD7C2F78C494}"/>
          </ac:spMkLst>
        </pc:spChg>
        <pc:spChg chg="add mod">
          <ac:chgData name="" userId="4df855aef7cffa4d" providerId="LiveId" clId="{4D4B92E2-93D2-4CD3-BD74-4FB88AAD8B7E}" dt="2024-09-26T05:59:21.346" v="2318" actId="14100"/>
          <ac:spMkLst>
            <pc:docMk/>
            <pc:sldMk cId="1521494271" sldId="896"/>
            <ac:spMk id="9" creationId="{7909C4F2-BC2B-43CE-A140-B418BFBBD13A}"/>
          </ac:spMkLst>
        </pc:spChg>
        <pc:spChg chg="add mod">
          <ac:chgData name="" userId="4df855aef7cffa4d" providerId="LiveId" clId="{4D4B92E2-93D2-4CD3-BD74-4FB88AAD8B7E}" dt="2024-09-26T06:01:07.449" v="2338" actId="14100"/>
          <ac:spMkLst>
            <pc:docMk/>
            <pc:sldMk cId="1521494271" sldId="896"/>
            <ac:spMk id="11" creationId="{E909A65D-6F69-4107-94DD-065777AF7000}"/>
          </ac:spMkLst>
        </pc:spChg>
        <pc:spChg chg="add mod">
          <ac:chgData name="" userId="4df855aef7cffa4d" providerId="LiveId" clId="{4D4B92E2-93D2-4CD3-BD74-4FB88AAD8B7E}" dt="2024-09-26T06:01:18.291" v="2346" actId="1076"/>
          <ac:spMkLst>
            <pc:docMk/>
            <pc:sldMk cId="1521494271" sldId="896"/>
            <ac:spMk id="12" creationId="{C6AABA99-E6AE-4F80-A641-3AF8E601FBCC}"/>
          </ac:spMkLst>
        </pc:spChg>
        <pc:picChg chg="add mod modCrop">
          <ac:chgData name="" userId="4df855aef7cffa4d" providerId="LiveId" clId="{4D4B92E2-93D2-4CD3-BD74-4FB88AAD8B7E}" dt="2024-09-26T06:00:30.647" v="2329" actId="1035"/>
          <ac:picMkLst>
            <pc:docMk/>
            <pc:sldMk cId="1521494271" sldId="896"/>
            <ac:picMk id="10" creationId="{DBD6A352-0BEC-461C-9E2F-93D51002C56C}"/>
          </ac:picMkLst>
        </pc:picChg>
      </pc:sldChg>
      <pc:sldChg chg="addSp delSp modSp add del">
        <pc:chgData name="" userId="4df855aef7cffa4d" providerId="LiveId" clId="{4D4B92E2-93D2-4CD3-BD74-4FB88AAD8B7E}" dt="2024-09-26T06:01:55.444" v="2353" actId="2696"/>
        <pc:sldMkLst>
          <pc:docMk/>
          <pc:sldMk cId="2420533869" sldId="897"/>
        </pc:sldMkLst>
        <pc:picChg chg="add del mod">
          <ac:chgData name="" userId="4df855aef7cffa4d" providerId="LiveId" clId="{4D4B92E2-93D2-4CD3-BD74-4FB88AAD8B7E}" dt="2024-09-26T06:01:53.373" v="2352" actId="478"/>
          <ac:picMkLst>
            <pc:docMk/>
            <pc:sldMk cId="2420533869" sldId="897"/>
            <ac:picMk id="2" creationId="{10F5C10E-E58F-484D-9867-8095889DFAF7}"/>
          </ac:picMkLst>
        </pc:picChg>
      </pc:sldChg>
    </pc:docChg>
  </pc:docChgLst>
  <pc:docChgLst>
    <pc:chgData userId="4df855aef7cffa4d" providerId="LiveId" clId="{8EFEA311-301E-4A9D-A51C-FADF6164B34A}"/>
    <pc:docChg chg="undo custSel addSld modSld">
      <pc:chgData name="" userId="4df855aef7cffa4d" providerId="LiveId" clId="{8EFEA311-301E-4A9D-A51C-FADF6164B34A}" dt="2024-09-27T09:57:16.862" v="2522" actId="1076"/>
      <pc:docMkLst>
        <pc:docMk/>
      </pc:docMkLst>
      <pc:sldChg chg="addSp delSp modSp">
        <pc:chgData name="" userId="4df855aef7cffa4d" providerId="LiveId" clId="{8EFEA311-301E-4A9D-A51C-FADF6164B34A}" dt="2024-09-27T09:57:16.862" v="2522" actId="1076"/>
        <pc:sldMkLst>
          <pc:docMk/>
          <pc:sldMk cId="980143643" sldId="793"/>
        </pc:sldMkLst>
        <pc:spChg chg="add del mod">
          <ac:chgData name="" userId="4df855aef7cffa4d" providerId="LiveId" clId="{8EFEA311-301E-4A9D-A51C-FADF6164B34A}" dt="2024-09-27T09:49:15.675" v="1885" actId="478"/>
          <ac:spMkLst>
            <pc:docMk/>
            <pc:sldMk cId="980143643" sldId="793"/>
            <ac:spMk id="2" creationId="{B4B60222-4BED-47F9-A11D-26442759C06A}"/>
          </ac:spMkLst>
        </pc:spChg>
        <pc:spChg chg="add del mod">
          <ac:chgData name="" userId="4df855aef7cffa4d" providerId="LiveId" clId="{8EFEA311-301E-4A9D-A51C-FADF6164B34A}" dt="2024-09-27T09:53:04.053" v="2178" actId="478"/>
          <ac:spMkLst>
            <pc:docMk/>
            <pc:sldMk cId="980143643" sldId="793"/>
            <ac:spMk id="3" creationId="{61C39350-1041-4680-B903-F9569C1E2C6C}"/>
          </ac:spMkLst>
        </pc:spChg>
        <pc:spChg chg="add mod">
          <ac:chgData name="" userId="4df855aef7cffa4d" providerId="LiveId" clId="{8EFEA311-301E-4A9D-A51C-FADF6164B34A}" dt="2024-09-27T09:54:17.542" v="2255" actId="2085"/>
          <ac:spMkLst>
            <pc:docMk/>
            <pc:sldMk cId="980143643" sldId="793"/>
            <ac:spMk id="4" creationId="{38DD2A30-92B7-4559-B185-4943703C6B9C}"/>
          </ac:spMkLst>
        </pc:spChg>
        <pc:spChg chg="add mod">
          <ac:chgData name="" userId="4df855aef7cffa4d" providerId="LiveId" clId="{8EFEA311-301E-4A9D-A51C-FADF6164B34A}" dt="2024-09-27T09:46:10.674" v="1608" actId="1076"/>
          <ac:spMkLst>
            <pc:docMk/>
            <pc:sldMk cId="980143643" sldId="793"/>
            <ac:spMk id="6" creationId="{5DD3FF48-C946-4C13-BBC8-2C457547402F}"/>
          </ac:spMkLst>
        </pc:spChg>
        <pc:spChg chg="add mod">
          <ac:chgData name="" userId="4df855aef7cffa4d" providerId="LiveId" clId="{8EFEA311-301E-4A9D-A51C-FADF6164B34A}" dt="2024-09-27T09:52:44.230" v="2175" actId="947"/>
          <ac:spMkLst>
            <pc:docMk/>
            <pc:sldMk cId="980143643" sldId="793"/>
            <ac:spMk id="7" creationId="{F5F3FD25-F86F-4D64-9B65-D67017A54D53}"/>
          </ac:spMkLst>
        </pc:spChg>
        <pc:spChg chg="add del mod">
          <ac:chgData name="" userId="4df855aef7cffa4d" providerId="LiveId" clId="{8EFEA311-301E-4A9D-A51C-FADF6164B34A}" dt="2024-09-27T09:50:29.515" v="1965" actId="478"/>
          <ac:spMkLst>
            <pc:docMk/>
            <pc:sldMk cId="980143643" sldId="793"/>
            <ac:spMk id="8" creationId="{C5697511-77BE-41AD-A435-6E15CD52CE8A}"/>
          </ac:spMkLst>
        </pc:spChg>
        <pc:spChg chg="add mod">
          <ac:chgData name="" userId="4df855aef7cffa4d" providerId="LiveId" clId="{8EFEA311-301E-4A9D-A51C-FADF6164B34A}" dt="2024-09-27T09:50:47.992" v="1988" actId="1076"/>
          <ac:spMkLst>
            <pc:docMk/>
            <pc:sldMk cId="980143643" sldId="793"/>
            <ac:spMk id="9" creationId="{4C042EC5-36AD-4DB7-94A6-70664FCFE647}"/>
          </ac:spMkLst>
        </pc:spChg>
        <pc:spChg chg="add mod">
          <ac:chgData name="" userId="4df855aef7cffa4d" providerId="LiveId" clId="{8EFEA311-301E-4A9D-A51C-FADF6164B34A}" dt="2024-09-27T09:50:47.992" v="1988" actId="1076"/>
          <ac:spMkLst>
            <pc:docMk/>
            <pc:sldMk cId="980143643" sldId="793"/>
            <ac:spMk id="10" creationId="{5CE18BE9-FFB1-4528-AB40-7837E8CC9711}"/>
          </ac:spMkLst>
        </pc:spChg>
        <pc:spChg chg="add mod">
          <ac:chgData name="" userId="4df855aef7cffa4d" providerId="LiveId" clId="{8EFEA311-301E-4A9D-A51C-FADF6164B34A}" dt="2024-09-27T09:50:47.992" v="1988" actId="1076"/>
          <ac:spMkLst>
            <pc:docMk/>
            <pc:sldMk cId="980143643" sldId="793"/>
            <ac:spMk id="11" creationId="{DA2A47CB-6CC7-46D7-BB94-00829544D48D}"/>
          </ac:spMkLst>
        </pc:spChg>
        <pc:spChg chg="mod">
          <ac:chgData name="" userId="4df855aef7cffa4d" providerId="LiveId" clId="{8EFEA311-301E-4A9D-A51C-FADF6164B34A}" dt="2024-09-27T09:45:13.127" v="1497" actId="14100"/>
          <ac:spMkLst>
            <pc:docMk/>
            <pc:sldMk cId="980143643" sldId="793"/>
            <ac:spMk id="12" creationId="{ADAADF98-9D01-8FC8-D6BE-59ECC4E5CCA4}"/>
          </ac:spMkLst>
        </pc:spChg>
        <pc:spChg chg="add del mod">
          <ac:chgData name="" userId="4df855aef7cffa4d" providerId="LiveId" clId="{8EFEA311-301E-4A9D-A51C-FADF6164B34A}" dt="2024-09-27T09:53:04.053" v="2178" actId="478"/>
          <ac:spMkLst>
            <pc:docMk/>
            <pc:sldMk cId="980143643" sldId="793"/>
            <ac:spMk id="14" creationId="{F91B094E-D32C-41D6-A2C4-B1C5F8C56D8B}"/>
          </ac:spMkLst>
        </pc:spChg>
        <pc:spChg chg="add mod">
          <ac:chgData name="" userId="4df855aef7cffa4d" providerId="LiveId" clId="{8EFEA311-301E-4A9D-A51C-FADF6164B34A}" dt="2024-09-27T09:50:58.841" v="2001" actId="207"/>
          <ac:spMkLst>
            <pc:docMk/>
            <pc:sldMk cId="980143643" sldId="793"/>
            <ac:spMk id="15" creationId="{EE17B835-5237-49E8-8D38-C72105DFE330}"/>
          </ac:spMkLst>
        </pc:spChg>
        <pc:spChg chg="mod">
          <ac:chgData name="" userId="4df855aef7cffa4d" providerId="LiveId" clId="{8EFEA311-301E-4A9D-A51C-FADF6164B34A}" dt="2024-09-27T09:50:26.873" v="1964" actId="20577"/>
          <ac:spMkLst>
            <pc:docMk/>
            <pc:sldMk cId="980143643" sldId="793"/>
            <ac:spMk id="16" creationId="{DA2B479E-580B-4855-A05A-742A4DFE033F}"/>
          </ac:spMkLst>
        </pc:spChg>
        <pc:spChg chg="add mod">
          <ac:chgData name="" userId="4df855aef7cffa4d" providerId="LiveId" clId="{8EFEA311-301E-4A9D-A51C-FADF6164B34A}" dt="2024-09-27T09:51:08.012" v="2009" actId="20577"/>
          <ac:spMkLst>
            <pc:docMk/>
            <pc:sldMk cId="980143643" sldId="793"/>
            <ac:spMk id="17" creationId="{69757957-2ED8-49DF-BDD4-75FC27ECA886}"/>
          </ac:spMkLst>
        </pc:spChg>
        <pc:spChg chg="add mod">
          <ac:chgData name="" userId="4df855aef7cffa4d" providerId="LiveId" clId="{8EFEA311-301E-4A9D-A51C-FADF6164B34A}" dt="2024-09-27T09:52:50.358" v="2177" actId="947"/>
          <ac:spMkLst>
            <pc:docMk/>
            <pc:sldMk cId="980143643" sldId="793"/>
            <ac:spMk id="18" creationId="{C969DB8F-65BE-44E3-B7A8-5E75904C84E4}"/>
          </ac:spMkLst>
        </pc:spChg>
        <pc:spChg chg="add del mod">
          <ac:chgData name="" userId="4df855aef7cffa4d" providerId="LiveId" clId="{8EFEA311-301E-4A9D-A51C-FADF6164B34A}" dt="2024-09-27T09:55:06.152" v="2331" actId="478"/>
          <ac:spMkLst>
            <pc:docMk/>
            <pc:sldMk cId="980143643" sldId="793"/>
            <ac:spMk id="19" creationId="{8F5854D7-E105-4F5D-82EE-F315074B3AA4}"/>
          </ac:spMkLst>
        </pc:spChg>
        <pc:spChg chg="add mod ord">
          <ac:chgData name="" userId="4df855aef7cffa4d" providerId="LiveId" clId="{8EFEA311-301E-4A9D-A51C-FADF6164B34A}" dt="2024-09-27T09:54:08.512" v="2253" actId="14100"/>
          <ac:spMkLst>
            <pc:docMk/>
            <pc:sldMk cId="980143643" sldId="793"/>
            <ac:spMk id="20" creationId="{C6C112FB-6BB5-46BE-9C23-5433EA1ABB46}"/>
          </ac:spMkLst>
        </pc:spChg>
        <pc:spChg chg="add mod">
          <ac:chgData name="" userId="4df855aef7cffa4d" providerId="LiveId" clId="{8EFEA311-301E-4A9D-A51C-FADF6164B34A}" dt="2024-09-27T09:55:10.370" v="2332" actId="1076"/>
          <ac:spMkLst>
            <pc:docMk/>
            <pc:sldMk cId="980143643" sldId="793"/>
            <ac:spMk id="21" creationId="{6C1D68D1-89B9-4C61-84C1-16A5A7E8CE19}"/>
          </ac:spMkLst>
        </pc:spChg>
        <pc:spChg chg="add mod">
          <ac:chgData name="" userId="4df855aef7cffa4d" providerId="LiveId" clId="{8EFEA311-301E-4A9D-A51C-FADF6164B34A}" dt="2024-09-27T09:56:26.718" v="2446" actId="207"/>
          <ac:spMkLst>
            <pc:docMk/>
            <pc:sldMk cId="980143643" sldId="793"/>
            <ac:spMk id="22" creationId="{59987832-0ED7-4CE9-991E-6C3DA8D9014F}"/>
          </ac:spMkLst>
        </pc:spChg>
        <pc:spChg chg="add mod">
          <ac:chgData name="" userId="4df855aef7cffa4d" providerId="LiveId" clId="{8EFEA311-301E-4A9D-A51C-FADF6164B34A}" dt="2024-09-27T09:57:16.862" v="2522" actId="1076"/>
          <ac:spMkLst>
            <pc:docMk/>
            <pc:sldMk cId="980143643" sldId="793"/>
            <ac:spMk id="23" creationId="{85E6CD06-8C60-43FC-BF7F-E74BC9E01EDB}"/>
          </ac:spMkLst>
        </pc:spChg>
      </pc:sldChg>
      <pc:sldChg chg="addSp modSp add">
        <pc:chgData name="" userId="4df855aef7cffa4d" providerId="LiveId" clId="{8EFEA311-301E-4A9D-A51C-FADF6164B34A}" dt="2024-09-27T09:16:26.393" v="245" actId="207"/>
        <pc:sldMkLst>
          <pc:docMk/>
          <pc:sldMk cId="4086624368" sldId="897"/>
        </pc:sldMkLst>
        <pc:spChg chg="add mod">
          <ac:chgData name="" userId="4df855aef7cffa4d" providerId="LiveId" clId="{8EFEA311-301E-4A9D-A51C-FADF6164B34A}" dt="2024-09-27T09:06:45.711" v="8" actId="1076"/>
          <ac:spMkLst>
            <pc:docMk/>
            <pc:sldMk cId="4086624368" sldId="897"/>
            <ac:spMk id="3" creationId="{353D8EF0-0D01-4A26-BDC6-A256174F5078}"/>
          </ac:spMkLst>
        </pc:spChg>
        <pc:spChg chg="add mod">
          <ac:chgData name="" userId="4df855aef7cffa4d" providerId="LiveId" clId="{8EFEA311-301E-4A9D-A51C-FADF6164B34A}" dt="2024-09-27T09:06:48.772" v="9" actId="571"/>
          <ac:spMkLst>
            <pc:docMk/>
            <pc:sldMk cId="4086624368" sldId="897"/>
            <ac:spMk id="4" creationId="{D6C29CCD-4187-4A40-A357-A94B6FDF3119}"/>
          </ac:spMkLst>
        </pc:spChg>
        <pc:spChg chg="add mod">
          <ac:chgData name="" userId="4df855aef7cffa4d" providerId="LiveId" clId="{8EFEA311-301E-4A9D-A51C-FADF6164B34A}" dt="2024-09-27T09:06:54.260" v="11" actId="14100"/>
          <ac:spMkLst>
            <pc:docMk/>
            <pc:sldMk cId="4086624368" sldId="897"/>
            <ac:spMk id="5" creationId="{269863FB-06F2-4A72-B663-0ADDBFE8B3A3}"/>
          </ac:spMkLst>
        </pc:spChg>
        <pc:spChg chg="add mod">
          <ac:chgData name="" userId="4df855aef7cffa4d" providerId="LiveId" clId="{8EFEA311-301E-4A9D-A51C-FADF6164B34A}" dt="2024-09-27T09:07:18.910" v="14" actId="1076"/>
          <ac:spMkLst>
            <pc:docMk/>
            <pc:sldMk cId="4086624368" sldId="897"/>
            <ac:spMk id="6" creationId="{43D02E78-2E82-4127-8ED0-3D8E9F6082ED}"/>
          </ac:spMkLst>
        </pc:spChg>
        <pc:spChg chg="add mod">
          <ac:chgData name="" userId="4df855aef7cffa4d" providerId="LiveId" clId="{8EFEA311-301E-4A9D-A51C-FADF6164B34A}" dt="2024-09-27T09:07:24.384" v="16" actId="1076"/>
          <ac:spMkLst>
            <pc:docMk/>
            <pc:sldMk cId="4086624368" sldId="897"/>
            <ac:spMk id="7" creationId="{AD8E383F-70EF-4BEA-83DA-84D7B58DF1F9}"/>
          </ac:spMkLst>
        </pc:spChg>
        <pc:spChg chg="add mod">
          <ac:chgData name="" userId="4df855aef7cffa4d" providerId="LiveId" clId="{8EFEA311-301E-4A9D-A51C-FADF6164B34A}" dt="2024-09-27T09:07:27.409" v="17" actId="571"/>
          <ac:spMkLst>
            <pc:docMk/>
            <pc:sldMk cId="4086624368" sldId="897"/>
            <ac:spMk id="8" creationId="{C2F9198E-AEA2-4F93-B75D-F466D77C2AF2}"/>
          </ac:spMkLst>
        </pc:spChg>
        <pc:spChg chg="add mod">
          <ac:chgData name="" userId="4df855aef7cffa4d" providerId="LiveId" clId="{8EFEA311-301E-4A9D-A51C-FADF6164B34A}" dt="2024-09-27T09:16:18.926" v="242" actId="1076"/>
          <ac:spMkLst>
            <pc:docMk/>
            <pc:sldMk cId="4086624368" sldId="897"/>
            <ac:spMk id="9" creationId="{C858A693-CC52-4F3C-8E6B-E334712A5BD2}"/>
          </ac:spMkLst>
        </pc:spChg>
        <pc:spChg chg="add mod">
          <ac:chgData name="" userId="4df855aef7cffa4d" providerId="LiveId" clId="{8EFEA311-301E-4A9D-A51C-FADF6164B34A}" dt="2024-09-27T09:08:56.665" v="154" actId="1076"/>
          <ac:spMkLst>
            <pc:docMk/>
            <pc:sldMk cId="4086624368" sldId="897"/>
            <ac:spMk id="10" creationId="{BA8F8069-19F7-42F8-BC95-3DC9A5FE52BC}"/>
          </ac:spMkLst>
        </pc:spChg>
        <pc:spChg chg="add mod">
          <ac:chgData name="" userId="4df855aef7cffa4d" providerId="LiveId" clId="{8EFEA311-301E-4A9D-A51C-FADF6164B34A}" dt="2024-09-27T09:16:26.393" v="245" actId="207"/>
          <ac:spMkLst>
            <pc:docMk/>
            <pc:sldMk cId="4086624368" sldId="897"/>
            <ac:spMk id="12" creationId="{9F5134C1-3D26-4871-9E95-8B92D53311B9}"/>
          </ac:spMkLst>
        </pc:spChg>
        <pc:picChg chg="add mod">
          <ac:chgData name="" userId="4df855aef7cffa4d" providerId="LiveId" clId="{8EFEA311-301E-4A9D-A51C-FADF6164B34A}" dt="2024-09-27T09:06:21.238" v="4" actId="1076"/>
          <ac:picMkLst>
            <pc:docMk/>
            <pc:sldMk cId="4086624368" sldId="897"/>
            <ac:picMk id="2" creationId="{FA063D93-7189-4CB1-A142-E9B8D3703C11}"/>
          </ac:picMkLst>
        </pc:picChg>
        <pc:picChg chg="add mod">
          <ac:chgData name="" userId="4df855aef7cffa4d" providerId="LiveId" clId="{8EFEA311-301E-4A9D-A51C-FADF6164B34A}" dt="2024-09-27T09:16:18.926" v="242" actId="1076"/>
          <ac:picMkLst>
            <pc:docMk/>
            <pc:sldMk cId="4086624368" sldId="897"/>
            <ac:picMk id="11" creationId="{95646647-AFA8-4B94-9831-5CFD05DAEF2A}"/>
          </ac:picMkLst>
        </pc:picChg>
      </pc:sldChg>
      <pc:sldChg chg="addSp delSp modSp add">
        <pc:chgData name="" userId="4df855aef7cffa4d" providerId="LiveId" clId="{8EFEA311-301E-4A9D-A51C-FADF6164B34A}" dt="2024-09-27T09:28:17.523" v="809" actId="1076"/>
        <pc:sldMkLst>
          <pc:docMk/>
          <pc:sldMk cId="1887035622" sldId="898"/>
        </pc:sldMkLst>
        <pc:spChg chg="add mod">
          <ac:chgData name="" userId="4df855aef7cffa4d" providerId="LiveId" clId="{8EFEA311-301E-4A9D-A51C-FADF6164B34A}" dt="2024-09-27T09:26:32.859" v="686" actId="14100"/>
          <ac:spMkLst>
            <pc:docMk/>
            <pc:sldMk cId="1887035622" sldId="898"/>
            <ac:spMk id="2" creationId="{14DAE874-C487-45AB-B8B4-1BA1FE3B544D}"/>
          </ac:spMkLst>
        </pc:spChg>
        <pc:spChg chg="add mod ord">
          <ac:chgData name="" userId="4df855aef7cffa4d" providerId="LiveId" clId="{8EFEA311-301E-4A9D-A51C-FADF6164B34A}" dt="2024-09-27T09:19:13.212" v="342" actId="1076"/>
          <ac:spMkLst>
            <pc:docMk/>
            <pc:sldMk cId="1887035622" sldId="898"/>
            <ac:spMk id="3" creationId="{79BB90F5-67DA-496A-918D-F2948A8D01B5}"/>
          </ac:spMkLst>
        </pc:spChg>
        <pc:spChg chg="add mod">
          <ac:chgData name="" userId="4df855aef7cffa4d" providerId="LiveId" clId="{8EFEA311-301E-4A9D-A51C-FADF6164B34A}" dt="2024-09-27T09:21:40.226" v="505" actId="1076"/>
          <ac:spMkLst>
            <pc:docMk/>
            <pc:sldMk cId="1887035622" sldId="898"/>
            <ac:spMk id="5" creationId="{E311550B-7664-4DA7-92ED-106B097A45B3}"/>
          </ac:spMkLst>
        </pc:spChg>
        <pc:spChg chg="add mod">
          <ac:chgData name="" userId="4df855aef7cffa4d" providerId="LiveId" clId="{8EFEA311-301E-4A9D-A51C-FADF6164B34A}" dt="2024-09-27T09:20:44.030" v="458" actId="1076"/>
          <ac:spMkLst>
            <pc:docMk/>
            <pc:sldMk cId="1887035622" sldId="898"/>
            <ac:spMk id="6" creationId="{27F6D405-4D2A-4425-8513-85DEA3FECE1F}"/>
          </ac:spMkLst>
        </pc:spChg>
        <pc:spChg chg="add mod">
          <ac:chgData name="" userId="4df855aef7cffa4d" providerId="LiveId" clId="{8EFEA311-301E-4A9D-A51C-FADF6164B34A}" dt="2024-09-27T09:20:44.030" v="458" actId="1076"/>
          <ac:spMkLst>
            <pc:docMk/>
            <pc:sldMk cId="1887035622" sldId="898"/>
            <ac:spMk id="7" creationId="{812F58BB-EB5C-4EE1-A78F-219456D38F9D}"/>
          </ac:spMkLst>
        </pc:spChg>
        <pc:spChg chg="add mod">
          <ac:chgData name="" userId="4df855aef7cffa4d" providerId="LiveId" clId="{8EFEA311-301E-4A9D-A51C-FADF6164B34A}" dt="2024-09-27T09:20:44.030" v="458" actId="1076"/>
          <ac:spMkLst>
            <pc:docMk/>
            <pc:sldMk cId="1887035622" sldId="898"/>
            <ac:spMk id="8" creationId="{D0C27541-616E-4CE3-A229-4CD4CA22939A}"/>
          </ac:spMkLst>
        </pc:spChg>
        <pc:spChg chg="add mod">
          <ac:chgData name="" userId="4df855aef7cffa4d" providerId="LiveId" clId="{8EFEA311-301E-4A9D-A51C-FADF6164B34A}" dt="2024-09-27T09:20:44.030" v="458" actId="1076"/>
          <ac:spMkLst>
            <pc:docMk/>
            <pc:sldMk cId="1887035622" sldId="898"/>
            <ac:spMk id="9" creationId="{0A97F25C-ECE7-4670-8303-AB9D865D21B9}"/>
          </ac:spMkLst>
        </pc:spChg>
        <pc:spChg chg="add mod ord">
          <ac:chgData name="" userId="4df855aef7cffa4d" providerId="LiveId" clId="{8EFEA311-301E-4A9D-A51C-FADF6164B34A}" dt="2024-09-27T09:22:47.124" v="521" actId="1076"/>
          <ac:spMkLst>
            <pc:docMk/>
            <pc:sldMk cId="1887035622" sldId="898"/>
            <ac:spMk id="10" creationId="{8841721E-3ABD-47B8-B5CA-D56C026769DD}"/>
          </ac:spMkLst>
        </pc:spChg>
        <pc:spChg chg="add del mod">
          <ac:chgData name="" userId="4df855aef7cffa4d" providerId="LiveId" clId="{8EFEA311-301E-4A9D-A51C-FADF6164B34A}" dt="2024-09-27T09:22:22.523" v="517" actId="478"/>
          <ac:spMkLst>
            <pc:docMk/>
            <pc:sldMk cId="1887035622" sldId="898"/>
            <ac:spMk id="11" creationId="{6DAC4829-D715-4A15-94FB-97573293FD4C}"/>
          </ac:spMkLst>
        </pc:spChg>
        <pc:spChg chg="add mod">
          <ac:chgData name="" userId="4df855aef7cffa4d" providerId="LiveId" clId="{8EFEA311-301E-4A9D-A51C-FADF6164B34A}" dt="2024-09-27T09:26:45.334" v="693" actId="14100"/>
          <ac:spMkLst>
            <pc:docMk/>
            <pc:sldMk cId="1887035622" sldId="898"/>
            <ac:spMk id="12" creationId="{E2D26D9C-2931-469C-88E9-C23DCBF99AB2}"/>
          </ac:spMkLst>
        </pc:spChg>
        <pc:spChg chg="add mod">
          <ac:chgData name="" userId="4df855aef7cffa4d" providerId="LiveId" clId="{8EFEA311-301E-4A9D-A51C-FADF6164B34A}" dt="2024-09-27T09:23:24.074" v="527" actId="1076"/>
          <ac:spMkLst>
            <pc:docMk/>
            <pc:sldMk cId="1887035622" sldId="898"/>
            <ac:spMk id="13" creationId="{9EF90438-D1FB-4845-B0FA-90FD3B33051B}"/>
          </ac:spMkLst>
        </pc:spChg>
        <pc:spChg chg="add mod">
          <ac:chgData name="" userId="4df855aef7cffa4d" providerId="LiveId" clId="{8EFEA311-301E-4A9D-A51C-FADF6164B34A}" dt="2024-09-27T09:27:09.482" v="703" actId="14100"/>
          <ac:spMkLst>
            <pc:docMk/>
            <pc:sldMk cId="1887035622" sldId="898"/>
            <ac:spMk id="14" creationId="{14EC8F68-0337-4183-977F-F29CE7B86A89}"/>
          </ac:spMkLst>
        </pc:spChg>
        <pc:spChg chg="add mod">
          <ac:chgData name="" userId="4df855aef7cffa4d" providerId="LiveId" clId="{8EFEA311-301E-4A9D-A51C-FADF6164B34A}" dt="2024-09-27T09:27:16.755" v="707" actId="14100"/>
          <ac:spMkLst>
            <pc:docMk/>
            <pc:sldMk cId="1887035622" sldId="898"/>
            <ac:spMk id="15" creationId="{9AA07DB5-AB68-4D1D-8B86-97CBE374E979}"/>
          </ac:spMkLst>
        </pc:spChg>
        <pc:spChg chg="add mod">
          <ac:chgData name="" userId="4df855aef7cffa4d" providerId="LiveId" clId="{8EFEA311-301E-4A9D-A51C-FADF6164B34A}" dt="2024-09-27T09:26:42.116" v="692" actId="14100"/>
          <ac:spMkLst>
            <pc:docMk/>
            <pc:sldMk cId="1887035622" sldId="898"/>
            <ac:spMk id="16" creationId="{984ACCF5-3C59-4240-81F7-4ED7E14C6628}"/>
          </ac:spMkLst>
        </pc:spChg>
        <pc:spChg chg="add mod">
          <ac:chgData name="" userId="4df855aef7cffa4d" providerId="LiveId" clId="{8EFEA311-301E-4A9D-A51C-FADF6164B34A}" dt="2024-09-27T09:27:24.864" v="709" actId="1076"/>
          <ac:spMkLst>
            <pc:docMk/>
            <pc:sldMk cId="1887035622" sldId="898"/>
            <ac:spMk id="17" creationId="{45C52369-0448-4190-9B07-4CDB7B6FDC3D}"/>
          </ac:spMkLst>
        </pc:spChg>
        <pc:spChg chg="add mod">
          <ac:chgData name="" userId="4df855aef7cffa4d" providerId="LiveId" clId="{8EFEA311-301E-4A9D-A51C-FADF6164B34A}" dt="2024-09-27T09:27:43.725" v="743" actId="1076"/>
          <ac:spMkLst>
            <pc:docMk/>
            <pc:sldMk cId="1887035622" sldId="898"/>
            <ac:spMk id="18" creationId="{C1ED5318-6773-44D1-8F70-F9BB3CF3472A}"/>
          </ac:spMkLst>
        </pc:spChg>
        <pc:spChg chg="add mod">
          <ac:chgData name="" userId="4df855aef7cffa4d" providerId="LiveId" clId="{8EFEA311-301E-4A9D-A51C-FADF6164B34A}" dt="2024-09-27T09:28:05.198" v="807" actId="20577"/>
          <ac:spMkLst>
            <pc:docMk/>
            <pc:sldMk cId="1887035622" sldId="898"/>
            <ac:spMk id="19" creationId="{09BA327A-B453-4FC5-9E51-1A293F314FC8}"/>
          </ac:spMkLst>
        </pc:spChg>
        <pc:picChg chg="add mod">
          <ac:chgData name="" userId="4df855aef7cffa4d" providerId="LiveId" clId="{8EFEA311-301E-4A9D-A51C-FADF6164B34A}" dt="2024-09-27T09:19:14.569" v="343" actId="1076"/>
          <ac:picMkLst>
            <pc:docMk/>
            <pc:sldMk cId="1887035622" sldId="898"/>
            <ac:picMk id="4" creationId="{27D64F5A-B554-43F2-BE3A-B9D54939FEEB}"/>
          </ac:picMkLst>
        </pc:picChg>
        <pc:picChg chg="add mod">
          <ac:chgData name="" userId="4df855aef7cffa4d" providerId="LiveId" clId="{8EFEA311-301E-4A9D-A51C-FADF6164B34A}" dt="2024-09-27T09:28:17.523" v="809" actId="1076"/>
          <ac:picMkLst>
            <pc:docMk/>
            <pc:sldMk cId="1887035622" sldId="898"/>
            <ac:picMk id="20" creationId="{F883166D-B7FD-411D-9702-892B65EC4EFC}"/>
          </ac:picMkLst>
        </pc:picChg>
      </pc:sldChg>
      <pc:sldChg chg="addSp delSp modSp add">
        <pc:chgData name="" userId="4df855aef7cffa4d" providerId="LiveId" clId="{8EFEA311-301E-4A9D-A51C-FADF6164B34A}" dt="2024-09-27T09:40:52.069" v="1463" actId="1076"/>
        <pc:sldMkLst>
          <pc:docMk/>
          <pc:sldMk cId="1405455030" sldId="899"/>
        </pc:sldMkLst>
        <pc:spChg chg="add mod">
          <ac:chgData name="" userId="4df855aef7cffa4d" providerId="LiveId" clId="{8EFEA311-301E-4A9D-A51C-FADF6164B34A}" dt="2024-09-27T09:39:25.711" v="1436" actId="1076"/>
          <ac:spMkLst>
            <pc:docMk/>
            <pc:sldMk cId="1405455030" sldId="899"/>
            <ac:spMk id="2" creationId="{A8078BF8-CAF8-4719-966D-A100E675FA8A}"/>
          </ac:spMkLst>
        </pc:spChg>
        <pc:spChg chg="add mod">
          <ac:chgData name="" userId="4df855aef7cffa4d" providerId="LiveId" clId="{8EFEA311-301E-4A9D-A51C-FADF6164B34A}" dt="2024-09-27T09:38:57.926" v="1425" actId="14100"/>
          <ac:spMkLst>
            <pc:docMk/>
            <pc:sldMk cId="1405455030" sldId="899"/>
            <ac:spMk id="3" creationId="{84A27475-5F09-4A1D-9554-7E7B7BB8A316}"/>
          </ac:spMkLst>
        </pc:spChg>
        <pc:spChg chg="add mod">
          <ac:chgData name="" userId="4df855aef7cffa4d" providerId="LiveId" clId="{8EFEA311-301E-4A9D-A51C-FADF6164B34A}" dt="2024-09-27T09:30:00.903" v="925" actId="207"/>
          <ac:spMkLst>
            <pc:docMk/>
            <pc:sldMk cId="1405455030" sldId="899"/>
            <ac:spMk id="4" creationId="{86F940E3-C4F6-4A3E-88E3-1A15E7CF4D9C}"/>
          </ac:spMkLst>
        </pc:spChg>
        <pc:spChg chg="add del mod">
          <ac:chgData name="" userId="4df855aef7cffa4d" providerId="LiveId" clId="{8EFEA311-301E-4A9D-A51C-FADF6164B34A}" dt="2024-09-27T09:30:19.504" v="946" actId="478"/>
          <ac:spMkLst>
            <pc:docMk/>
            <pc:sldMk cId="1405455030" sldId="899"/>
            <ac:spMk id="5" creationId="{A95BD860-2755-4400-B563-C0CBA6B28357}"/>
          </ac:spMkLst>
        </pc:spChg>
        <pc:spChg chg="add mod">
          <ac:chgData name="" userId="4df855aef7cffa4d" providerId="LiveId" clId="{8EFEA311-301E-4A9D-A51C-FADF6164B34A}" dt="2024-09-27T09:37:23.630" v="1399" actId="14100"/>
          <ac:spMkLst>
            <pc:docMk/>
            <pc:sldMk cId="1405455030" sldId="899"/>
            <ac:spMk id="6" creationId="{CDA40866-C26E-44D8-8CDF-52C11C7C1F29}"/>
          </ac:spMkLst>
        </pc:spChg>
        <pc:spChg chg="add mod">
          <ac:chgData name="" userId="4df855aef7cffa4d" providerId="LiveId" clId="{8EFEA311-301E-4A9D-A51C-FADF6164B34A}" dt="2024-09-27T09:37:31.532" v="1400" actId="1076"/>
          <ac:spMkLst>
            <pc:docMk/>
            <pc:sldMk cId="1405455030" sldId="899"/>
            <ac:spMk id="7" creationId="{594A92A3-0F05-4665-86AA-CA34EBF6F233}"/>
          </ac:spMkLst>
        </pc:spChg>
        <pc:spChg chg="add mod">
          <ac:chgData name="" userId="4df855aef7cffa4d" providerId="LiveId" clId="{8EFEA311-301E-4A9D-A51C-FADF6164B34A}" dt="2024-09-27T09:31:15.785" v="1019" actId="20577"/>
          <ac:spMkLst>
            <pc:docMk/>
            <pc:sldMk cId="1405455030" sldId="899"/>
            <ac:spMk id="8" creationId="{031EFFBE-C569-4A95-A93B-2F83472B7688}"/>
          </ac:spMkLst>
        </pc:spChg>
        <pc:spChg chg="add mod">
          <ac:chgData name="" userId="4df855aef7cffa4d" providerId="LiveId" clId="{8EFEA311-301E-4A9D-A51C-FADF6164B34A}" dt="2024-09-27T09:37:47.024" v="1404" actId="1076"/>
          <ac:spMkLst>
            <pc:docMk/>
            <pc:sldMk cId="1405455030" sldId="899"/>
            <ac:spMk id="9" creationId="{31D52D2D-2B8F-4C1B-8160-675F21D1F357}"/>
          </ac:spMkLst>
        </pc:spChg>
        <pc:spChg chg="add del mod">
          <ac:chgData name="" userId="4df855aef7cffa4d" providerId="LiveId" clId="{8EFEA311-301E-4A9D-A51C-FADF6164B34A}" dt="2024-09-27T09:31:56.253" v="1040" actId="478"/>
          <ac:spMkLst>
            <pc:docMk/>
            <pc:sldMk cId="1405455030" sldId="899"/>
            <ac:spMk id="10" creationId="{594E2CAE-AF94-46D0-8352-5022196BF897}"/>
          </ac:spMkLst>
        </pc:spChg>
        <pc:spChg chg="add del mod">
          <ac:chgData name="" userId="4df855aef7cffa4d" providerId="LiveId" clId="{8EFEA311-301E-4A9D-A51C-FADF6164B34A}" dt="2024-09-27T09:38:02.872" v="1410" actId="478"/>
          <ac:spMkLst>
            <pc:docMk/>
            <pc:sldMk cId="1405455030" sldId="899"/>
            <ac:spMk id="11" creationId="{D317D5B6-23F4-49D8-A856-D581695CA413}"/>
          </ac:spMkLst>
        </pc:spChg>
        <pc:spChg chg="add mod">
          <ac:chgData name="" userId="4df855aef7cffa4d" providerId="LiveId" clId="{8EFEA311-301E-4A9D-A51C-FADF6164B34A}" dt="2024-09-27T09:39:10.361" v="1430" actId="1076"/>
          <ac:spMkLst>
            <pc:docMk/>
            <pc:sldMk cId="1405455030" sldId="899"/>
            <ac:spMk id="12" creationId="{2A0A4EB3-AFA3-4518-91CD-466C307D2775}"/>
          </ac:spMkLst>
        </pc:spChg>
        <pc:spChg chg="add del mod">
          <ac:chgData name="" userId="4df855aef7cffa4d" providerId="LiveId" clId="{8EFEA311-301E-4A9D-A51C-FADF6164B34A}" dt="2024-09-27T09:34:10.901" v="1148"/>
          <ac:spMkLst>
            <pc:docMk/>
            <pc:sldMk cId="1405455030" sldId="899"/>
            <ac:spMk id="14" creationId="{E1804DCB-8137-4A93-A826-35A524B372F6}"/>
          </ac:spMkLst>
        </pc:spChg>
        <pc:spChg chg="add mod">
          <ac:chgData name="" userId="4df855aef7cffa4d" providerId="LiveId" clId="{8EFEA311-301E-4A9D-A51C-FADF6164B34A}" dt="2024-09-27T09:37:16.892" v="1394" actId="1076"/>
          <ac:spMkLst>
            <pc:docMk/>
            <pc:sldMk cId="1405455030" sldId="899"/>
            <ac:spMk id="15" creationId="{B768FA45-E500-4F05-9E9A-849EA537F32D}"/>
          </ac:spMkLst>
        </pc:spChg>
        <pc:spChg chg="add mod">
          <ac:chgData name="" userId="4df855aef7cffa4d" providerId="LiveId" clId="{8EFEA311-301E-4A9D-A51C-FADF6164B34A}" dt="2024-09-27T09:37:16.892" v="1394" actId="1076"/>
          <ac:spMkLst>
            <pc:docMk/>
            <pc:sldMk cId="1405455030" sldId="899"/>
            <ac:spMk id="16" creationId="{4A2F4BEA-3C12-4F95-95DE-7C37A60D0A0D}"/>
          </ac:spMkLst>
        </pc:spChg>
        <pc:spChg chg="add mod">
          <ac:chgData name="" userId="4df855aef7cffa4d" providerId="LiveId" clId="{8EFEA311-301E-4A9D-A51C-FADF6164B34A}" dt="2024-09-27T09:37:16.892" v="1394" actId="1076"/>
          <ac:spMkLst>
            <pc:docMk/>
            <pc:sldMk cId="1405455030" sldId="899"/>
            <ac:spMk id="17" creationId="{0D94BB5D-DB3B-4256-B733-65745BAFB52D}"/>
          </ac:spMkLst>
        </pc:spChg>
        <pc:spChg chg="add mod">
          <ac:chgData name="" userId="4df855aef7cffa4d" providerId="LiveId" clId="{8EFEA311-301E-4A9D-A51C-FADF6164B34A}" dt="2024-09-27T09:37:16.892" v="1394" actId="1076"/>
          <ac:spMkLst>
            <pc:docMk/>
            <pc:sldMk cId="1405455030" sldId="899"/>
            <ac:spMk id="18" creationId="{7F41F373-C0A4-4412-B0D7-48668F99CD44}"/>
          </ac:spMkLst>
        </pc:spChg>
        <pc:spChg chg="add mod">
          <ac:chgData name="" userId="4df855aef7cffa4d" providerId="LiveId" clId="{8EFEA311-301E-4A9D-A51C-FADF6164B34A}" dt="2024-09-27T09:39:55.901" v="1444" actId="1076"/>
          <ac:spMkLst>
            <pc:docMk/>
            <pc:sldMk cId="1405455030" sldId="899"/>
            <ac:spMk id="19" creationId="{12866EDD-858D-44DD-A19B-DF7004E69931}"/>
          </ac:spMkLst>
        </pc:spChg>
        <pc:spChg chg="add mod">
          <ac:chgData name="" userId="4df855aef7cffa4d" providerId="LiveId" clId="{8EFEA311-301E-4A9D-A51C-FADF6164B34A}" dt="2024-09-27T09:38:07.184" v="1411" actId="571"/>
          <ac:spMkLst>
            <pc:docMk/>
            <pc:sldMk cId="1405455030" sldId="899"/>
            <ac:spMk id="21" creationId="{4782FD15-85E4-4819-90A7-4DA1C4B78803}"/>
          </ac:spMkLst>
        </pc:spChg>
        <pc:spChg chg="add mod">
          <ac:chgData name="" userId="4df855aef7cffa4d" providerId="LiveId" clId="{8EFEA311-301E-4A9D-A51C-FADF6164B34A}" dt="2024-09-27T09:39:40.440" v="1439" actId="13822"/>
          <ac:spMkLst>
            <pc:docMk/>
            <pc:sldMk cId="1405455030" sldId="899"/>
            <ac:spMk id="22" creationId="{E26082D4-3E28-4DCF-BED8-360401312E46}"/>
          </ac:spMkLst>
        </pc:spChg>
        <pc:spChg chg="add mod">
          <ac:chgData name="" userId="4df855aef7cffa4d" providerId="LiveId" clId="{8EFEA311-301E-4A9D-A51C-FADF6164B34A}" dt="2024-09-27T09:40:52.069" v="1463" actId="1076"/>
          <ac:spMkLst>
            <pc:docMk/>
            <pc:sldMk cId="1405455030" sldId="899"/>
            <ac:spMk id="23" creationId="{09D25838-E399-4DB9-9D97-7DF16D4657E3}"/>
          </ac:spMkLst>
        </pc:spChg>
        <pc:spChg chg="add mod ord">
          <ac:chgData name="" userId="4df855aef7cffa4d" providerId="LiveId" clId="{8EFEA311-301E-4A9D-A51C-FADF6164B34A}" dt="2024-09-27T09:40:46.275" v="1462" actId="947"/>
          <ac:spMkLst>
            <pc:docMk/>
            <pc:sldMk cId="1405455030" sldId="899"/>
            <ac:spMk id="24" creationId="{0E343D87-6BF0-479D-B80E-B2970497365E}"/>
          </ac:spMkLst>
        </pc:spChg>
        <pc:picChg chg="add mod">
          <ac:chgData name="" userId="4df855aef7cffa4d" providerId="LiveId" clId="{8EFEA311-301E-4A9D-A51C-FADF6164B34A}" dt="2024-09-27T09:39:18.423" v="1434" actId="1076"/>
          <ac:picMkLst>
            <pc:docMk/>
            <pc:sldMk cId="1405455030" sldId="899"/>
            <ac:picMk id="13" creationId="{BF468B78-C149-47CB-9171-A4145DC33F98}"/>
          </ac:picMkLst>
        </pc:picChg>
        <pc:picChg chg="add mod">
          <ac:chgData name="" userId="4df855aef7cffa4d" providerId="LiveId" clId="{8EFEA311-301E-4A9D-A51C-FADF6164B34A}" dt="2024-09-27T09:37:16.892" v="1394" actId="1076"/>
          <ac:picMkLst>
            <pc:docMk/>
            <pc:sldMk cId="1405455030" sldId="899"/>
            <ac:picMk id="20" creationId="{70217352-A268-4E63-A5DA-CA2456508CC8}"/>
          </ac:picMkLst>
        </pc:picChg>
      </pc:sldChg>
      <pc:sldChg chg="addSp modSp add">
        <pc:chgData name="" userId="4df855aef7cffa4d" providerId="LiveId" clId="{8EFEA311-301E-4A9D-A51C-FADF6164B34A}" dt="2024-09-27T09:42:54.817" v="1474" actId="13822"/>
        <pc:sldMkLst>
          <pc:docMk/>
          <pc:sldMk cId="4152445991" sldId="900"/>
        </pc:sldMkLst>
        <pc:spChg chg="add mod">
          <ac:chgData name="" userId="4df855aef7cffa4d" providerId="LiveId" clId="{8EFEA311-301E-4A9D-A51C-FADF6164B34A}" dt="2024-09-27T09:42:08.072" v="1466" actId="1076"/>
          <ac:spMkLst>
            <pc:docMk/>
            <pc:sldMk cId="4152445991" sldId="900"/>
            <ac:spMk id="3" creationId="{F55C8EEE-DE03-42A4-8328-912269393053}"/>
          </ac:spMkLst>
        </pc:spChg>
        <pc:spChg chg="add mod">
          <ac:chgData name="" userId="4df855aef7cffa4d" providerId="LiveId" clId="{8EFEA311-301E-4A9D-A51C-FADF6164B34A}" dt="2024-09-27T09:42:54.817" v="1474" actId="13822"/>
          <ac:spMkLst>
            <pc:docMk/>
            <pc:sldMk cId="4152445991" sldId="900"/>
            <ac:spMk id="5" creationId="{02B641D4-ABF5-40BF-88A1-739148D238D8}"/>
          </ac:spMkLst>
        </pc:spChg>
        <pc:picChg chg="add mod">
          <ac:chgData name="" userId="4df855aef7cffa4d" providerId="LiveId" clId="{8EFEA311-301E-4A9D-A51C-FADF6164B34A}" dt="2024-09-27T09:42:08.072" v="1466" actId="1076"/>
          <ac:picMkLst>
            <pc:docMk/>
            <pc:sldMk cId="4152445991" sldId="900"/>
            <ac:picMk id="2" creationId="{143FF3DE-AA19-4BB7-BB8C-D0C1443730B8}"/>
          </ac:picMkLst>
        </pc:picChg>
        <pc:picChg chg="add mod">
          <ac:chgData name="" userId="4df855aef7cffa4d" providerId="LiveId" clId="{8EFEA311-301E-4A9D-A51C-FADF6164B34A}" dt="2024-09-27T09:42:24.285" v="1470" actId="14100"/>
          <ac:picMkLst>
            <pc:docMk/>
            <pc:sldMk cId="4152445991" sldId="900"/>
            <ac:picMk id="4" creationId="{77E0A752-073B-45C6-9274-90F213550E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6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9/27/2024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2301463"/>
            <a:ext cx="11924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イスラーム帝国の分裂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イスラーム教⑦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022439"/>
            <a:ext cx="1192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イスラーム帝国はどのようにして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各地に分裂していったのか？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E343D87-6BF0-479D-B80E-B2970497365E}"/>
              </a:ext>
            </a:extLst>
          </p:cNvPr>
          <p:cNvSpPr/>
          <p:nvPr/>
        </p:nvSpPr>
        <p:spPr>
          <a:xfrm>
            <a:off x="6964467" y="4827181"/>
            <a:ext cx="5137045" cy="1974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カリフの権威を借りて統治するほうが</a:t>
            </a:r>
            <a:endParaRPr lang="en-US" altLang="ja-JP" sz="3600" u="sng" dirty="0"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政治が安定するから</a:t>
            </a:r>
            <a:endParaRPr kumimoji="1" lang="en-US" altLang="ja-JP" sz="3600" u="sng" dirty="0"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078BF8-CAF8-4719-966D-A100E675FA8A}"/>
              </a:ext>
            </a:extLst>
          </p:cNvPr>
          <p:cNvSpPr txBox="1"/>
          <p:nvPr/>
        </p:nvSpPr>
        <p:spPr>
          <a:xfrm>
            <a:off x="90487" y="118391"/>
            <a:ext cx="1201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なぜブワイフ朝はカリフを名乗らなかったのか？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4A27475-5F09-4A1D-9554-7E7B7BB8A316}"/>
              </a:ext>
            </a:extLst>
          </p:cNvPr>
          <p:cNvSpPr/>
          <p:nvPr/>
        </p:nvSpPr>
        <p:spPr>
          <a:xfrm>
            <a:off x="200499" y="1255142"/>
            <a:ext cx="6419028" cy="445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F940E3-C4F6-4A3E-88E3-1A15E7CF4D9C}"/>
              </a:ext>
            </a:extLst>
          </p:cNvPr>
          <p:cNvSpPr/>
          <p:nvPr/>
        </p:nvSpPr>
        <p:spPr>
          <a:xfrm>
            <a:off x="200499" y="1255142"/>
            <a:ext cx="291484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宗教的理由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A40866-C26E-44D8-8CDF-52C11C7C1F29}"/>
              </a:ext>
            </a:extLst>
          </p:cNvPr>
          <p:cNvSpPr txBox="1"/>
          <p:nvPr/>
        </p:nvSpPr>
        <p:spPr>
          <a:xfrm>
            <a:off x="200499" y="1945617"/>
            <a:ext cx="352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・アッバース朝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4A92A3-0F05-4665-86AA-CA34EBF6F233}"/>
              </a:ext>
            </a:extLst>
          </p:cNvPr>
          <p:cNvSpPr txBox="1"/>
          <p:nvPr/>
        </p:nvSpPr>
        <p:spPr>
          <a:xfrm>
            <a:off x="3619626" y="1970099"/>
            <a:ext cx="299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kumimoji="1"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スンナ派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EFFBE-C569-4A95-A93B-2F83472B7688}"/>
              </a:ext>
            </a:extLst>
          </p:cNvPr>
          <p:cNvSpPr txBox="1"/>
          <p:nvPr/>
        </p:nvSpPr>
        <p:spPr>
          <a:xfrm>
            <a:off x="200499" y="3189153"/>
            <a:ext cx="500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・ブワイフ朝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D52D2D-2B8F-4C1B-8160-675F21D1F357}"/>
              </a:ext>
            </a:extLst>
          </p:cNvPr>
          <p:cNvSpPr txBox="1"/>
          <p:nvPr/>
        </p:nvSpPr>
        <p:spPr>
          <a:xfrm>
            <a:off x="3619625" y="3189153"/>
            <a:ext cx="299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kumimoji="1" lang="ja-JP" altLang="en-US" sz="3600" b="1" u="sng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シーア派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0A4EB3-AFA3-4518-91CD-466C307D2775}"/>
              </a:ext>
            </a:extLst>
          </p:cNvPr>
          <p:cNvSpPr txBox="1"/>
          <p:nvPr/>
        </p:nvSpPr>
        <p:spPr>
          <a:xfrm>
            <a:off x="543522" y="4415442"/>
            <a:ext cx="607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カリフはシーア派の教義に反する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F468B78-C149-47CB-9171-A4145DC3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477" y="4918578"/>
            <a:ext cx="697193" cy="6971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768FA45-E500-4F05-9E9A-849EA537F32D}"/>
              </a:ext>
            </a:extLst>
          </p:cNvPr>
          <p:cNvSpPr/>
          <p:nvPr/>
        </p:nvSpPr>
        <p:spPr>
          <a:xfrm>
            <a:off x="6815219" y="1270463"/>
            <a:ext cx="5137045" cy="3267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2F4BEA-3C12-4F95-95DE-7C37A60D0A0D}"/>
              </a:ext>
            </a:extLst>
          </p:cNvPr>
          <p:cNvSpPr/>
          <p:nvPr/>
        </p:nvSpPr>
        <p:spPr>
          <a:xfrm>
            <a:off x="6815219" y="1279329"/>
            <a:ext cx="291484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政治的理由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94BB5D-DB3B-4256-B733-65745BAFB52D}"/>
              </a:ext>
            </a:extLst>
          </p:cNvPr>
          <p:cNvSpPr txBox="1"/>
          <p:nvPr/>
        </p:nvSpPr>
        <p:spPr>
          <a:xfrm>
            <a:off x="6815220" y="2024006"/>
            <a:ext cx="513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・カリフを名乗る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7F41F373-C0A4-4412-B0D7-48668F99CD44}"/>
              </a:ext>
            </a:extLst>
          </p:cNvPr>
          <p:cNvSpPr/>
          <p:nvPr/>
        </p:nvSpPr>
        <p:spPr>
          <a:xfrm>
            <a:off x="8504846" y="2693491"/>
            <a:ext cx="979715" cy="5300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866EDD-858D-44DD-A19B-DF7004E69931}"/>
              </a:ext>
            </a:extLst>
          </p:cNvPr>
          <p:cNvSpPr txBox="1"/>
          <p:nvPr/>
        </p:nvSpPr>
        <p:spPr>
          <a:xfrm>
            <a:off x="6815220" y="3313084"/>
            <a:ext cx="5137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スンナ派信徒から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反発の可能性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0217352-A268-4E63-A5DA-CA245650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778" y="2763193"/>
            <a:ext cx="1038486" cy="1038486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4782FD15-85E4-4819-90A7-4DA1C4B78803}"/>
              </a:ext>
            </a:extLst>
          </p:cNvPr>
          <p:cNvSpPr/>
          <p:nvPr/>
        </p:nvSpPr>
        <p:spPr>
          <a:xfrm>
            <a:off x="2920155" y="3902648"/>
            <a:ext cx="979715" cy="5300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E26082D4-3E28-4DCF-BED8-360401312E46}"/>
              </a:ext>
            </a:extLst>
          </p:cNvPr>
          <p:cNvSpPr/>
          <p:nvPr/>
        </p:nvSpPr>
        <p:spPr>
          <a:xfrm>
            <a:off x="6335489" y="4945483"/>
            <a:ext cx="763768" cy="6971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09D25838-E399-4DB9-9D97-7DF16D4657E3}"/>
              </a:ext>
            </a:extLst>
          </p:cNvPr>
          <p:cNvSpPr/>
          <p:nvPr/>
        </p:nvSpPr>
        <p:spPr>
          <a:xfrm rot="5400000">
            <a:off x="7597469" y="4215003"/>
            <a:ext cx="763768" cy="6971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545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43FF3DE-AA19-4BB7-BB8C-D0C14437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2700" cy="38622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5C8EEE-DE03-42A4-8328-912269393053}"/>
              </a:ext>
            </a:extLst>
          </p:cNvPr>
          <p:cNvSpPr txBox="1"/>
          <p:nvPr/>
        </p:nvSpPr>
        <p:spPr>
          <a:xfrm>
            <a:off x="3119436" y="-1028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E0A752-073B-45C6-9274-90F213550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56"/>
          <a:stretch/>
        </p:blipFill>
        <p:spPr>
          <a:xfrm>
            <a:off x="4965405" y="3345551"/>
            <a:ext cx="7226595" cy="35124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矢印: 右カーブ 4">
            <a:extLst>
              <a:ext uri="{FF2B5EF4-FFF2-40B4-BE49-F238E27FC236}">
                <a16:creationId xmlns:a16="http://schemas.microsoft.com/office/drawing/2014/main" id="{02B641D4-ABF5-40BF-88A1-739148D238D8}"/>
              </a:ext>
            </a:extLst>
          </p:cNvPr>
          <p:cNvSpPr/>
          <p:nvPr/>
        </p:nvSpPr>
        <p:spPr>
          <a:xfrm rot="18669546">
            <a:off x="3349254" y="3192388"/>
            <a:ext cx="1360968" cy="3250941"/>
          </a:xfrm>
          <a:prstGeom prst="curv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4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C6C112FB-6BB5-46BE-9C23-5433EA1ABB46}"/>
              </a:ext>
            </a:extLst>
          </p:cNvPr>
          <p:cNvSpPr/>
          <p:nvPr/>
        </p:nvSpPr>
        <p:spPr>
          <a:xfrm>
            <a:off x="7941708" y="2836398"/>
            <a:ext cx="3950159" cy="1630636"/>
          </a:xfrm>
          <a:prstGeom prst="wedgeRectCallout">
            <a:avLst>
              <a:gd name="adj1" fmla="val 13447"/>
              <a:gd name="adj2" fmla="val -666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875394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2" y="60661"/>
            <a:ext cx="48886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イスラーム帝国の分裂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267779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後ウマイヤ朝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2B479E-580B-4855-A05A-742A4DFE033F}"/>
              </a:ext>
            </a:extLst>
          </p:cNvPr>
          <p:cNvSpPr txBox="1"/>
          <p:nvPr/>
        </p:nvSpPr>
        <p:spPr>
          <a:xfrm>
            <a:off x="245362" y="1474615"/>
            <a:ext cx="973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・ウマイヤ家の生き残りがイベリア半島に建国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D3FF48-C946-4C13-BBC8-2C457547402F}"/>
              </a:ext>
            </a:extLst>
          </p:cNvPr>
          <p:cNvSpPr txBox="1"/>
          <p:nvPr/>
        </p:nvSpPr>
        <p:spPr>
          <a:xfrm>
            <a:off x="3047447" y="815439"/>
            <a:ext cx="29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都：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コルドバ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F3FD25-F86F-4D64-9B65-D67017A54D53}"/>
              </a:ext>
            </a:extLst>
          </p:cNvPr>
          <p:cNvSpPr txBox="1"/>
          <p:nvPr/>
        </p:nvSpPr>
        <p:spPr>
          <a:xfrm>
            <a:off x="245362" y="2015049"/>
            <a:ext cx="117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アブド＝アッラフマーン３世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の時代に全盛期、</a:t>
            </a:r>
            <a:r>
              <a:rPr kumimoji="1" lang="ja-JP" altLang="en-US" sz="32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カリフを自称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C042EC5-36AD-4DB7-94A6-70664FCFE647}"/>
              </a:ext>
            </a:extLst>
          </p:cNvPr>
          <p:cNvSpPr/>
          <p:nvPr/>
        </p:nvSpPr>
        <p:spPr>
          <a:xfrm>
            <a:off x="384381" y="2650494"/>
            <a:ext cx="432584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イスラーム帝国の分裂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E18BE9-FFB1-4528-AB40-7837E8CC9711}"/>
              </a:ext>
            </a:extLst>
          </p:cNvPr>
          <p:cNvSpPr txBox="1"/>
          <p:nvPr/>
        </p:nvSpPr>
        <p:spPr>
          <a:xfrm>
            <a:off x="245362" y="3225721"/>
            <a:ext cx="7527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トゥールーン朝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エジプトに建国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2A47CB-6CC7-46D7-BB94-00829544D48D}"/>
              </a:ext>
            </a:extLst>
          </p:cNvPr>
          <p:cNvSpPr txBox="1"/>
          <p:nvPr/>
        </p:nvSpPr>
        <p:spPr>
          <a:xfrm>
            <a:off x="245362" y="3763123"/>
            <a:ext cx="772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サーマーン朝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中央アジアに建国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17B835-5237-49E8-8D38-C72105DFE330}"/>
              </a:ext>
            </a:extLst>
          </p:cNvPr>
          <p:cNvSpPr/>
          <p:nvPr/>
        </p:nvSpPr>
        <p:spPr>
          <a:xfrm>
            <a:off x="384381" y="4347898"/>
            <a:ext cx="309246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ファーティマ朝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757957-2ED8-49DF-BDD4-75FC27ECA886}"/>
              </a:ext>
            </a:extLst>
          </p:cNvPr>
          <p:cNvSpPr txBox="1"/>
          <p:nvPr/>
        </p:nvSpPr>
        <p:spPr>
          <a:xfrm>
            <a:off x="3476847" y="4343124"/>
            <a:ext cx="29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都：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カイロ</a:t>
            </a:r>
            <a:endParaRPr kumimoji="1" lang="ja-JP" altLang="en-US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969DB8F-65BE-44E3-B7A8-5E75904C84E4}"/>
              </a:ext>
            </a:extLst>
          </p:cNvPr>
          <p:cNvSpPr txBox="1"/>
          <p:nvPr/>
        </p:nvSpPr>
        <p:spPr>
          <a:xfrm>
            <a:off x="245362" y="4937076"/>
            <a:ext cx="104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・シーア派（イスマーイール派）が建国、</a:t>
            </a:r>
            <a:r>
              <a:rPr kumimoji="1" lang="ja-JP" altLang="en-US" sz="32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カリフを自称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38DD2A30-92B7-4559-B185-4943703C6B9C}"/>
              </a:ext>
            </a:extLst>
          </p:cNvPr>
          <p:cNvSpPr/>
          <p:nvPr/>
        </p:nvSpPr>
        <p:spPr>
          <a:xfrm>
            <a:off x="7941708" y="2836398"/>
            <a:ext cx="3950159" cy="1630636"/>
          </a:xfrm>
          <a:prstGeom prst="wedgeRectCallout">
            <a:avLst>
              <a:gd name="adj1" fmla="val -32581"/>
              <a:gd name="adj2" fmla="val 76794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アッバース朝カリフと合わせて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「三カリフ時代」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C1D68D1-89B9-4C61-84C1-16A5A7E8CE19}"/>
              </a:ext>
            </a:extLst>
          </p:cNvPr>
          <p:cNvSpPr/>
          <p:nvPr/>
        </p:nvSpPr>
        <p:spPr>
          <a:xfrm>
            <a:off x="384381" y="5491832"/>
            <a:ext cx="230565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ブワイフ朝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987832-0ED7-4CE9-991E-6C3DA8D9014F}"/>
              </a:ext>
            </a:extLst>
          </p:cNvPr>
          <p:cNvSpPr txBox="1"/>
          <p:nvPr/>
        </p:nvSpPr>
        <p:spPr>
          <a:xfrm>
            <a:off x="235090" y="6090508"/>
            <a:ext cx="1165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・バグダードに入城し、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大アミール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を授かって実質的支配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5E6CD06-8C60-43FC-BF7F-E74BC9E01EDB}"/>
              </a:ext>
            </a:extLst>
          </p:cNvPr>
          <p:cNvSpPr txBox="1"/>
          <p:nvPr/>
        </p:nvSpPr>
        <p:spPr>
          <a:xfrm>
            <a:off x="2700309" y="5502068"/>
            <a:ext cx="9549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：イラン系軍事政権（シーア派、十二イマーム派）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5B3C2B-AF1D-4AEE-9595-1D8FB2F9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5337"/>
            <a:ext cx="12192001" cy="5267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C50B9-82B5-4252-8C0E-C8BB13DE5C3F}"/>
              </a:ext>
            </a:extLst>
          </p:cNvPr>
          <p:cNvSpPr txBox="1"/>
          <p:nvPr/>
        </p:nvSpPr>
        <p:spPr>
          <a:xfrm>
            <a:off x="8040647" y="606266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7AD0B02A-E087-4298-910F-A6451986AA5C}"/>
              </a:ext>
            </a:extLst>
          </p:cNvPr>
          <p:cNvSpPr/>
          <p:nvPr/>
        </p:nvSpPr>
        <p:spPr>
          <a:xfrm flipH="1">
            <a:off x="3257549" y="1990724"/>
            <a:ext cx="4448177" cy="4071937"/>
          </a:xfrm>
          <a:prstGeom prst="frame">
            <a:avLst>
              <a:gd name="adj1" fmla="val 266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711BD6D-24AB-40D5-828E-63B90517F456}"/>
              </a:ext>
            </a:extLst>
          </p:cNvPr>
          <p:cNvSpPr/>
          <p:nvPr/>
        </p:nvSpPr>
        <p:spPr>
          <a:xfrm>
            <a:off x="2124075" y="1490340"/>
            <a:ext cx="1028699" cy="500384"/>
          </a:xfrm>
          <a:prstGeom prst="wedgeRectCallout">
            <a:avLst>
              <a:gd name="adj1" fmla="val 47252"/>
              <a:gd name="adj2" fmla="val 9851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706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1851D6C-2D0B-4E13-B376-99B6183107DF}"/>
              </a:ext>
            </a:extLst>
          </p:cNvPr>
          <p:cNvSpPr/>
          <p:nvPr/>
        </p:nvSpPr>
        <p:spPr>
          <a:xfrm>
            <a:off x="8015286" y="4017782"/>
            <a:ext cx="4062413" cy="26782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ウマイヤ朝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2FFA2C3C-9178-4392-864A-972FB4B15BD6}"/>
              </a:ext>
            </a:extLst>
          </p:cNvPr>
          <p:cNvSpPr/>
          <p:nvPr/>
        </p:nvSpPr>
        <p:spPr>
          <a:xfrm>
            <a:off x="9446414" y="5311450"/>
            <a:ext cx="1200150" cy="47625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C4C8D9-9371-4C24-9D7B-C0461E893795}"/>
              </a:ext>
            </a:extLst>
          </p:cNvPr>
          <p:cNvSpPr txBox="1"/>
          <p:nvPr/>
        </p:nvSpPr>
        <p:spPr>
          <a:xfrm>
            <a:off x="8422478" y="5881686"/>
            <a:ext cx="324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086DF0-B2BB-4401-872C-145E388E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474" y="3911509"/>
            <a:ext cx="1038225" cy="10382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321AD2-3DC7-4CBD-8652-A77BD0CE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727" y="5150955"/>
            <a:ext cx="921547" cy="921547"/>
          </a:xfrm>
          <a:prstGeom prst="rect">
            <a:avLst/>
          </a:prstGeom>
        </p:spPr>
      </p:pic>
      <p:sp>
        <p:nvSpPr>
          <p:cNvPr id="7" name="矢印: 左 6">
            <a:extLst>
              <a:ext uri="{FF2B5EF4-FFF2-40B4-BE49-F238E27FC236}">
                <a16:creationId xmlns:a16="http://schemas.microsoft.com/office/drawing/2014/main" id="{67DE2488-8DEA-4779-8937-F9910CD05399}"/>
              </a:ext>
            </a:extLst>
          </p:cNvPr>
          <p:cNvSpPr/>
          <p:nvPr/>
        </p:nvSpPr>
        <p:spPr>
          <a:xfrm rot="1570823">
            <a:off x="5008786" y="4215117"/>
            <a:ext cx="2893557" cy="1469233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逃避行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B3E0A2B-2B17-4955-9759-5502B3F2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20275" y="4994154"/>
            <a:ext cx="1430058" cy="16597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38848D0-2095-42AB-8E4C-FF71D5A684E2}"/>
              </a:ext>
            </a:extLst>
          </p:cNvPr>
          <p:cNvSpPr/>
          <p:nvPr/>
        </p:nvSpPr>
        <p:spPr>
          <a:xfrm>
            <a:off x="5078134" y="6083201"/>
            <a:ext cx="2300955" cy="5706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ウマイヤ家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7536AF-47ED-4530-84A6-FC87374CC4F0}"/>
              </a:ext>
            </a:extLst>
          </p:cNvPr>
          <p:cNvSpPr/>
          <p:nvPr/>
        </p:nvSpPr>
        <p:spPr>
          <a:xfrm>
            <a:off x="114301" y="101379"/>
            <a:ext cx="4943474" cy="3862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FE57FA-ECEF-4B01-BBD4-A6E5567D30DF}"/>
              </a:ext>
            </a:extLst>
          </p:cNvPr>
          <p:cNvSpPr/>
          <p:nvPr/>
        </p:nvSpPr>
        <p:spPr>
          <a:xfrm>
            <a:off x="114301" y="101378"/>
            <a:ext cx="3243264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後ウマイヤ朝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0E3E9C-7920-4065-B7DA-E8750EEAF145}"/>
              </a:ext>
            </a:extLst>
          </p:cNvPr>
          <p:cNvSpPr txBox="1"/>
          <p:nvPr/>
        </p:nvSpPr>
        <p:spPr>
          <a:xfrm>
            <a:off x="114301" y="1860375"/>
            <a:ext cx="4843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・イベリア半島で建国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373E48-25CA-4663-89E1-5EB5014708B9}"/>
              </a:ext>
            </a:extLst>
          </p:cNvPr>
          <p:cNvSpPr txBox="1"/>
          <p:nvPr/>
        </p:nvSpPr>
        <p:spPr>
          <a:xfrm>
            <a:off x="114301" y="2782669"/>
            <a:ext cx="364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・都：</a:t>
            </a:r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コルドバ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FBDF730-833A-451E-AE60-173F608F2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04" y="102406"/>
            <a:ext cx="6362700" cy="386224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8B20A8-03CF-45D3-9795-D3B573FE19F2}"/>
              </a:ext>
            </a:extLst>
          </p:cNvPr>
          <p:cNvSpPr txBox="1"/>
          <p:nvPr/>
        </p:nvSpPr>
        <p:spPr>
          <a:xfrm>
            <a:off x="8188340" y="101378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7733B7A2-FC58-4DAC-8FD8-ABD259B3AA11}"/>
              </a:ext>
            </a:extLst>
          </p:cNvPr>
          <p:cNvSpPr/>
          <p:nvPr/>
        </p:nvSpPr>
        <p:spPr>
          <a:xfrm>
            <a:off x="1007652" y="899439"/>
            <a:ext cx="3943350" cy="646331"/>
          </a:xfrm>
          <a:prstGeom prst="wedgeRectCallout">
            <a:avLst>
              <a:gd name="adj1" fmla="val -59884"/>
              <a:gd name="adj2" fmla="val -5091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こうウマイヤちょう</a:t>
            </a:r>
          </a:p>
        </p:txBody>
      </p:sp>
      <p:sp>
        <p:nvSpPr>
          <p:cNvPr id="19" name="円: 塗りつぶしなし 18">
            <a:extLst>
              <a:ext uri="{FF2B5EF4-FFF2-40B4-BE49-F238E27FC236}">
                <a16:creationId xmlns:a16="http://schemas.microsoft.com/office/drawing/2014/main" id="{3EF4C981-AD43-4EC3-8216-CF63A4927051}"/>
              </a:ext>
            </a:extLst>
          </p:cNvPr>
          <p:cNvSpPr/>
          <p:nvPr/>
        </p:nvSpPr>
        <p:spPr>
          <a:xfrm>
            <a:off x="5293581" y="409155"/>
            <a:ext cx="1373920" cy="1124455"/>
          </a:xfrm>
          <a:prstGeom prst="donut">
            <a:avLst>
              <a:gd name="adj" fmla="val 7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D478D742-5694-4E1F-B17B-C6F0200FD5E6}"/>
              </a:ext>
            </a:extLst>
          </p:cNvPr>
          <p:cNvSpPr/>
          <p:nvPr/>
        </p:nvSpPr>
        <p:spPr>
          <a:xfrm>
            <a:off x="6850333" y="503225"/>
            <a:ext cx="2919414" cy="646331"/>
          </a:xfrm>
          <a:prstGeom prst="wedgeRectCallout">
            <a:avLst>
              <a:gd name="adj1" fmla="val -59231"/>
              <a:gd name="adj2" fmla="val -199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後ウマイヤ朝</a:t>
            </a:r>
          </a:p>
        </p:txBody>
      </p:sp>
    </p:spTree>
    <p:extLst>
      <p:ext uri="{BB962C8B-B14F-4D97-AF65-F5344CB8AC3E}">
        <p14:creationId xmlns:p14="http://schemas.microsoft.com/office/powerpoint/2010/main" val="152067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F656E9E-0EB7-4A9C-AC82-7528FF9AB02D}"/>
              </a:ext>
            </a:extLst>
          </p:cNvPr>
          <p:cNvSpPr/>
          <p:nvPr/>
        </p:nvSpPr>
        <p:spPr>
          <a:xfrm>
            <a:off x="114301" y="101378"/>
            <a:ext cx="3243264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後ウマイヤ朝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C6BE61-5C08-4C00-A527-394F5F429794}"/>
              </a:ext>
            </a:extLst>
          </p:cNvPr>
          <p:cNvSpPr txBox="1"/>
          <p:nvPr/>
        </p:nvSpPr>
        <p:spPr>
          <a:xfrm>
            <a:off x="0" y="1024127"/>
            <a:ext cx="1086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アブド＝アッラフマーン３世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の時代に全盛期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83F510-6B5A-447C-A7C7-2837E4F90773}"/>
              </a:ext>
            </a:extLst>
          </p:cNvPr>
          <p:cNvSpPr/>
          <p:nvPr/>
        </p:nvSpPr>
        <p:spPr>
          <a:xfrm>
            <a:off x="219076" y="1869047"/>
            <a:ext cx="4381499" cy="48875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カリフを名乗って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アッバース朝カリフ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に対抗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C54086D-D395-49EF-8BE0-BE608B5B6EDC}"/>
              </a:ext>
            </a:extLst>
          </p:cNvPr>
          <p:cNvSpPr/>
          <p:nvPr/>
        </p:nvSpPr>
        <p:spPr>
          <a:xfrm>
            <a:off x="355997" y="3736025"/>
            <a:ext cx="2926557" cy="691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後ウマイヤ朝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7005862-7F6F-40E1-A4FC-2A89B7FF768A}"/>
              </a:ext>
            </a:extLst>
          </p:cNvPr>
          <p:cNvSpPr/>
          <p:nvPr/>
        </p:nvSpPr>
        <p:spPr>
          <a:xfrm>
            <a:off x="355997" y="5360822"/>
            <a:ext cx="2926557" cy="691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1DE167-1385-4F64-8896-9BFCA9D3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88" y="4427705"/>
            <a:ext cx="1131076" cy="920678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40B2DC0-A8D7-4D81-94B7-7E23E15F45A8}"/>
              </a:ext>
            </a:extLst>
          </p:cNvPr>
          <p:cNvSpPr/>
          <p:nvPr/>
        </p:nvSpPr>
        <p:spPr>
          <a:xfrm>
            <a:off x="2840256" y="4343698"/>
            <a:ext cx="1547810" cy="544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FC1DA97-F4D0-4371-9E82-73A5E78FFE67}"/>
              </a:ext>
            </a:extLst>
          </p:cNvPr>
          <p:cNvSpPr/>
          <p:nvPr/>
        </p:nvSpPr>
        <p:spPr>
          <a:xfrm>
            <a:off x="2840256" y="5982655"/>
            <a:ext cx="1547810" cy="544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053E06F-30E1-49A3-8428-13CFB44C9538}"/>
              </a:ext>
            </a:extLst>
          </p:cNvPr>
          <p:cNvSpPr/>
          <p:nvPr/>
        </p:nvSpPr>
        <p:spPr>
          <a:xfrm>
            <a:off x="4772658" y="1869047"/>
            <a:ext cx="6276342" cy="48875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イベリア半島のイスラーム化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BB1554E-C8D1-4FCD-8F32-CE3E2B3E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23" y="2843923"/>
            <a:ext cx="1714500" cy="1714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68D353-94A9-4268-801A-AA9264A15A4F}"/>
              </a:ext>
            </a:extLst>
          </p:cNvPr>
          <p:cNvSpPr/>
          <p:nvPr/>
        </p:nvSpPr>
        <p:spPr>
          <a:xfrm>
            <a:off x="5049044" y="4558423"/>
            <a:ext cx="1973838" cy="6270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コルドバ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F2C5FC97-091E-4612-986D-3B942EC543B2}"/>
              </a:ext>
            </a:extLst>
          </p:cNvPr>
          <p:cNvSpPr/>
          <p:nvPr/>
        </p:nvSpPr>
        <p:spPr>
          <a:xfrm>
            <a:off x="7286914" y="4055152"/>
            <a:ext cx="2676516" cy="982675"/>
          </a:xfrm>
          <a:prstGeom prst="wedgeRectCallout">
            <a:avLst>
              <a:gd name="adj1" fmla="val -60835"/>
              <a:gd name="adj2" fmla="val -2287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ヨーロッパ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からも留学生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09671F6A-FEE6-4B8D-9E58-B7A5C208F03F}"/>
              </a:ext>
            </a:extLst>
          </p:cNvPr>
          <p:cNvSpPr/>
          <p:nvPr/>
        </p:nvSpPr>
        <p:spPr>
          <a:xfrm>
            <a:off x="4939923" y="5371078"/>
            <a:ext cx="5966520" cy="115592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後のヨーロッパ文化に影響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5E5CB3F6-E154-4F9E-A2E2-D45150203D5C}"/>
              </a:ext>
            </a:extLst>
          </p:cNvPr>
          <p:cNvSpPr/>
          <p:nvPr/>
        </p:nvSpPr>
        <p:spPr>
          <a:xfrm>
            <a:off x="7287675" y="2919819"/>
            <a:ext cx="2268729" cy="982675"/>
          </a:xfrm>
          <a:prstGeom prst="wedgeRectCallout">
            <a:avLst>
              <a:gd name="adj1" fmla="val -60835"/>
              <a:gd name="adj2" fmla="val -2287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学問・研究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の中心地</a:t>
            </a:r>
          </a:p>
        </p:txBody>
      </p:sp>
    </p:spTree>
    <p:extLst>
      <p:ext uri="{BB962C8B-B14F-4D97-AF65-F5344CB8AC3E}">
        <p14:creationId xmlns:p14="http://schemas.microsoft.com/office/powerpoint/2010/main" val="210021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532A8-6E98-41A6-93A3-92E8ABB1D9D9}"/>
              </a:ext>
            </a:extLst>
          </p:cNvPr>
          <p:cNvSpPr txBox="1"/>
          <p:nvPr/>
        </p:nvSpPr>
        <p:spPr>
          <a:xfrm>
            <a:off x="104775" y="328802"/>
            <a:ext cx="1201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アッバース朝の</a:t>
            </a:r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ハールーン＝アッラシード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の死後</a:t>
            </a:r>
            <a:r>
              <a:rPr kumimoji="1" lang="en-US" altLang="ja-JP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F07658F1-5D7E-4A7B-9268-0B6F70B18344}"/>
              </a:ext>
            </a:extLst>
          </p:cNvPr>
          <p:cNvSpPr/>
          <p:nvPr/>
        </p:nvSpPr>
        <p:spPr>
          <a:xfrm>
            <a:off x="7973475" y="1081494"/>
            <a:ext cx="1437225" cy="646331"/>
          </a:xfrm>
          <a:prstGeom prst="wedgeRectCallout">
            <a:avLst>
              <a:gd name="adj1" fmla="val -39628"/>
              <a:gd name="adj2" fmla="val -818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全盛期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2A4B42AB-CDA2-4BD7-B29C-DA45B7A42206}"/>
              </a:ext>
            </a:extLst>
          </p:cNvPr>
          <p:cNvSpPr/>
          <p:nvPr/>
        </p:nvSpPr>
        <p:spPr>
          <a:xfrm>
            <a:off x="2324100" y="975133"/>
            <a:ext cx="1162050" cy="8250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AAEF9C-4FC6-4411-ACEF-54E1CD52DEB3}"/>
              </a:ext>
            </a:extLst>
          </p:cNvPr>
          <p:cNvSpPr txBox="1"/>
          <p:nvPr/>
        </p:nvSpPr>
        <p:spPr>
          <a:xfrm>
            <a:off x="104775" y="1906586"/>
            <a:ext cx="538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各地の非アラブ人が台頭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5D18F03D-0205-4533-9B73-037526DE04AE}"/>
              </a:ext>
            </a:extLst>
          </p:cNvPr>
          <p:cNvSpPr/>
          <p:nvPr/>
        </p:nvSpPr>
        <p:spPr>
          <a:xfrm>
            <a:off x="5649374" y="1906586"/>
            <a:ext cx="6285451" cy="865189"/>
          </a:xfrm>
          <a:prstGeom prst="wedgeRectCallout">
            <a:avLst>
              <a:gd name="adj1" fmla="val -55673"/>
              <a:gd name="adj2" fmla="val -2490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待遇の平等化　→　地方勢力拡大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A43643-9E6C-472D-8899-D44C1C60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100" y="975133"/>
            <a:ext cx="1307630" cy="971766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904C572B-1C74-46E2-8149-C86F060B47B9}"/>
              </a:ext>
            </a:extLst>
          </p:cNvPr>
          <p:cNvSpPr/>
          <p:nvPr/>
        </p:nvSpPr>
        <p:spPr>
          <a:xfrm>
            <a:off x="2324100" y="2659278"/>
            <a:ext cx="1162050" cy="8250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4A46DE-14E8-4724-962E-6A243922E663}"/>
              </a:ext>
            </a:extLst>
          </p:cNvPr>
          <p:cNvSpPr txBox="1"/>
          <p:nvPr/>
        </p:nvSpPr>
        <p:spPr>
          <a:xfrm>
            <a:off x="104774" y="3571898"/>
            <a:ext cx="1130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カリフの統制が効かなくなり、各地で独立政権誕生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4C088E8E-D0C6-4B11-B0CC-AE416F70D5B3}"/>
              </a:ext>
            </a:extLst>
          </p:cNvPr>
          <p:cNvSpPr/>
          <p:nvPr/>
        </p:nvSpPr>
        <p:spPr>
          <a:xfrm>
            <a:off x="6230924" y="4218229"/>
            <a:ext cx="3485101" cy="865189"/>
          </a:xfrm>
          <a:prstGeom prst="wedgeRectCallout">
            <a:avLst>
              <a:gd name="adj1" fmla="val -59499"/>
              <a:gd name="adj2" fmla="val -4031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カリフの権威低下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BDA2440-42A5-47C4-8469-07165CEE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25" y="4151789"/>
            <a:ext cx="1343025" cy="998070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DB778B30-5201-448B-84DC-FD3B55C41FC0}"/>
              </a:ext>
            </a:extLst>
          </p:cNvPr>
          <p:cNvSpPr/>
          <p:nvPr/>
        </p:nvSpPr>
        <p:spPr>
          <a:xfrm>
            <a:off x="2324100" y="4324590"/>
            <a:ext cx="1162050" cy="8250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66E9D2-0475-434C-BFB3-DC0404193A84}"/>
              </a:ext>
            </a:extLst>
          </p:cNvPr>
          <p:cNvSpPr txBox="1"/>
          <p:nvPr/>
        </p:nvSpPr>
        <p:spPr>
          <a:xfrm>
            <a:off x="104774" y="5189585"/>
            <a:ext cx="1130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アッバース朝の直接支配領土が減少の一途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1E35ACE-3FF8-480F-8088-C075F1E5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00" y="5729749"/>
            <a:ext cx="1343025" cy="9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D85BEB3-214D-4DBD-9478-7E14D7BB942B}"/>
              </a:ext>
            </a:extLst>
          </p:cNvPr>
          <p:cNvSpPr/>
          <p:nvPr/>
        </p:nvSpPr>
        <p:spPr>
          <a:xfrm>
            <a:off x="95250" y="104775"/>
            <a:ext cx="5924550" cy="665184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521823-6045-4F49-96FE-4F3F52EBF54B}"/>
              </a:ext>
            </a:extLst>
          </p:cNvPr>
          <p:cNvSpPr/>
          <p:nvPr/>
        </p:nvSpPr>
        <p:spPr>
          <a:xfrm>
            <a:off x="6172201" y="104775"/>
            <a:ext cx="5924550" cy="665184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D03D79E-E707-4C47-9861-E0D9D6883E77}"/>
              </a:ext>
            </a:extLst>
          </p:cNvPr>
          <p:cNvSpPr/>
          <p:nvPr/>
        </p:nvSpPr>
        <p:spPr>
          <a:xfrm>
            <a:off x="95249" y="101378"/>
            <a:ext cx="3771899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トゥールーン朝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BA5E58-0D74-4FB2-990C-67CF195B2C52}"/>
              </a:ext>
            </a:extLst>
          </p:cNvPr>
          <p:cNvSpPr/>
          <p:nvPr/>
        </p:nvSpPr>
        <p:spPr>
          <a:xfrm>
            <a:off x="6172201" y="101378"/>
            <a:ext cx="3771899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サーマーン朝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D574AB-8A7C-43F8-AB0C-9C40D4BF2BED}"/>
              </a:ext>
            </a:extLst>
          </p:cNvPr>
          <p:cNvSpPr txBox="1"/>
          <p:nvPr/>
        </p:nvSpPr>
        <p:spPr>
          <a:xfrm>
            <a:off x="95249" y="963611"/>
            <a:ext cx="389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・エジプトで独立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1B75CAEF-D13B-4755-8351-7B1198A0BEEA}"/>
              </a:ext>
            </a:extLst>
          </p:cNvPr>
          <p:cNvSpPr/>
          <p:nvPr/>
        </p:nvSpPr>
        <p:spPr>
          <a:xfrm>
            <a:off x="1791222" y="1780495"/>
            <a:ext cx="4151852" cy="1032099"/>
          </a:xfrm>
          <a:prstGeom prst="wedgeRectCallout">
            <a:avLst>
              <a:gd name="adj1" fmla="val -36401"/>
              <a:gd name="adj2" fmla="val -753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アッバース朝への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富流出の不満から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900D2446-AC56-49C4-A7B9-9815BC2F6417}"/>
              </a:ext>
            </a:extLst>
          </p:cNvPr>
          <p:cNvSpPr/>
          <p:nvPr/>
        </p:nvSpPr>
        <p:spPr>
          <a:xfrm>
            <a:off x="885824" y="1571734"/>
            <a:ext cx="590550" cy="14573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958097-D805-46CA-BCF7-23AF280D9AA2}"/>
              </a:ext>
            </a:extLst>
          </p:cNvPr>
          <p:cNvSpPr txBox="1"/>
          <p:nvPr/>
        </p:nvSpPr>
        <p:spPr>
          <a:xfrm>
            <a:off x="95248" y="3105834"/>
            <a:ext cx="584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・エジプト社会に富を流入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E156005-8FE2-421F-B255-77BBCAC8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314" y="1774108"/>
            <a:ext cx="1038486" cy="103848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FEC67A-0429-4955-B609-A2E268E03C1F}"/>
              </a:ext>
            </a:extLst>
          </p:cNvPr>
          <p:cNvSpPr txBox="1"/>
          <p:nvPr/>
        </p:nvSpPr>
        <p:spPr>
          <a:xfrm>
            <a:off x="95248" y="3758821"/>
            <a:ext cx="39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・巨大モスク建造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2EF66F-7411-41BF-A9F8-996EF1EB6DD9}"/>
              </a:ext>
            </a:extLst>
          </p:cNvPr>
          <p:cNvSpPr txBox="1"/>
          <p:nvPr/>
        </p:nvSpPr>
        <p:spPr>
          <a:xfrm>
            <a:off x="95248" y="4481927"/>
            <a:ext cx="576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・アッバース朝カリフの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宗主権を認可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DA1B41-9B8E-48C3-95A7-B4EA73F5801C}"/>
              </a:ext>
            </a:extLst>
          </p:cNvPr>
          <p:cNvSpPr txBox="1"/>
          <p:nvPr/>
        </p:nvSpPr>
        <p:spPr>
          <a:xfrm>
            <a:off x="95248" y="5552895"/>
            <a:ext cx="576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→　アミール（将軍）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として統治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A6AFF0-BB86-4C6C-A984-06D0115F1C15}"/>
              </a:ext>
            </a:extLst>
          </p:cNvPr>
          <p:cNvSpPr txBox="1"/>
          <p:nvPr/>
        </p:nvSpPr>
        <p:spPr>
          <a:xfrm>
            <a:off x="6176710" y="2163940"/>
            <a:ext cx="5699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・中央アジア初の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イスラーム政権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11C38E-DC17-443D-BFC2-02830C795847}"/>
              </a:ext>
            </a:extLst>
          </p:cNvPr>
          <p:cNvSpPr txBox="1"/>
          <p:nvPr/>
        </p:nvSpPr>
        <p:spPr>
          <a:xfrm>
            <a:off x="6176710" y="963611"/>
            <a:ext cx="5699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・アッバース朝から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統治を委任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B12D48-8A9E-4446-84A8-9F209841EB8A}"/>
              </a:ext>
            </a:extLst>
          </p:cNvPr>
          <p:cNvSpPr txBox="1"/>
          <p:nvPr/>
        </p:nvSpPr>
        <p:spPr>
          <a:xfrm>
            <a:off x="6172201" y="3574686"/>
            <a:ext cx="5924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・イラン文化と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イスラーム文化の融合</a:t>
            </a:r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F2D70E13-4D47-4775-965C-032E2DD6E5E4}"/>
              </a:ext>
            </a:extLst>
          </p:cNvPr>
          <p:cNvSpPr/>
          <p:nvPr/>
        </p:nvSpPr>
        <p:spPr>
          <a:xfrm>
            <a:off x="8615851" y="4783501"/>
            <a:ext cx="1037248" cy="72466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AD8F91-4087-43D8-99AB-486552B3A163}"/>
              </a:ext>
            </a:extLst>
          </p:cNvPr>
          <p:cNvSpPr txBox="1"/>
          <p:nvPr/>
        </p:nvSpPr>
        <p:spPr>
          <a:xfrm>
            <a:off x="6468361" y="5571223"/>
            <a:ext cx="533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イラン＝イスラーム文化</a:t>
            </a:r>
          </a:p>
        </p:txBody>
      </p:sp>
    </p:spTree>
    <p:extLst>
      <p:ext uri="{BB962C8B-B14F-4D97-AF65-F5344CB8AC3E}">
        <p14:creationId xmlns:p14="http://schemas.microsoft.com/office/powerpoint/2010/main" val="18943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46B100B-5BD9-4B94-B204-0B175B360D09}"/>
              </a:ext>
            </a:extLst>
          </p:cNvPr>
          <p:cNvSpPr/>
          <p:nvPr/>
        </p:nvSpPr>
        <p:spPr>
          <a:xfrm>
            <a:off x="95250" y="104775"/>
            <a:ext cx="5924550" cy="665184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91A8E41-D57D-47E2-939A-D7B012FEAEE3}"/>
              </a:ext>
            </a:extLst>
          </p:cNvPr>
          <p:cNvSpPr/>
          <p:nvPr/>
        </p:nvSpPr>
        <p:spPr>
          <a:xfrm>
            <a:off x="95249" y="101378"/>
            <a:ext cx="3771899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ファーティマ朝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E9163-78B0-4424-A063-0711E8D1B9CE}"/>
              </a:ext>
            </a:extLst>
          </p:cNvPr>
          <p:cNvSpPr txBox="1"/>
          <p:nvPr/>
        </p:nvSpPr>
        <p:spPr>
          <a:xfrm>
            <a:off x="95249" y="963611"/>
            <a:ext cx="592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・シーア派が建国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ECB5BA52-AFF3-4837-93F5-0E5CDC67F092}"/>
              </a:ext>
            </a:extLst>
          </p:cNvPr>
          <p:cNvSpPr/>
          <p:nvPr/>
        </p:nvSpPr>
        <p:spPr>
          <a:xfrm>
            <a:off x="1294995" y="1780495"/>
            <a:ext cx="3525057" cy="646332"/>
          </a:xfrm>
          <a:prstGeom prst="wedgeRectCallout">
            <a:avLst>
              <a:gd name="adj1" fmla="val -35194"/>
              <a:gd name="adj2" fmla="val -885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イスマーイール派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96DA7A-58AD-432F-A1C3-595179D34C04}"/>
              </a:ext>
            </a:extLst>
          </p:cNvPr>
          <p:cNvSpPr txBox="1"/>
          <p:nvPr/>
        </p:nvSpPr>
        <p:spPr>
          <a:xfrm>
            <a:off x="95248" y="2582796"/>
            <a:ext cx="519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・エジプト周辺を支配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B3E75A-D5FF-442C-9743-45369DDADE8E}"/>
              </a:ext>
            </a:extLst>
          </p:cNvPr>
          <p:cNvSpPr txBox="1"/>
          <p:nvPr/>
        </p:nvSpPr>
        <p:spPr>
          <a:xfrm>
            <a:off x="95247" y="3305708"/>
            <a:ext cx="55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・新都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カイロ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を建設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C4D957-58E0-4F19-B01A-DD7C2F78C494}"/>
              </a:ext>
            </a:extLst>
          </p:cNvPr>
          <p:cNvSpPr txBox="1"/>
          <p:nvPr/>
        </p:nvSpPr>
        <p:spPr>
          <a:xfrm>
            <a:off x="95247" y="4087963"/>
            <a:ext cx="59245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→　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アズハル学院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学問の中心地に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09C4F2-BC2B-43CE-A140-B418BFBBD13A}"/>
              </a:ext>
            </a:extLst>
          </p:cNvPr>
          <p:cNvSpPr txBox="1"/>
          <p:nvPr/>
        </p:nvSpPr>
        <p:spPr>
          <a:xfrm>
            <a:off x="95244" y="5353205"/>
            <a:ext cx="592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・カリフを自称して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アッバース朝と敵対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BD6A352-0BEC-461C-9E2F-93D51002C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56"/>
          <a:stretch/>
        </p:blipFill>
        <p:spPr>
          <a:xfrm>
            <a:off x="4944477" y="126989"/>
            <a:ext cx="7247523" cy="35226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円: 塗りつぶしなし 10">
            <a:extLst>
              <a:ext uri="{FF2B5EF4-FFF2-40B4-BE49-F238E27FC236}">
                <a16:creationId xmlns:a16="http://schemas.microsoft.com/office/drawing/2014/main" id="{E909A65D-6F69-4107-94DD-065777AF7000}"/>
              </a:ext>
            </a:extLst>
          </p:cNvPr>
          <p:cNvSpPr/>
          <p:nvPr/>
        </p:nvSpPr>
        <p:spPr>
          <a:xfrm>
            <a:off x="7345664" y="1613215"/>
            <a:ext cx="2574513" cy="2058609"/>
          </a:xfrm>
          <a:prstGeom prst="donut">
            <a:avLst>
              <a:gd name="adj" fmla="val 42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C6AABA99-E6AE-4F80-A641-3AF8E601FBCC}"/>
              </a:ext>
            </a:extLst>
          </p:cNvPr>
          <p:cNvSpPr/>
          <p:nvPr/>
        </p:nvSpPr>
        <p:spPr>
          <a:xfrm>
            <a:off x="8716375" y="793058"/>
            <a:ext cx="3186802" cy="646331"/>
          </a:xfrm>
          <a:prstGeom prst="wedgeRectCallout">
            <a:avLst>
              <a:gd name="adj1" fmla="val -35876"/>
              <a:gd name="adj2" fmla="val 935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ファーティマ朝</a:t>
            </a:r>
          </a:p>
        </p:txBody>
      </p:sp>
    </p:spTree>
    <p:extLst>
      <p:ext uri="{BB962C8B-B14F-4D97-AF65-F5344CB8AC3E}">
        <p14:creationId xmlns:p14="http://schemas.microsoft.com/office/powerpoint/2010/main" val="152149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A063D93-7189-4CB1-A142-E9B8D3703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56"/>
          <a:stretch/>
        </p:blipFill>
        <p:spPr>
          <a:xfrm>
            <a:off x="0" y="466071"/>
            <a:ext cx="12192000" cy="59258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353D8EF0-0D01-4A26-BDC6-A256174F5078}"/>
              </a:ext>
            </a:extLst>
          </p:cNvPr>
          <p:cNvSpPr/>
          <p:nvPr/>
        </p:nvSpPr>
        <p:spPr>
          <a:xfrm>
            <a:off x="7172325" y="3657600"/>
            <a:ext cx="1828800" cy="704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D6C29CCD-4187-4A40-A357-A94B6FDF3119}"/>
              </a:ext>
            </a:extLst>
          </p:cNvPr>
          <p:cNvSpPr/>
          <p:nvPr/>
        </p:nvSpPr>
        <p:spPr>
          <a:xfrm>
            <a:off x="3390900" y="3876675"/>
            <a:ext cx="1828800" cy="704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269863FB-06F2-4A72-B663-0ADDBFE8B3A3}"/>
              </a:ext>
            </a:extLst>
          </p:cNvPr>
          <p:cNvSpPr/>
          <p:nvPr/>
        </p:nvSpPr>
        <p:spPr>
          <a:xfrm>
            <a:off x="0" y="1771650"/>
            <a:ext cx="1638300" cy="704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43D02E78-2E82-4127-8ED0-3D8E9F6082ED}"/>
              </a:ext>
            </a:extLst>
          </p:cNvPr>
          <p:cNvSpPr/>
          <p:nvPr/>
        </p:nvSpPr>
        <p:spPr>
          <a:xfrm>
            <a:off x="45245" y="1227305"/>
            <a:ext cx="1547810" cy="544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D8E383F-70EF-4BEA-83DA-84D7B58DF1F9}"/>
              </a:ext>
            </a:extLst>
          </p:cNvPr>
          <p:cNvSpPr/>
          <p:nvPr/>
        </p:nvSpPr>
        <p:spPr>
          <a:xfrm>
            <a:off x="3531395" y="3332330"/>
            <a:ext cx="1547810" cy="544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2F9198E-AEA2-4F93-B75D-F466D77C2AF2}"/>
              </a:ext>
            </a:extLst>
          </p:cNvPr>
          <p:cNvSpPr/>
          <p:nvPr/>
        </p:nvSpPr>
        <p:spPr>
          <a:xfrm>
            <a:off x="7312820" y="3113255"/>
            <a:ext cx="1547810" cy="544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</a:t>
            </a: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C858A693-CC52-4F3C-8E6B-E334712A5BD2}"/>
              </a:ext>
            </a:extLst>
          </p:cNvPr>
          <p:cNvSpPr/>
          <p:nvPr/>
        </p:nvSpPr>
        <p:spPr>
          <a:xfrm>
            <a:off x="83345" y="4707153"/>
            <a:ext cx="7736679" cy="202805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決定的なイスラーム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帝国の分裂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カリフの権威低下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8F8069-19F7-42F8-BC95-3DC9A5FE52BC}"/>
              </a:ext>
            </a:extLst>
          </p:cNvPr>
          <p:cNvSpPr/>
          <p:nvPr/>
        </p:nvSpPr>
        <p:spPr>
          <a:xfrm>
            <a:off x="0" y="-2994"/>
            <a:ext cx="3436146" cy="691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三カリフ時代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646647-AFA8-4B94-9831-5CFD05DA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52" y="5902036"/>
            <a:ext cx="1145743" cy="851460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9F5134C1-3D26-4871-9E95-8B92D53311B9}"/>
              </a:ext>
            </a:extLst>
          </p:cNvPr>
          <p:cNvSpPr/>
          <p:nvPr/>
        </p:nvSpPr>
        <p:spPr>
          <a:xfrm>
            <a:off x="7960518" y="5570142"/>
            <a:ext cx="3525057" cy="1165070"/>
          </a:xfrm>
          <a:prstGeom prst="wedgeRectCallout">
            <a:avLst>
              <a:gd name="adj1" fmla="val -68159"/>
              <a:gd name="adj2" fmla="val 2103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存在が唯一絶対ではなくなったから</a:t>
            </a:r>
          </a:p>
        </p:txBody>
      </p:sp>
    </p:spTree>
    <p:extLst>
      <p:ext uri="{BB962C8B-B14F-4D97-AF65-F5344CB8AC3E}">
        <p14:creationId xmlns:p14="http://schemas.microsoft.com/office/powerpoint/2010/main" val="408662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4DAE874-C487-45AB-B8B4-1BA1FE3B544D}"/>
              </a:ext>
            </a:extLst>
          </p:cNvPr>
          <p:cNvSpPr/>
          <p:nvPr/>
        </p:nvSpPr>
        <p:spPr>
          <a:xfrm>
            <a:off x="95249" y="104775"/>
            <a:ext cx="5912145" cy="6662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D64F5A-B554-43F2-BE3A-B9D54939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9" y="980169"/>
            <a:ext cx="1344716" cy="14192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9BB90F5-67DA-496A-918D-F2948A8D01B5}"/>
              </a:ext>
            </a:extLst>
          </p:cNvPr>
          <p:cNvSpPr/>
          <p:nvPr/>
        </p:nvSpPr>
        <p:spPr>
          <a:xfrm>
            <a:off x="95249" y="90487"/>
            <a:ext cx="344539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アッバース</a:t>
            </a:r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11550B-7664-4DA7-92ED-106B097A45B3}"/>
              </a:ext>
            </a:extLst>
          </p:cNvPr>
          <p:cNvSpPr txBox="1"/>
          <p:nvPr/>
        </p:nvSpPr>
        <p:spPr>
          <a:xfrm>
            <a:off x="1584391" y="1366615"/>
            <a:ext cx="216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衰退期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F6D405-4D2A-4425-8513-85DEA3FECE1F}"/>
              </a:ext>
            </a:extLst>
          </p:cNvPr>
          <p:cNvSpPr/>
          <p:nvPr/>
        </p:nvSpPr>
        <p:spPr>
          <a:xfrm>
            <a:off x="6907618" y="119063"/>
            <a:ext cx="5189132" cy="282981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2F58BB-EB5C-4EE1-A78F-219456D38F9D}"/>
              </a:ext>
            </a:extLst>
          </p:cNvPr>
          <p:cNvSpPr/>
          <p:nvPr/>
        </p:nvSpPr>
        <p:spPr>
          <a:xfrm>
            <a:off x="6907617" y="104775"/>
            <a:ext cx="302009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ブワイフ朝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C27541-616E-4CE3-A229-4CD4CA22939A}"/>
              </a:ext>
            </a:extLst>
          </p:cNvPr>
          <p:cNvSpPr txBox="1"/>
          <p:nvPr/>
        </p:nvSpPr>
        <p:spPr>
          <a:xfrm>
            <a:off x="7033573" y="918010"/>
            <a:ext cx="440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・イラン系軍事政権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97F25C-ECE7-4670-8303-AB9D865D21B9}"/>
              </a:ext>
            </a:extLst>
          </p:cNvPr>
          <p:cNvSpPr txBox="1"/>
          <p:nvPr/>
        </p:nvSpPr>
        <p:spPr>
          <a:xfrm>
            <a:off x="7033572" y="1578629"/>
            <a:ext cx="5063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・シーア派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（十二イマーム派）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2D26D9C-2931-469C-88E9-C23DCBF99AB2}"/>
              </a:ext>
            </a:extLst>
          </p:cNvPr>
          <p:cNvSpPr/>
          <p:nvPr/>
        </p:nvSpPr>
        <p:spPr>
          <a:xfrm>
            <a:off x="221764" y="2616109"/>
            <a:ext cx="5685981" cy="326172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8841721E-3ABD-47B8-B5CA-D56C026769DD}"/>
              </a:ext>
            </a:extLst>
          </p:cNvPr>
          <p:cNvSpPr/>
          <p:nvPr/>
        </p:nvSpPr>
        <p:spPr>
          <a:xfrm rot="20197827">
            <a:off x="3150490" y="1074511"/>
            <a:ext cx="4015874" cy="15509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バグダード入城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EF90438-D1FB-4845-B0FA-90FD3B33051B}"/>
              </a:ext>
            </a:extLst>
          </p:cNvPr>
          <p:cNvSpPr/>
          <p:nvPr/>
        </p:nvSpPr>
        <p:spPr>
          <a:xfrm>
            <a:off x="221764" y="2625708"/>
            <a:ext cx="302009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ブワイフ朝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EC8F68-0337-4183-977F-F29CE7B86A89}"/>
              </a:ext>
            </a:extLst>
          </p:cNvPr>
          <p:cNvSpPr txBox="1"/>
          <p:nvPr/>
        </p:nvSpPr>
        <p:spPr>
          <a:xfrm>
            <a:off x="221764" y="3336741"/>
            <a:ext cx="471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大アミール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の称号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9AA07DB5-AB68-4D1D-8B86-97CBE374E979}"/>
              </a:ext>
            </a:extLst>
          </p:cNvPr>
          <p:cNvSpPr/>
          <p:nvPr/>
        </p:nvSpPr>
        <p:spPr>
          <a:xfrm>
            <a:off x="4992258" y="3336741"/>
            <a:ext cx="4710740" cy="598187"/>
          </a:xfrm>
          <a:prstGeom prst="wedgeRectCallout">
            <a:avLst>
              <a:gd name="adj1" fmla="val -56463"/>
              <a:gd name="adj2" fmla="val -38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アミール（将軍）の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No.1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4ACCF5-3C59-4240-81F7-4ED7E14C6628}"/>
              </a:ext>
            </a:extLst>
          </p:cNvPr>
          <p:cNvSpPr txBox="1"/>
          <p:nvPr/>
        </p:nvSpPr>
        <p:spPr>
          <a:xfrm>
            <a:off x="221763" y="3973352"/>
            <a:ext cx="57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政治、軍事の実務を掌握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45C52369-0448-4190-9B07-4CDB7B6FDC3D}"/>
              </a:ext>
            </a:extLst>
          </p:cNvPr>
          <p:cNvSpPr/>
          <p:nvPr/>
        </p:nvSpPr>
        <p:spPr>
          <a:xfrm>
            <a:off x="2636650" y="4608042"/>
            <a:ext cx="870795" cy="45648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ED5318-6773-44D1-8F70-F9BB3CF3472A}"/>
              </a:ext>
            </a:extLst>
          </p:cNvPr>
          <p:cNvSpPr txBox="1"/>
          <p:nvPr/>
        </p:nvSpPr>
        <p:spPr>
          <a:xfrm>
            <a:off x="1797587" y="5130755"/>
            <a:ext cx="250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実質的支配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9BA327A-B453-4FC5-9E51-1A293F314FC8}"/>
              </a:ext>
            </a:extLst>
          </p:cNvPr>
          <p:cNvSpPr txBox="1"/>
          <p:nvPr/>
        </p:nvSpPr>
        <p:spPr>
          <a:xfrm>
            <a:off x="221763" y="5964992"/>
            <a:ext cx="568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・カリフは宗教権威に限定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883166D-B7FD-411D-9702-892B65EC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4" y="5862427"/>
            <a:ext cx="1145743" cy="8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35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27193</TotalTime>
  <Words>529</Words>
  <Application>Microsoft Office PowerPoint</Application>
  <PresentationFormat>ワイド画面</PresentationFormat>
  <Paragraphs>120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663</cp:revision>
  <dcterms:created xsi:type="dcterms:W3CDTF">2019-06-25T21:59:19Z</dcterms:created>
  <dcterms:modified xsi:type="dcterms:W3CDTF">2024-09-27T09:57:19Z</dcterms:modified>
</cp:coreProperties>
</file>