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1"/>
  </p:notesMasterIdLst>
  <p:sldIdLst>
    <p:sldId id="519" r:id="rId2"/>
    <p:sldId id="823" r:id="rId3"/>
    <p:sldId id="883" r:id="rId4"/>
    <p:sldId id="878" r:id="rId5"/>
    <p:sldId id="886" r:id="rId6"/>
    <p:sldId id="884" r:id="rId7"/>
    <p:sldId id="879" r:id="rId8"/>
    <p:sldId id="885" r:id="rId9"/>
    <p:sldId id="793" r:id="rId1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EFD"/>
    <a:srgbClr val="CCCCFF"/>
    <a:srgbClr val="E91FE9"/>
    <a:srgbClr val="000000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06" autoAdjust="0"/>
    <p:restoredTop sz="93784" autoAdjust="0"/>
  </p:normalViewPr>
  <p:slideViewPr>
    <p:cSldViewPr snapToGrid="0" showGuides="1">
      <p:cViewPr varScale="1">
        <p:scale>
          <a:sx n="67" d="100"/>
          <a:sy n="67" d="100"/>
        </p:scale>
        <p:origin x="456" y="4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C99C990D-E294-4E4B-9E32-AC4AAB78340C}"/>
    <pc:docChg chg="undo redo custSel addSld delSld modSld sldOrd">
      <pc:chgData name="" userId="4df855aef7cffa4d" providerId="LiveId" clId="{C99C990D-E294-4E4B-9E32-AC4AAB78340C}" dt="2024-09-05T02:02:22.284" v="1483" actId="2696"/>
      <pc:docMkLst>
        <pc:docMk/>
      </pc:docMkLst>
      <pc:sldChg chg="delSp add del modAnim">
        <pc:chgData name="" userId="4df855aef7cffa4d" providerId="LiveId" clId="{C99C990D-E294-4E4B-9E32-AC4AAB78340C}" dt="2024-09-04T13:58:47.016" v="425" actId="2696"/>
        <pc:sldMkLst>
          <pc:docMk/>
          <pc:sldMk cId="589908525" sldId="306"/>
        </pc:sldMkLst>
        <pc:spChg chg="del">
          <ac:chgData name="" userId="4df855aef7cffa4d" providerId="LiveId" clId="{C99C990D-E294-4E4B-9E32-AC4AAB78340C}" dt="2024-09-04T13:46:20.176" v="93" actId="478"/>
          <ac:spMkLst>
            <pc:docMk/>
            <pc:sldMk cId="589908525" sldId="306"/>
            <ac:spMk id="12" creationId="{66FA486C-12A5-65D4-38EA-0C331830B3C6}"/>
          </ac:spMkLst>
        </pc:spChg>
        <pc:spChg chg="del">
          <ac:chgData name="" userId="4df855aef7cffa4d" providerId="LiveId" clId="{C99C990D-E294-4E4B-9E32-AC4AAB78340C}" dt="2024-09-04T13:46:20.176" v="93" actId="478"/>
          <ac:spMkLst>
            <pc:docMk/>
            <pc:sldMk cId="589908525" sldId="306"/>
            <ac:spMk id="14" creationId="{E96F95A1-C4B0-1C64-374A-30E20718C361}"/>
          </ac:spMkLst>
        </pc:spChg>
        <pc:spChg chg="del">
          <ac:chgData name="" userId="4df855aef7cffa4d" providerId="LiveId" clId="{C99C990D-E294-4E4B-9E32-AC4AAB78340C}" dt="2024-09-04T13:46:20.176" v="93" actId="478"/>
          <ac:spMkLst>
            <pc:docMk/>
            <pc:sldMk cId="589908525" sldId="306"/>
            <ac:spMk id="16" creationId="{E87D8C6F-89F0-5902-5FE5-DC3C74A33763}"/>
          </ac:spMkLst>
        </pc:spChg>
      </pc:sldChg>
      <pc:sldChg chg="add del">
        <pc:chgData name="" userId="4df855aef7cffa4d" providerId="LiveId" clId="{C99C990D-E294-4E4B-9E32-AC4AAB78340C}" dt="2024-09-04T13:45:28.207" v="62" actId="2696"/>
        <pc:sldMkLst>
          <pc:docMk/>
          <pc:sldMk cId="2231706374" sldId="319"/>
        </pc:sldMkLst>
      </pc:sldChg>
      <pc:sldChg chg="add del">
        <pc:chgData name="" userId="4df855aef7cffa4d" providerId="LiveId" clId="{C99C990D-E294-4E4B-9E32-AC4AAB78340C}" dt="2024-09-04T13:45:30.217" v="63" actId="2696"/>
        <pc:sldMkLst>
          <pc:docMk/>
          <pc:sldMk cId="1339650534" sldId="321"/>
        </pc:sldMkLst>
      </pc:sldChg>
      <pc:sldChg chg="add modAnim">
        <pc:chgData name="" userId="4df855aef7cffa4d" providerId="LiveId" clId="{C99C990D-E294-4E4B-9E32-AC4AAB78340C}" dt="2024-09-04T13:45:42.589" v="86"/>
        <pc:sldMkLst>
          <pc:docMk/>
          <pc:sldMk cId="3051453030" sldId="374"/>
        </pc:sldMkLst>
      </pc:sldChg>
      <pc:sldChg chg="delSp add del modAnim">
        <pc:chgData name="" userId="4df855aef7cffa4d" providerId="LiveId" clId="{C99C990D-E294-4E4B-9E32-AC4AAB78340C}" dt="2024-09-04T13:46:14.183" v="92" actId="2696"/>
        <pc:sldMkLst>
          <pc:docMk/>
          <pc:sldMk cId="1097542913" sldId="381"/>
        </pc:sldMkLst>
        <pc:spChg chg="del">
          <ac:chgData name="" userId="4df855aef7cffa4d" providerId="LiveId" clId="{C99C990D-E294-4E4B-9E32-AC4AAB78340C}" dt="2024-09-04T13:46:10.527" v="91" actId="478"/>
          <ac:spMkLst>
            <pc:docMk/>
            <pc:sldMk cId="1097542913" sldId="381"/>
            <ac:spMk id="8" creationId="{38A272A2-5D1D-8ABE-5B19-E1659C6C348E}"/>
          </ac:spMkLst>
        </pc:spChg>
        <pc:spChg chg="del">
          <ac:chgData name="" userId="4df855aef7cffa4d" providerId="LiveId" clId="{C99C990D-E294-4E4B-9E32-AC4AAB78340C}" dt="2024-09-04T13:46:10.527" v="91" actId="478"/>
          <ac:spMkLst>
            <pc:docMk/>
            <pc:sldMk cId="1097542913" sldId="381"/>
            <ac:spMk id="13" creationId="{568E1904-92F6-9674-FE96-E3D920EB881B}"/>
          </ac:spMkLst>
        </pc:spChg>
        <pc:spChg chg="del">
          <ac:chgData name="" userId="4df855aef7cffa4d" providerId="LiveId" clId="{C99C990D-E294-4E4B-9E32-AC4AAB78340C}" dt="2024-09-04T13:46:10.527" v="91" actId="478"/>
          <ac:spMkLst>
            <pc:docMk/>
            <pc:sldMk cId="1097542913" sldId="381"/>
            <ac:spMk id="16" creationId="{F7BF3C9F-6D61-0604-5A60-53DBDF5E87F2}"/>
          </ac:spMkLst>
        </pc:spChg>
      </pc:sldChg>
      <pc:sldChg chg="modSp">
        <pc:chgData name="" userId="4df855aef7cffa4d" providerId="LiveId" clId="{C99C990D-E294-4E4B-9E32-AC4AAB78340C}" dt="2024-09-04T13:43:27.510" v="32"/>
        <pc:sldMkLst>
          <pc:docMk/>
          <pc:sldMk cId="849079194" sldId="519"/>
        </pc:sldMkLst>
        <pc:spChg chg="mod">
          <ac:chgData name="" userId="4df855aef7cffa4d" providerId="LiveId" clId="{C99C990D-E294-4E4B-9E32-AC4AAB78340C}" dt="2024-09-04T13:43:13.302" v="31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C99C990D-E294-4E4B-9E32-AC4AAB78340C}" dt="2024-09-04T13:42:10.292" v="3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C99C990D-E294-4E4B-9E32-AC4AAB78340C}" dt="2024-09-04T13:43:27.510" v="32"/>
          <ac:spMkLst>
            <pc:docMk/>
            <pc:sldMk cId="849079194" sldId="519"/>
            <ac:spMk id="6" creationId="{E1CB64D1-48BC-4AED-A444-CDAF33717AEA}"/>
          </ac:spMkLst>
        </pc:spChg>
        <pc:picChg chg="mod">
          <ac:chgData name="" userId="4df855aef7cffa4d" providerId="LiveId" clId="{C99C990D-E294-4E4B-9E32-AC4AAB78340C}" dt="2024-09-04T13:42:32.046" v="13" actId="1076"/>
          <ac:picMkLst>
            <pc:docMk/>
            <pc:sldMk cId="849079194" sldId="519"/>
            <ac:picMk id="10" creationId="{DE2E433B-D99B-FC72-551E-62AC8242DB56}"/>
          </ac:picMkLst>
        </pc:picChg>
      </pc:sldChg>
      <pc:sldChg chg="delSp modSp">
        <pc:chgData name="" userId="4df855aef7cffa4d" providerId="LiveId" clId="{C99C990D-E294-4E4B-9E32-AC4AAB78340C}" dt="2024-09-04T13:44:26.265" v="53" actId="20577"/>
        <pc:sldMkLst>
          <pc:docMk/>
          <pc:sldMk cId="980143643" sldId="793"/>
        </pc:sldMkLst>
        <pc:spChg chg="mod">
          <ac:chgData name="" userId="4df855aef7cffa4d" providerId="LiveId" clId="{C99C990D-E294-4E4B-9E32-AC4AAB78340C}" dt="2024-09-04T13:44:26.265" v="53" actId="20577"/>
          <ac:spMkLst>
            <pc:docMk/>
            <pc:sldMk cId="980143643" sldId="793"/>
            <ac:spMk id="2" creationId="{DF64F489-3C0A-4D16-8959-BEDC030B8436}"/>
          </ac:spMkLst>
        </pc:spChg>
        <pc:spChg chg="mod">
          <ac:chgData name="" userId="4df855aef7cffa4d" providerId="LiveId" clId="{C99C990D-E294-4E4B-9E32-AC4AAB78340C}" dt="2024-09-04T13:44:23.832" v="52" actId="20577"/>
          <ac:spMkLst>
            <pc:docMk/>
            <pc:sldMk cId="980143643" sldId="793"/>
            <ac:spMk id="12" creationId="{ADAADF98-9D01-8FC8-D6BE-59ECC4E5CCA4}"/>
          </ac:spMkLst>
        </pc:spChg>
        <pc:spChg chg="mod">
          <ac:chgData name="" userId="4df855aef7cffa4d" providerId="LiveId" clId="{C99C990D-E294-4E4B-9E32-AC4AAB78340C}" dt="2024-09-04T13:44:12.872" v="49" actId="2711"/>
          <ac:spMkLst>
            <pc:docMk/>
            <pc:sldMk cId="980143643" sldId="793"/>
            <ac:spMk id="13" creationId="{046E2186-6126-4D61-B668-0425D3820633}"/>
          </ac:spMkLst>
        </pc:spChg>
        <pc:spChg chg="del">
          <ac:chgData name="" userId="4df855aef7cffa4d" providerId="LiveId" clId="{C99C990D-E294-4E4B-9E32-AC4AAB78340C}" dt="2024-09-04T13:44:20.878" v="50" actId="478"/>
          <ac:spMkLst>
            <pc:docMk/>
            <pc:sldMk cId="980143643" sldId="793"/>
            <ac:spMk id="17" creationId="{A9F3A79D-890F-42A5-B0F9-65D44830BCFC}"/>
          </ac:spMkLst>
        </pc:spChg>
        <pc:spChg chg="del">
          <ac:chgData name="" userId="4df855aef7cffa4d" providerId="LiveId" clId="{C99C990D-E294-4E4B-9E32-AC4AAB78340C}" dt="2024-09-04T13:44:20.878" v="50" actId="478"/>
          <ac:spMkLst>
            <pc:docMk/>
            <pc:sldMk cId="980143643" sldId="793"/>
            <ac:spMk id="18" creationId="{B3889304-07BA-46AB-8728-686321816D7B}"/>
          </ac:spMkLst>
        </pc:spChg>
        <pc:spChg chg="del">
          <ac:chgData name="" userId="4df855aef7cffa4d" providerId="LiveId" clId="{C99C990D-E294-4E4B-9E32-AC4AAB78340C}" dt="2024-09-04T13:44:20.878" v="50" actId="478"/>
          <ac:spMkLst>
            <pc:docMk/>
            <pc:sldMk cId="980143643" sldId="793"/>
            <ac:spMk id="21" creationId="{4B84360E-B7F5-49A8-82ED-6040BB2A1BF0}"/>
          </ac:spMkLst>
        </pc:spChg>
        <pc:spChg chg="del">
          <ac:chgData name="" userId="4df855aef7cffa4d" providerId="LiveId" clId="{C99C990D-E294-4E4B-9E32-AC4AAB78340C}" dt="2024-09-04T13:44:20.878" v="50" actId="478"/>
          <ac:spMkLst>
            <pc:docMk/>
            <pc:sldMk cId="980143643" sldId="793"/>
            <ac:spMk id="22" creationId="{71AA8045-9A62-4E00-AEFD-4936F4F734E8}"/>
          </ac:spMkLst>
        </pc:spChg>
        <pc:spChg chg="del">
          <ac:chgData name="" userId="4df855aef7cffa4d" providerId="LiveId" clId="{C99C990D-E294-4E4B-9E32-AC4AAB78340C}" dt="2024-09-04T13:44:20.878" v="50" actId="478"/>
          <ac:spMkLst>
            <pc:docMk/>
            <pc:sldMk cId="980143643" sldId="793"/>
            <ac:spMk id="25" creationId="{2BAE749F-1B9C-4FB9-AAE2-AF0DFA8F917E}"/>
          </ac:spMkLst>
        </pc:spChg>
        <pc:spChg chg="del">
          <ac:chgData name="" userId="4df855aef7cffa4d" providerId="LiveId" clId="{C99C990D-E294-4E4B-9E32-AC4AAB78340C}" dt="2024-09-04T13:44:20.878" v="50" actId="478"/>
          <ac:spMkLst>
            <pc:docMk/>
            <pc:sldMk cId="980143643" sldId="793"/>
            <ac:spMk id="31" creationId="{6ABC0E34-B4BD-41D0-A5AE-E6274B26ACFB}"/>
          </ac:spMkLst>
        </pc:spChg>
        <pc:spChg chg="del">
          <ac:chgData name="" userId="4df855aef7cffa4d" providerId="LiveId" clId="{C99C990D-E294-4E4B-9E32-AC4AAB78340C}" dt="2024-09-04T13:44:20.878" v="50" actId="478"/>
          <ac:spMkLst>
            <pc:docMk/>
            <pc:sldMk cId="980143643" sldId="793"/>
            <ac:spMk id="33" creationId="{91807479-F064-4848-A44E-4C6945981BA3}"/>
          </ac:spMkLst>
        </pc:spChg>
        <pc:spChg chg="del">
          <ac:chgData name="" userId="4df855aef7cffa4d" providerId="LiveId" clId="{C99C990D-E294-4E4B-9E32-AC4AAB78340C}" dt="2024-09-04T13:44:20.878" v="50" actId="478"/>
          <ac:spMkLst>
            <pc:docMk/>
            <pc:sldMk cId="980143643" sldId="793"/>
            <ac:spMk id="34" creationId="{A84ABB7B-3639-40DA-9911-424C6C14C56A}"/>
          </ac:spMkLst>
        </pc:spChg>
      </pc:sldChg>
      <pc:sldChg chg="modSp">
        <pc:chgData name="" userId="4df855aef7cffa4d" providerId="LiveId" clId="{C99C990D-E294-4E4B-9E32-AC4AAB78340C}" dt="2024-09-04T13:43:47.265" v="37" actId="1076"/>
        <pc:sldMkLst>
          <pc:docMk/>
          <pc:sldMk cId="1397066040" sldId="823"/>
        </pc:sldMkLst>
        <pc:spChg chg="mod">
          <ac:chgData name="" userId="4df855aef7cffa4d" providerId="LiveId" clId="{C99C990D-E294-4E4B-9E32-AC4AAB78340C}" dt="2024-09-04T13:43:45.014" v="36" actId="14100"/>
          <ac:spMkLst>
            <pc:docMk/>
            <pc:sldMk cId="1397066040" sldId="823"/>
            <ac:spMk id="9" creationId="{7AD0B02A-E087-4298-910F-A6451986AA5C}"/>
          </ac:spMkLst>
        </pc:spChg>
        <pc:spChg chg="mod">
          <ac:chgData name="" userId="4df855aef7cffa4d" providerId="LiveId" clId="{C99C990D-E294-4E4B-9E32-AC4AAB78340C}" dt="2024-09-04T13:43:47.265" v="37" actId="1076"/>
          <ac:spMkLst>
            <pc:docMk/>
            <pc:sldMk cId="1397066040" sldId="823"/>
            <ac:spMk id="10" creationId="{D711BD6D-24AB-40D5-828E-63B90517F456}"/>
          </ac:spMkLst>
        </pc:spChg>
        <pc:picChg chg="mod">
          <ac:chgData name="" userId="4df855aef7cffa4d" providerId="LiveId" clId="{C99C990D-E294-4E4B-9E32-AC4AAB78340C}" dt="2024-09-04T13:43:35.458" v="34" actId="1076"/>
          <ac:picMkLst>
            <pc:docMk/>
            <pc:sldMk cId="1397066040" sldId="823"/>
            <ac:picMk id="2" creationId="{665B3C2B-AF1D-4AEE-9595-1D8FB2F9E904}"/>
          </ac:picMkLst>
        </pc:picChg>
      </pc:sldChg>
      <pc:sldChg chg="del">
        <pc:chgData name="" userId="4df855aef7cffa4d" providerId="LiveId" clId="{C99C990D-E294-4E4B-9E32-AC4AAB78340C}" dt="2024-09-04T13:43:51.025" v="40" actId="2696"/>
        <pc:sldMkLst>
          <pc:docMk/>
          <pc:sldMk cId="2679188916" sldId="848"/>
        </pc:sldMkLst>
      </pc:sldChg>
      <pc:sldChg chg="del">
        <pc:chgData name="" userId="4df855aef7cffa4d" providerId="LiveId" clId="{C99C990D-E294-4E4B-9E32-AC4AAB78340C}" dt="2024-09-04T13:43:53.377" v="43" actId="2696"/>
        <pc:sldMkLst>
          <pc:docMk/>
          <pc:sldMk cId="2946142090" sldId="852"/>
        </pc:sldMkLst>
      </pc:sldChg>
      <pc:sldChg chg="del">
        <pc:chgData name="" userId="4df855aef7cffa4d" providerId="LiveId" clId="{C99C990D-E294-4E4B-9E32-AC4AAB78340C}" dt="2024-09-04T13:43:49.995" v="38" actId="2696"/>
        <pc:sldMkLst>
          <pc:docMk/>
          <pc:sldMk cId="4131155603" sldId="858"/>
        </pc:sldMkLst>
      </pc:sldChg>
      <pc:sldChg chg="del">
        <pc:chgData name="" userId="4df855aef7cffa4d" providerId="LiveId" clId="{C99C990D-E294-4E4B-9E32-AC4AAB78340C}" dt="2024-09-04T13:43:51.928" v="41" actId="2696"/>
        <pc:sldMkLst>
          <pc:docMk/>
          <pc:sldMk cId="2923690444" sldId="860"/>
        </pc:sldMkLst>
      </pc:sldChg>
      <pc:sldChg chg="del">
        <pc:chgData name="" userId="4df855aef7cffa4d" providerId="LiveId" clId="{C99C990D-E294-4E4B-9E32-AC4AAB78340C}" dt="2024-09-04T13:43:52.907" v="42" actId="2696"/>
        <pc:sldMkLst>
          <pc:docMk/>
          <pc:sldMk cId="2690357284" sldId="861"/>
        </pc:sldMkLst>
      </pc:sldChg>
      <pc:sldChg chg="del">
        <pc:chgData name="" userId="4df855aef7cffa4d" providerId="LiveId" clId="{C99C990D-E294-4E4B-9E32-AC4AAB78340C}" dt="2024-09-04T13:43:53.672" v="44" actId="2696"/>
        <pc:sldMkLst>
          <pc:docMk/>
          <pc:sldMk cId="1038094728" sldId="863"/>
        </pc:sldMkLst>
      </pc:sldChg>
      <pc:sldChg chg="del">
        <pc:chgData name="" userId="4df855aef7cffa4d" providerId="LiveId" clId="{C99C990D-E294-4E4B-9E32-AC4AAB78340C}" dt="2024-09-04T13:43:54.291" v="45" actId="2696"/>
        <pc:sldMkLst>
          <pc:docMk/>
          <pc:sldMk cId="533803250" sldId="864"/>
        </pc:sldMkLst>
      </pc:sldChg>
      <pc:sldChg chg="del">
        <pc:chgData name="" userId="4df855aef7cffa4d" providerId="LiveId" clId="{C99C990D-E294-4E4B-9E32-AC4AAB78340C}" dt="2024-09-04T13:43:50.598" v="39" actId="2696"/>
        <pc:sldMkLst>
          <pc:docMk/>
          <pc:sldMk cId="1308456340" sldId="867"/>
        </pc:sldMkLst>
      </pc:sldChg>
      <pc:sldChg chg="del">
        <pc:chgData name="" userId="4df855aef7cffa4d" providerId="LiveId" clId="{C99C990D-E294-4E4B-9E32-AC4AAB78340C}" dt="2024-09-04T13:43:54.740" v="46" actId="2696"/>
        <pc:sldMkLst>
          <pc:docMk/>
          <pc:sldMk cId="3917936963" sldId="868"/>
        </pc:sldMkLst>
      </pc:sldChg>
      <pc:sldChg chg="addSp delSp modSp add modAnim">
        <pc:chgData name="" userId="4df855aef7cffa4d" providerId="LiveId" clId="{C99C990D-E294-4E4B-9E32-AC4AAB78340C}" dt="2024-09-04T14:07:18.850" v="677" actId="1076"/>
        <pc:sldMkLst>
          <pc:docMk/>
          <pc:sldMk cId="911134417" sldId="878"/>
        </pc:sldMkLst>
        <pc:spChg chg="add mod">
          <ac:chgData name="" userId="4df855aef7cffa4d" providerId="LiveId" clId="{C99C990D-E294-4E4B-9E32-AC4AAB78340C}" dt="2024-09-04T14:07:18.850" v="677" actId="1076"/>
          <ac:spMkLst>
            <pc:docMk/>
            <pc:sldMk cId="911134417" sldId="878"/>
            <ac:spMk id="2" creationId="{2EDC2A43-9066-48B4-B987-8311F7D704E3}"/>
          </ac:spMkLst>
        </pc:spChg>
        <pc:spChg chg="del">
          <ac:chgData name="" userId="4df855aef7cffa4d" providerId="LiveId" clId="{C99C990D-E294-4E4B-9E32-AC4AAB78340C}" dt="2024-09-04T13:59:22.067" v="426" actId="478"/>
          <ac:spMkLst>
            <pc:docMk/>
            <pc:sldMk cId="911134417" sldId="878"/>
            <ac:spMk id="3" creationId="{724AFB5D-3ADD-F076-B4BE-E9288AFC85C8}"/>
          </ac:spMkLst>
        </pc:spChg>
        <pc:spChg chg="add mod">
          <ac:chgData name="" userId="4df855aef7cffa4d" providerId="LiveId" clId="{C99C990D-E294-4E4B-9E32-AC4AAB78340C}" dt="2024-09-04T14:07:18.850" v="677" actId="1076"/>
          <ac:spMkLst>
            <pc:docMk/>
            <pc:sldMk cId="911134417" sldId="878"/>
            <ac:spMk id="4" creationId="{F95AC6E8-BF4C-4935-88C0-C712DFCA46A3}"/>
          </ac:spMkLst>
        </pc:spChg>
        <pc:spChg chg="del">
          <ac:chgData name="" userId="4df855aef7cffa4d" providerId="LiveId" clId="{C99C990D-E294-4E4B-9E32-AC4AAB78340C}" dt="2024-09-04T13:59:22.067" v="426" actId="478"/>
          <ac:spMkLst>
            <pc:docMk/>
            <pc:sldMk cId="911134417" sldId="878"/>
            <ac:spMk id="5" creationId="{A24CBFBF-27F4-D1A7-938E-7DB696F26D4F}"/>
          </ac:spMkLst>
        </pc:spChg>
        <pc:spChg chg="del">
          <ac:chgData name="" userId="4df855aef7cffa4d" providerId="LiveId" clId="{C99C990D-E294-4E4B-9E32-AC4AAB78340C}" dt="2024-09-04T13:59:22.067" v="426" actId="478"/>
          <ac:spMkLst>
            <pc:docMk/>
            <pc:sldMk cId="911134417" sldId="878"/>
            <ac:spMk id="7" creationId="{B4BAD979-4637-F5A5-FFF9-3579EA7FBEB0}"/>
          </ac:spMkLst>
        </pc:spChg>
        <pc:spChg chg="del mod">
          <ac:chgData name="" userId="4df855aef7cffa4d" providerId="LiveId" clId="{C99C990D-E294-4E4B-9E32-AC4AAB78340C}" dt="2024-09-04T14:02:15.269" v="564" actId="478"/>
          <ac:spMkLst>
            <pc:docMk/>
            <pc:sldMk cId="911134417" sldId="878"/>
            <ac:spMk id="9" creationId="{5B71A12E-F76F-C2F0-3E24-B93A62C49A14}"/>
          </ac:spMkLst>
        </pc:spChg>
        <pc:spChg chg="del">
          <ac:chgData name="" userId="4df855aef7cffa4d" providerId="LiveId" clId="{C99C990D-E294-4E4B-9E32-AC4AAB78340C}" dt="2024-09-04T14:02:45.848" v="568" actId="478"/>
          <ac:spMkLst>
            <pc:docMk/>
            <pc:sldMk cId="911134417" sldId="878"/>
            <ac:spMk id="11" creationId="{12E69BE0-7A32-0700-7188-1CE0E03409FE}"/>
          </ac:spMkLst>
        </pc:spChg>
        <pc:spChg chg="add mod">
          <ac:chgData name="" userId="4df855aef7cffa4d" providerId="LiveId" clId="{C99C990D-E294-4E4B-9E32-AC4AAB78340C}" dt="2024-09-04T14:00:57.003" v="529" actId="1076"/>
          <ac:spMkLst>
            <pc:docMk/>
            <pc:sldMk cId="911134417" sldId="878"/>
            <ac:spMk id="12" creationId="{80A4BBD3-6308-4F2D-8C99-B8038EA4D169}"/>
          </ac:spMkLst>
        </pc:spChg>
        <pc:spChg chg="del mod">
          <ac:chgData name="" userId="4df855aef7cffa4d" providerId="LiveId" clId="{C99C990D-E294-4E4B-9E32-AC4AAB78340C}" dt="2024-09-04T14:06:38.303" v="653" actId="478"/>
          <ac:spMkLst>
            <pc:docMk/>
            <pc:sldMk cId="911134417" sldId="878"/>
            <ac:spMk id="13" creationId="{191147B2-6D99-E82B-DF26-62B760E15175}"/>
          </ac:spMkLst>
        </pc:spChg>
        <pc:spChg chg="add mod">
          <ac:chgData name="" userId="4df855aef7cffa4d" providerId="LiveId" clId="{C99C990D-E294-4E4B-9E32-AC4AAB78340C}" dt="2024-09-04T14:07:18.850" v="677" actId="1076"/>
          <ac:spMkLst>
            <pc:docMk/>
            <pc:sldMk cId="911134417" sldId="878"/>
            <ac:spMk id="14" creationId="{35BE8E7B-A8AA-4810-BD44-65BF585FDB31}"/>
          </ac:spMkLst>
        </pc:spChg>
        <pc:spChg chg="del mod">
          <ac:chgData name="" userId="4df855aef7cffa4d" providerId="LiveId" clId="{C99C990D-E294-4E4B-9E32-AC4AAB78340C}" dt="2024-09-04T14:02:42.748" v="567" actId="478"/>
          <ac:spMkLst>
            <pc:docMk/>
            <pc:sldMk cId="911134417" sldId="878"/>
            <ac:spMk id="15" creationId="{263B5CF8-89A8-ADA2-5365-6BEF3BD18682}"/>
          </ac:spMkLst>
        </pc:spChg>
        <pc:spChg chg="add mod">
          <ac:chgData name="" userId="4df855aef7cffa4d" providerId="LiveId" clId="{C99C990D-E294-4E4B-9E32-AC4AAB78340C}" dt="2024-09-04T14:07:18.850" v="677" actId="1076"/>
          <ac:spMkLst>
            <pc:docMk/>
            <pc:sldMk cId="911134417" sldId="878"/>
            <ac:spMk id="16" creationId="{44C2772B-DE87-4777-B86F-F54BF2B1A353}"/>
          </ac:spMkLst>
        </pc:spChg>
        <pc:spChg chg="mod">
          <ac:chgData name="" userId="4df855aef7cffa4d" providerId="LiveId" clId="{C99C990D-E294-4E4B-9E32-AC4AAB78340C}" dt="2024-09-04T14:07:18.850" v="677" actId="1076"/>
          <ac:spMkLst>
            <pc:docMk/>
            <pc:sldMk cId="911134417" sldId="878"/>
            <ac:spMk id="17" creationId="{34409945-E016-8762-5E53-2019750EF14D}"/>
          </ac:spMkLst>
        </pc:spChg>
        <pc:spChg chg="add mod">
          <ac:chgData name="" userId="4df855aef7cffa4d" providerId="LiveId" clId="{C99C990D-E294-4E4B-9E32-AC4AAB78340C}" dt="2024-09-04T14:07:18.850" v="677" actId="1076"/>
          <ac:spMkLst>
            <pc:docMk/>
            <pc:sldMk cId="911134417" sldId="878"/>
            <ac:spMk id="18" creationId="{73D2257A-97E3-4B5E-9A8E-351E4F509DD8}"/>
          </ac:spMkLst>
        </pc:spChg>
        <pc:picChg chg="mod">
          <ac:chgData name="" userId="4df855aef7cffa4d" providerId="LiveId" clId="{C99C990D-E294-4E4B-9E32-AC4AAB78340C}" dt="2024-09-04T14:07:18.850" v="677" actId="1076"/>
          <ac:picMkLst>
            <pc:docMk/>
            <pc:sldMk cId="911134417" sldId="878"/>
            <ac:picMk id="20" creationId="{5CDA45F5-D6E4-CBD4-1B23-FCCA4B0D99A8}"/>
          </ac:picMkLst>
        </pc:picChg>
      </pc:sldChg>
      <pc:sldChg chg="addSp delSp modSp add modAnim">
        <pc:chgData name="" userId="4df855aef7cffa4d" providerId="LiveId" clId="{C99C990D-E294-4E4B-9E32-AC4AAB78340C}" dt="2024-09-05T02:02:03.632" v="1482" actId="1076"/>
        <pc:sldMkLst>
          <pc:docMk/>
          <pc:sldMk cId="4285389007" sldId="879"/>
        </pc:sldMkLst>
        <pc:spChg chg="add del mod">
          <ac:chgData name="" userId="4df855aef7cffa4d" providerId="LiveId" clId="{C99C990D-E294-4E4B-9E32-AC4AAB78340C}" dt="2024-09-05T01:57:44.710" v="1287" actId="478"/>
          <ac:spMkLst>
            <pc:docMk/>
            <pc:sldMk cId="4285389007" sldId="879"/>
            <ac:spMk id="3" creationId="{A517147C-A24E-4C34-9AA7-BF84425E2889}"/>
          </ac:spMkLst>
        </pc:spChg>
        <pc:spChg chg="add del mod">
          <ac:chgData name="" userId="4df855aef7cffa4d" providerId="LiveId" clId="{C99C990D-E294-4E4B-9E32-AC4AAB78340C}" dt="2024-09-05T01:58:16.792" v="1289" actId="478"/>
          <ac:spMkLst>
            <pc:docMk/>
            <pc:sldMk cId="4285389007" sldId="879"/>
            <ac:spMk id="4" creationId="{C712792A-3D08-4046-BC0B-6F5D58AB6E58}"/>
          </ac:spMkLst>
        </pc:spChg>
        <pc:spChg chg="del">
          <ac:chgData name="" userId="4df855aef7cffa4d" providerId="LiveId" clId="{C99C990D-E294-4E4B-9E32-AC4AAB78340C}" dt="2024-09-05T01:53:47.334" v="1185" actId="478"/>
          <ac:spMkLst>
            <pc:docMk/>
            <pc:sldMk cId="4285389007" sldId="879"/>
            <ac:spMk id="6" creationId="{3FC47D17-88A5-745F-8D37-70ADA4DB969E}"/>
          </ac:spMkLst>
        </pc:spChg>
        <pc:spChg chg="del">
          <ac:chgData name="" userId="4df855aef7cffa4d" providerId="LiveId" clId="{C99C990D-E294-4E4B-9E32-AC4AAB78340C}" dt="2024-09-05T01:53:47.334" v="1185" actId="478"/>
          <ac:spMkLst>
            <pc:docMk/>
            <pc:sldMk cId="4285389007" sldId="879"/>
            <ac:spMk id="8" creationId="{3D5E78AE-C593-F096-32B6-73E3D462612B}"/>
          </ac:spMkLst>
        </pc:spChg>
        <pc:spChg chg="del">
          <ac:chgData name="" userId="4df855aef7cffa4d" providerId="LiveId" clId="{C99C990D-E294-4E4B-9E32-AC4AAB78340C}" dt="2024-09-05T01:53:47.334" v="1185" actId="478"/>
          <ac:spMkLst>
            <pc:docMk/>
            <pc:sldMk cId="4285389007" sldId="879"/>
            <ac:spMk id="10" creationId="{0C7C70A3-B0F7-B9DD-1C88-6B38604EAFFA}"/>
          </ac:spMkLst>
        </pc:spChg>
        <pc:spChg chg="mod">
          <ac:chgData name="" userId="4df855aef7cffa4d" providerId="LiveId" clId="{C99C990D-E294-4E4B-9E32-AC4AAB78340C}" dt="2024-09-05T01:54:24.014" v="1188" actId="13822"/>
          <ac:spMkLst>
            <pc:docMk/>
            <pc:sldMk cId="4285389007" sldId="879"/>
            <ac:spMk id="12" creationId="{11F61B74-986C-0BA3-69C4-B35EEC7ACE43}"/>
          </ac:spMkLst>
        </pc:spChg>
        <pc:spChg chg="add mod">
          <ac:chgData name="" userId="4df855aef7cffa4d" providerId="LiveId" clId="{C99C990D-E294-4E4B-9E32-AC4AAB78340C}" dt="2024-09-05T01:56:47.913" v="1276" actId="14100"/>
          <ac:spMkLst>
            <pc:docMk/>
            <pc:sldMk cId="4285389007" sldId="879"/>
            <ac:spMk id="13" creationId="{50397C1E-DB17-4538-90A2-7941DD43C9A9}"/>
          </ac:spMkLst>
        </pc:spChg>
        <pc:spChg chg="mod">
          <ac:chgData name="" userId="4df855aef7cffa4d" providerId="LiveId" clId="{C99C990D-E294-4E4B-9E32-AC4AAB78340C}" dt="2024-09-05T01:54:59.773" v="1203" actId="1076"/>
          <ac:spMkLst>
            <pc:docMk/>
            <pc:sldMk cId="4285389007" sldId="879"/>
            <ac:spMk id="14" creationId="{F0B6A485-AB0B-C8CC-03F7-ECFFF195C031}"/>
          </ac:spMkLst>
        </pc:spChg>
        <pc:spChg chg="add mod">
          <ac:chgData name="" userId="4df855aef7cffa4d" providerId="LiveId" clId="{C99C990D-E294-4E4B-9E32-AC4AAB78340C}" dt="2024-09-05T01:58:38.829" v="1291" actId="1076"/>
          <ac:spMkLst>
            <pc:docMk/>
            <pc:sldMk cId="4285389007" sldId="879"/>
            <ac:spMk id="18" creationId="{BE3F17C0-E829-44E0-8AC9-F3FF13D77C7E}"/>
          </ac:spMkLst>
        </pc:spChg>
        <pc:spChg chg="add mod">
          <ac:chgData name="" userId="4df855aef7cffa4d" providerId="LiveId" clId="{C99C990D-E294-4E4B-9E32-AC4AAB78340C}" dt="2024-09-05T02:01:18.970" v="1472" actId="20577"/>
          <ac:spMkLst>
            <pc:docMk/>
            <pc:sldMk cId="4285389007" sldId="879"/>
            <ac:spMk id="19" creationId="{9979D72E-1E24-4E94-A147-73DE46C70DA1}"/>
          </ac:spMkLst>
        </pc:spChg>
        <pc:spChg chg="del">
          <ac:chgData name="" userId="4df855aef7cffa4d" providerId="LiveId" clId="{C99C990D-E294-4E4B-9E32-AC4AAB78340C}" dt="2024-09-05T01:54:27.177" v="1189" actId="478"/>
          <ac:spMkLst>
            <pc:docMk/>
            <pc:sldMk cId="4285389007" sldId="879"/>
            <ac:spMk id="20" creationId="{8CF4D988-17E3-A6D9-B453-474C4CB7084E}"/>
          </ac:spMkLst>
        </pc:spChg>
        <pc:spChg chg="del mod">
          <ac:chgData name="" userId="4df855aef7cffa4d" providerId="LiveId" clId="{C99C990D-E294-4E4B-9E32-AC4AAB78340C}" dt="2024-09-05T01:56:50.524" v="1277" actId="478"/>
          <ac:spMkLst>
            <pc:docMk/>
            <pc:sldMk cId="4285389007" sldId="879"/>
            <ac:spMk id="22" creationId="{E83D0367-B43F-67FC-F643-C015F8F59524}"/>
          </ac:spMkLst>
        </pc:spChg>
        <pc:spChg chg="del">
          <ac:chgData name="" userId="4df855aef7cffa4d" providerId="LiveId" clId="{C99C990D-E294-4E4B-9E32-AC4AAB78340C}" dt="2024-09-05T01:56:50.524" v="1277" actId="478"/>
          <ac:spMkLst>
            <pc:docMk/>
            <pc:sldMk cId="4285389007" sldId="879"/>
            <ac:spMk id="24" creationId="{7EAC1F07-D025-1767-092E-7274DBA4EA67}"/>
          </ac:spMkLst>
        </pc:spChg>
        <pc:spChg chg="del mod">
          <ac:chgData name="" userId="4df855aef7cffa4d" providerId="LiveId" clId="{C99C990D-E294-4E4B-9E32-AC4AAB78340C}" dt="2024-09-05T01:55:33.721" v="1206" actId="478"/>
          <ac:spMkLst>
            <pc:docMk/>
            <pc:sldMk cId="4285389007" sldId="879"/>
            <ac:spMk id="26" creationId="{CBC6098B-93C4-D429-0105-71263E1B5744}"/>
          </ac:spMkLst>
        </pc:spChg>
        <pc:spChg chg="del">
          <ac:chgData name="" userId="4df855aef7cffa4d" providerId="LiveId" clId="{C99C990D-E294-4E4B-9E32-AC4AAB78340C}" dt="2024-09-05T01:57:19.021" v="1280" actId="478"/>
          <ac:spMkLst>
            <pc:docMk/>
            <pc:sldMk cId="4285389007" sldId="879"/>
            <ac:spMk id="28" creationId="{2357CB69-69E0-5203-ECA2-11645D15C41F}"/>
          </ac:spMkLst>
        </pc:spChg>
        <pc:picChg chg="add mod">
          <ac:chgData name="" userId="4df855aef7cffa4d" providerId="LiveId" clId="{C99C990D-E294-4E4B-9E32-AC4AAB78340C}" dt="2024-09-05T01:57:39.472" v="1285" actId="1076"/>
          <ac:picMkLst>
            <pc:docMk/>
            <pc:sldMk cId="4285389007" sldId="879"/>
            <ac:picMk id="2" creationId="{390C9887-15D7-4301-864D-20CB52F15C7C}"/>
          </ac:picMkLst>
        </pc:picChg>
        <pc:picChg chg="add mod">
          <ac:chgData name="" userId="4df855aef7cffa4d" providerId="LiveId" clId="{C99C990D-E294-4E4B-9E32-AC4AAB78340C}" dt="2024-09-05T02:00:58.871" v="1467" actId="14100"/>
          <ac:picMkLst>
            <pc:docMk/>
            <pc:sldMk cId="4285389007" sldId="879"/>
            <ac:picMk id="5" creationId="{11DA1664-0522-47C8-8CC3-73D9C7D82DCB}"/>
          </ac:picMkLst>
        </pc:picChg>
        <pc:picChg chg="add mod">
          <ac:chgData name="" userId="4df855aef7cffa4d" providerId="LiveId" clId="{C99C990D-E294-4E4B-9E32-AC4AAB78340C}" dt="2024-09-05T02:02:02.280" v="1481" actId="1076"/>
          <ac:picMkLst>
            <pc:docMk/>
            <pc:sldMk cId="4285389007" sldId="879"/>
            <ac:picMk id="7" creationId="{6CAC587F-638D-4482-8BDD-18C533AA7196}"/>
          </ac:picMkLst>
        </pc:picChg>
        <pc:picChg chg="add mod">
          <ac:chgData name="" userId="4df855aef7cffa4d" providerId="LiveId" clId="{C99C990D-E294-4E4B-9E32-AC4AAB78340C}" dt="2024-09-05T02:02:03.632" v="1482" actId="1076"/>
          <ac:picMkLst>
            <pc:docMk/>
            <pc:sldMk cId="4285389007" sldId="879"/>
            <ac:picMk id="9" creationId="{F3F841BD-485D-4634-9E3F-9191262D64E3}"/>
          </ac:picMkLst>
        </pc:picChg>
        <pc:picChg chg="del">
          <ac:chgData name="" userId="4df855aef7cffa4d" providerId="LiveId" clId="{C99C990D-E294-4E4B-9E32-AC4AAB78340C}" dt="2024-09-05T01:54:27.177" v="1189" actId="478"/>
          <ac:picMkLst>
            <pc:docMk/>
            <pc:sldMk cId="4285389007" sldId="879"/>
            <ac:picMk id="17" creationId="{4BC83EE7-2A4A-EB89-F9A4-E6D411E11749}"/>
          </ac:picMkLst>
        </pc:picChg>
      </pc:sldChg>
      <pc:sldChg chg="add del">
        <pc:chgData name="" userId="4df855aef7cffa4d" providerId="LiveId" clId="{C99C990D-E294-4E4B-9E32-AC4AAB78340C}" dt="2024-09-05T02:02:22.284" v="1483" actId="2696"/>
        <pc:sldMkLst>
          <pc:docMk/>
          <pc:sldMk cId="220825638" sldId="882"/>
        </pc:sldMkLst>
      </pc:sldChg>
      <pc:sldChg chg="addSp delSp modSp add ord">
        <pc:chgData name="" userId="4df855aef7cffa4d" providerId="LiveId" clId="{C99C990D-E294-4E4B-9E32-AC4AAB78340C}" dt="2024-09-04T13:58:42.983" v="424" actId="14100"/>
        <pc:sldMkLst>
          <pc:docMk/>
          <pc:sldMk cId="2268634642" sldId="883"/>
        </pc:sldMkLst>
        <pc:spChg chg="add mod">
          <ac:chgData name="" userId="4df855aef7cffa4d" providerId="LiveId" clId="{C99C990D-E294-4E4B-9E32-AC4AAB78340C}" dt="2024-09-04T13:48:33.812" v="124" actId="688"/>
          <ac:spMkLst>
            <pc:docMk/>
            <pc:sldMk cId="2268634642" sldId="883"/>
            <ac:spMk id="3" creationId="{BD4AFCF2-44E8-4065-94D8-060369FF9D47}"/>
          </ac:spMkLst>
        </pc:spChg>
        <pc:spChg chg="add mod">
          <ac:chgData name="" userId="4df855aef7cffa4d" providerId="LiveId" clId="{C99C990D-E294-4E4B-9E32-AC4AAB78340C}" dt="2024-09-04T13:49:25.092" v="139" actId="14100"/>
          <ac:spMkLst>
            <pc:docMk/>
            <pc:sldMk cId="2268634642" sldId="883"/>
            <ac:spMk id="4" creationId="{FD2E5568-8C4A-4F0A-8C87-D00A863A8088}"/>
          </ac:spMkLst>
        </pc:spChg>
        <pc:spChg chg="add mod">
          <ac:chgData name="" userId="4df855aef7cffa4d" providerId="LiveId" clId="{C99C990D-E294-4E4B-9E32-AC4AAB78340C}" dt="2024-09-04T13:49:45.650" v="153" actId="20577"/>
          <ac:spMkLst>
            <pc:docMk/>
            <pc:sldMk cId="2268634642" sldId="883"/>
            <ac:spMk id="5" creationId="{54599D95-50C2-4AAA-8FD6-1A23B6FEB038}"/>
          </ac:spMkLst>
        </pc:spChg>
        <pc:spChg chg="add mod">
          <ac:chgData name="" userId="4df855aef7cffa4d" providerId="LiveId" clId="{C99C990D-E294-4E4B-9E32-AC4AAB78340C}" dt="2024-09-04T13:51:13.530" v="202" actId="122"/>
          <ac:spMkLst>
            <pc:docMk/>
            <pc:sldMk cId="2268634642" sldId="883"/>
            <ac:spMk id="7" creationId="{F811C8AD-AE4E-4B07-A38E-309B7168F82F}"/>
          </ac:spMkLst>
        </pc:spChg>
        <pc:spChg chg="add mod">
          <ac:chgData name="" userId="4df855aef7cffa4d" providerId="LiveId" clId="{C99C990D-E294-4E4B-9E32-AC4AAB78340C}" dt="2024-09-04T13:50:37.458" v="172" actId="1076"/>
          <ac:spMkLst>
            <pc:docMk/>
            <pc:sldMk cId="2268634642" sldId="883"/>
            <ac:spMk id="8" creationId="{76AFEE26-FD9F-4A58-9B85-73FEC347E4A1}"/>
          </ac:spMkLst>
        </pc:spChg>
        <pc:spChg chg="add mod">
          <ac:chgData name="" userId="4df855aef7cffa4d" providerId="LiveId" clId="{C99C990D-E294-4E4B-9E32-AC4AAB78340C}" dt="2024-09-04T13:52:40.889" v="205" actId="207"/>
          <ac:spMkLst>
            <pc:docMk/>
            <pc:sldMk cId="2268634642" sldId="883"/>
            <ac:spMk id="9" creationId="{B2E2ABDB-D7E8-4833-95BB-4A43338C77FA}"/>
          </ac:spMkLst>
        </pc:spChg>
        <pc:spChg chg="add del mod">
          <ac:chgData name="" userId="4df855aef7cffa4d" providerId="LiveId" clId="{C99C990D-E294-4E4B-9E32-AC4AAB78340C}" dt="2024-09-04T13:52:46.935" v="207" actId="478"/>
          <ac:spMkLst>
            <pc:docMk/>
            <pc:sldMk cId="2268634642" sldId="883"/>
            <ac:spMk id="10" creationId="{BFBF365D-57C7-467A-A9EE-3164C76BE3B9}"/>
          </ac:spMkLst>
        </pc:spChg>
        <pc:spChg chg="add mod">
          <ac:chgData name="" userId="4df855aef7cffa4d" providerId="LiveId" clId="{C99C990D-E294-4E4B-9E32-AC4AAB78340C}" dt="2024-09-04T13:57:23.475" v="376" actId="14100"/>
          <ac:spMkLst>
            <pc:docMk/>
            <pc:sldMk cId="2268634642" sldId="883"/>
            <ac:spMk id="11" creationId="{BF153F5B-01D3-4B08-A40A-D0F9729B974E}"/>
          </ac:spMkLst>
        </pc:spChg>
        <pc:spChg chg="add mod">
          <ac:chgData name="" userId="4df855aef7cffa4d" providerId="LiveId" clId="{C99C990D-E294-4E4B-9E32-AC4AAB78340C}" dt="2024-09-04T13:57:53.285" v="381" actId="14100"/>
          <ac:spMkLst>
            <pc:docMk/>
            <pc:sldMk cId="2268634642" sldId="883"/>
            <ac:spMk id="14" creationId="{BE3D109F-EAA9-431D-844D-320FF037D509}"/>
          </ac:spMkLst>
        </pc:spChg>
        <pc:spChg chg="add mod">
          <ac:chgData name="" userId="4df855aef7cffa4d" providerId="LiveId" clId="{C99C990D-E294-4E4B-9E32-AC4AAB78340C}" dt="2024-09-04T13:58:42.983" v="424" actId="14100"/>
          <ac:spMkLst>
            <pc:docMk/>
            <pc:sldMk cId="2268634642" sldId="883"/>
            <ac:spMk id="15" creationId="{5049322C-2B9E-48BB-8F2C-2AF801E4C093}"/>
          </ac:spMkLst>
        </pc:spChg>
        <pc:picChg chg="add mod modCrop">
          <ac:chgData name="" userId="4df855aef7cffa4d" providerId="LiveId" clId="{C99C990D-E294-4E4B-9E32-AC4AAB78340C}" dt="2024-09-04T13:49:12.546" v="133" actId="1076"/>
          <ac:picMkLst>
            <pc:docMk/>
            <pc:sldMk cId="2268634642" sldId="883"/>
            <ac:picMk id="2" creationId="{4712781A-A766-40F5-BCF4-F6721D50C16F}"/>
          </ac:picMkLst>
        </pc:picChg>
        <pc:picChg chg="add mod">
          <ac:chgData name="" userId="4df855aef7cffa4d" providerId="LiveId" clId="{C99C990D-E294-4E4B-9E32-AC4AAB78340C}" dt="2024-09-04T13:50:27.340" v="169" actId="1076"/>
          <ac:picMkLst>
            <pc:docMk/>
            <pc:sldMk cId="2268634642" sldId="883"/>
            <ac:picMk id="6" creationId="{A295A475-9985-4C1A-817A-D3A6A156422E}"/>
          </ac:picMkLst>
        </pc:picChg>
        <pc:picChg chg="add mod">
          <ac:chgData name="" userId="4df855aef7cffa4d" providerId="LiveId" clId="{C99C990D-E294-4E4B-9E32-AC4AAB78340C}" dt="2024-09-04T13:54:46.655" v="307" actId="1076"/>
          <ac:picMkLst>
            <pc:docMk/>
            <pc:sldMk cId="2268634642" sldId="883"/>
            <ac:picMk id="12" creationId="{42E828F0-1777-4B23-A0A3-822EDE1F9E9D}"/>
          </ac:picMkLst>
        </pc:picChg>
        <pc:picChg chg="add mod">
          <ac:chgData name="" userId="4df855aef7cffa4d" providerId="LiveId" clId="{C99C990D-E294-4E4B-9E32-AC4AAB78340C}" dt="2024-09-04T13:57:21.222" v="375" actId="1076"/>
          <ac:picMkLst>
            <pc:docMk/>
            <pc:sldMk cId="2268634642" sldId="883"/>
            <ac:picMk id="13" creationId="{6A2772B7-354F-4CFB-AB7A-0786F6DB76AE}"/>
          </ac:picMkLst>
        </pc:picChg>
        <pc:picChg chg="add mod">
          <ac:chgData name="" userId="4df855aef7cffa4d" providerId="LiveId" clId="{C99C990D-E294-4E4B-9E32-AC4AAB78340C}" dt="2024-09-04T13:58:40.385" v="423" actId="1076"/>
          <ac:picMkLst>
            <pc:docMk/>
            <pc:sldMk cId="2268634642" sldId="883"/>
            <ac:picMk id="16" creationId="{F6B90BB6-A59F-41FA-91B3-4DA420B32782}"/>
          </ac:picMkLst>
        </pc:picChg>
      </pc:sldChg>
      <pc:sldChg chg="addSp delSp modSp add">
        <pc:chgData name="" userId="4df855aef7cffa4d" providerId="LiveId" clId="{C99C990D-E294-4E4B-9E32-AC4AAB78340C}" dt="2024-09-05T01:53:22.581" v="1184" actId="14100"/>
        <pc:sldMkLst>
          <pc:docMk/>
          <pc:sldMk cId="1447642684" sldId="884"/>
        </pc:sldMkLst>
        <pc:spChg chg="add mod">
          <ac:chgData name="" userId="4df855aef7cffa4d" providerId="LiveId" clId="{C99C990D-E294-4E4B-9E32-AC4AAB78340C}" dt="2024-09-05T01:48:29.922" v="897" actId="14100"/>
          <ac:spMkLst>
            <pc:docMk/>
            <pc:sldMk cId="1447642684" sldId="884"/>
            <ac:spMk id="2" creationId="{565A0FE6-EE70-49F3-A86E-3D00FD7C81F1}"/>
          </ac:spMkLst>
        </pc:spChg>
        <pc:spChg chg="add del mod">
          <ac:chgData name="" userId="4df855aef7cffa4d" providerId="LiveId" clId="{C99C990D-E294-4E4B-9E32-AC4AAB78340C}" dt="2024-09-05T01:45:56.749" v="740" actId="478"/>
          <ac:spMkLst>
            <pc:docMk/>
            <pc:sldMk cId="1447642684" sldId="884"/>
            <ac:spMk id="4" creationId="{B4D2DAE0-BF47-4CC4-B6A1-4FB015B21A79}"/>
          </ac:spMkLst>
        </pc:spChg>
        <pc:spChg chg="add mod">
          <ac:chgData name="" userId="4df855aef7cffa4d" providerId="LiveId" clId="{C99C990D-E294-4E4B-9E32-AC4AAB78340C}" dt="2024-09-05T01:51:05.762" v="1051" actId="14100"/>
          <ac:spMkLst>
            <pc:docMk/>
            <pc:sldMk cId="1447642684" sldId="884"/>
            <ac:spMk id="5" creationId="{557CF3B4-97D7-460D-9C1A-1CF430C07D27}"/>
          </ac:spMkLst>
        </pc:spChg>
        <pc:spChg chg="add mod">
          <ac:chgData name="" userId="4df855aef7cffa4d" providerId="LiveId" clId="{C99C990D-E294-4E4B-9E32-AC4AAB78340C}" dt="2024-09-05T01:51:03.360" v="1046" actId="1076"/>
          <ac:spMkLst>
            <pc:docMk/>
            <pc:sldMk cId="1447642684" sldId="884"/>
            <ac:spMk id="6" creationId="{DC131A60-B266-4578-9AFC-A383B9BE2F21}"/>
          </ac:spMkLst>
        </pc:spChg>
        <pc:spChg chg="add mod">
          <ac:chgData name="" userId="4df855aef7cffa4d" providerId="LiveId" clId="{C99C990D-E294-4E4B-9E32-AC4AAB78340C}" dt="2024-09-05T01:51:03.007" v="1045" actId="1076"/>
          <ac:spMkLst>
            <pc:docMk/>
            <pc:sldMk cId="1447642684" sldId="884"/>
            <ac:spMk id="7" creationId="{0285FDFC-A3B9-4A6D-BC27-C7580295AEBC}"/>
          </ac:spMkLst>
        </pc:spChg>
        <pc:spChg chg="add mod">
          <ac:chgData name="" userId="4df855aef7cffa4d" providerId="LiveId" clId="{C99C990D-E294-4E4B-9E32-AC4AAB78340C}" dt="2024-09-05T01:51:03.007" v="1045" actId="1076"/>
          <ac:spMkLst>
            <pc:docMk/>
            <pc:sldMk cId="1447642684" sldId="884"/>
            <ac:spMk id="9" creationId="{9C882C66-51E9-405F-8BA2-58F8E0A5DE83}"/>
          </ac:spMkLst>
        </pc:spChg>
        <pc:spChg chg="add mod">
          <ac:chgData name="" userId="4df855aef7cffa4d" providerId="LiveId" clId="{C99C990D-E294-4E4B-9E32-AC4AAB78340C}" dt="2024-09-05T01:51:03.007" v="1045" actId="1076"/>
          <ac:spMkLst>
            <pc:docMk/>
            <pc:sldMk cId="1447642684" sldId="884"/>
            <ac:spMk id="10" creationId="{816F277D-0BC3-48D3-B1D4-CA55BD4F6731}"/>
          </ac:spMkLst>
        </pc:spChg>
        <pc:spChg chg="add mod">
          <ac:chgData name="" userId="4df855aef7cffa4d" providerId="LiveId" clId="{C99C990D-E294-4E4B-9E32-AC4AAB78340C}" dt="2024-09-05T01:51:03.007" v="1045" actId="1076"/>
          <ac:spMkLst>
            <pc:docMk/>
            <pc:sldMk cId="1447642684" sldId="884"/>
            <ac:spMk id="11" creationId="{008A9231-F98D-430B-84C0-2FE017AF820A}"/>
          </ac:spMkLst>
        </pc:spChg>
        <pc:spChg chg="add del mod">
          <ac:chgData name="" userId="4df855aef7cffa4d" providerId="LiveId" clId="{C99C990D-E294-4E4B-9E32-AC4AAB78340C}" dt="2024-09-05T01:49:37.713" v="984"/>
          <ac:spMkLst>
            <pc:docMk/>
            <pc:sldMk cId="1447642684" sldId="884"/>
            <ac:spMk id="12" creationId="{DEBF6910-FB90-473F-8139-0E8FDB400474}"/>
          </ac:spMkLst>
        </pc:spChg>
        <pc:spChg chg="add mod">
          <ac:chgData name="" userId="4df855aef7cffa4d" providerId="LiveId" clId="{C99C990D-E294-4E4B-9E32-AC4AAB78340C}" dt="2024-09-05T01:51:03.007" v="1045" actId="1076"/>
          <ac:spMkLst>
            <pc:docMk/>
            <pc:sldMk cId="1447642684" sldId="884"/>
            <ac:spMk id="13" creationId="{266AF20B-DE61-4B84-A3E8-9A7AE70DBEEE}"/>
          </ac:spMkLst>
        </pc:spChg>
        <pc:spChg chg="add mod">
          <ac:chgData name="" userId="4df855aef7cffa4d" providerId="LiveId" clId="{C99C990D-E294-4E4B-9E32-AC4AAB78340C}" dt="2024-09-05T01:52:32.518" v="1132" actId="1076"/>
          <ac:spMkLst>
            <pc:docMk/>
            <pc:sldMk cId="1447642684" sldId="884"/>
            <ac:spMk id="15" creationId="{F9038D56-23FC-4506-95C2-5A31AE2C18F9}"/>
          </ac:spMkLst>
        </pc:spChg>
        <pc:spChg chg="add mod">
          <ac:chgData name="" userId="4df855aef7cffa4d" providerId="LiveId" clId="{C99C990D-E294-4E4B-9E32-AC4AAB78340C}" dt="2024-09-05T01:53:22.581" v="1184" actId="14100"/>
          <ac:spMkLst>
            <pc:docMk/>
            <pc:sldMk cId="1447642684" sldId="884"/>
            <ac:spMk id="16" creationId="{1129108F-9D9A-4D3C-BF25-58ABCC2BCF0A}"/>
          </ac:spMkLst>
        </pc:spChg>
        <pc:picChg chg="add mod ord">
          <ac:chgData name="" userId="4df855aef7cffa4d" providerId="LiveId" clId="{C99C990D-E294-4E4B-9E32-AC4AAB78340C}" dt="2024-09-05T01:51:05.246" v="1050" actId="1076"/>
          <ac:picMkLst>
            <pc:docMk/>
            <pc:sldMk cId="1447642684" sldId="884"/>
            <ac:picMk id="3" creationId="{047A9C24-7EA2-474D-B2B6-C941BEBC2CB0}"/>
          </ac:picMkLst>
        </pc:picChg>
        <pc:picChg chg="add mod">
          <ac:chgData name="" userId="4df855aef7cffa4d" providerId="LiveId" clId="{C99C990D-E294-4E4B-9E32-AC4AAB78340C}" dt="2024-09-05T01:51:03.007" v="1045" actId="1076"/>
          <ac:picMkLst>
            <pc:docMk/>
            <pc:sldMk cId="1447642684" sldId="884"/>
            <ac:picMk id="8" creationId="{61615C6A-594D-4A80-8B98-CC61ACE7AA19}"/>
          </ac:picMkLst>
        </pc:picChg>
        <pc:picChg chg="add mod">
          <ac:chgData name="" userId="4df855aef7cffa4d" providerId="LiveId" clId="{C99C990D-E294-4E4B-9E32-AC4AAB78340C}" dt="2024-09-05T01:51:03.007" v="1045" actId="1076"/>
          <ac:picMkLst>
            <pc:docMk/>
            <pc:sldMk cId="1447642684" sldId="884"/>
            <ac:picMk id="14" creationId="{9D165843-6A48-4611-B8DE-C0F66AAB8C63}"/>
          </ac:picMkLst>
        </pc:picChg>
      </pc:sldChg>
    </pc:docChg>
  </pc:docChgLst>
  <pc:docChgLst>
    <pc:chgData userId="4df855aef7cffa4d" providerId="LiveId" clId="{BDBAFABB-FFA4-45D6-B4AD-CAC04AE10EDC}"/>
    <pc:docChg chg="undo custSel addSld delSld modSld sldOrd">
      <pc:chgData name="" userId="4df855aef7cffa4d" providerId="LiveId" clId="{BDBAFABB-FFA4-45D6-B4AD-CAC04AE10EDC}" dt="2024-09-05T08:53:34.718" v="1196"/>
      <pc:docMkLst>
        <pc:docMk/>
      </pc:docMkLst>
      <pc:sldChg chg="del">
        <pc:chgData name="" userId="4df855aef7cffa4d" providerId="LiveId" clId="{BDBAFABB-FFA4-45D6-B4AD-CAC04AE10EDC}" dt="2024-09-05T08:37:09.427" v="304" actId="2696"/>
        <pc:sldMkLst>
          <pc:docMk/>
          <pc:sldMk cId="3051453030" sldId="374"/>
        </pc:sldMkLst>
      </pc:sldChg>
      <pc:sldChg chg="addSp modSp">
        <pc:chgData name="" userId="4df855aef7cffa4d" providerId="LiveId" clId="{BDBAFABB-FFA4-45D6-B4AD-CAC04AE10EDC}" dt="2024-09-05T08:46:04.537" v="1194" actId="20577"/>
        <pc:sldMkLst>
          <pc:docMk/>
          <pc:sldMk cId="980143643" sldId="793"/>
        </pc:sldMkLst>
        <pc:spChg chg="mod">
          <ac:chgData name="" userId="4df855aef7cffa4d" providerId="LiveId" clId="{BDBAFABB-FFA4-45D6-B4AD-CAC04AE10EDC}" dt="2024-09-05T08:42:49.567" v="754" actId="1076"/>
          <ac:spMkLst>
            <pc:docMk/>
            <pc:sldMk cId="980143643" sldId="793"/>
            <ac:spMk id="2" creationId="{DF64F489-3C0A-4D16-8959-BEDC030B8436}"/>
          </ac:spMkLst>
        </pc:spChg>
        <pc:spChg chg="add mod">
          <ac:chgData name="" userId="4df855aef7cffa4d" providerId="LiveId" clId="{BDBAFABB-FFA4-45D6-B4AD-CAC04AE10EDC}" dt="2024-09-05T08:44:25.783" v="1013" actId="1076"/>
          <ac:spMkLst>
            <pc:docMk/>
            <pc:sldMk cId="980143643" sldId="793"/>
            <ac:spMk id="3" creationId="{236F512F-C108-4538-8C56-DB03474D2D64}"/>
          </ac:spMkLst>
        </pc:spChg>
        <pc:spChg chg="add mod">
          <ac:chgData name="" userId="4df855aef7cffa4d" providerId="LiveId" clId="{BDBAFABB-FFA4-45D6-B4AD-CAC04AE10EDC}" dt="2024-09-05T08:44:08.599" v="1012" actId="207"/>
          <ac:spMkLst>
            <pc:docMk/>
            <pc:sldMk cId="980143643" sldId="793"/>
            <ac:spMk id="6" creationId="{62D5E967-C92E-44BA-9D5C-E07D95BE9D96}"/>
          </ac:spMkLst>
        </pc:spChg>
        <pc:spChg chg="add mod">
          <ac:chgData name="" userId="4df855aef7cffa4d" providerId="LiveId" clId="{BDBAFABB-FFA4-45D6-B4AD-CAC04AE10EDC}" dt="2024-09-05T08:42:49.567" v="754" actId="1076"/>
          <ac:spMkLst>
            <pc:docMk/>
            <pc:sldMk cId="980143643" sldId="793"/>
            <ac:spMk id="7" creationId="{CA1E7260-FEA4-4E03-BE87-655236983674}"/>
          </ac:spMkLst>
        </pc:spChg>
        <pc:spChg chg="add mod">
          <ac:chgData name="" userId="4df855aef7cffa4d" providerId="LiveId" clId="{BDBAFABB-FFA4-45D6-B4AD-CAC04AE10EDC}" dt="2024-09-05T08:44:30.271" v="1014" actId="1076"/>
          <ac:spMkLst>
            <pc:docMk/>
            <pc:sldMk cId="980143643" sldId="793"/>
            <ac:spMk id="8" creationId="{4B6F9402-E2C6-4944-89B1-CB988C329B60}"/>
          </ac:spMkLst>
        </pc:spChg>
        <pc:spChg chg="add mod">
          <ac:chgData name="" userId="4df855aef7cffa4d" providerId="LiveId" clId="{BDBAFABB-FFA4-45D6-B4AD-CAC04AE10EDC}" dt="2024-09-05T08:44:32.743" v="1015" actId="1076"/>
          <ac:spMkLst>
            <pc:docMk/>
            <pc:sldMk cId="980143643" sldId="793"/>
            <ac:spMk id="9" creationId="{7FCBBE7D-5A6E-4EAE-8FE0-39E7622016DE}"/>
          </ac:spMkLst>
        </pc:spChg>
        <pc:spChg chg="add mod">
          <ac:chgData name="" userId="4df855aef7cffa4d" providerId="LiveId" clId="{BDBAFABB-FFA4-45D6-B4AD-CAC04AE10EDC}" dt="2024-09-05T08:44:25.783" v="1013" actId="1076"/>
          <ac:spMkLst>
            <pc:docMk/>
            <pc:sldMk cId="980143643" sldId="793"/>
            <ac:spMk id="10" creationId="{C62DE2A7-9BE9-4ED4-9720-C357458B3829}"/>
          </ac:spMkLst>
        </pc:spChg>
        <pc:spChg chg="add mod">
          <ac:chgData name="" userId="4df855aef7cffa4d" providerId="LiveId" clId="{BDBAFABB-FFA4-45D6-B4AD-CAC04AE10EDC}" dt="2024-09-05T08:44:25.783" v="1013" actId="1076"/>
          <ac:spMkLst>
            <pc:docMk/>
            <pc:sldMk cId="980143643" sldId="793"/>
            <ac:spMk id="11" creationId="{04E62CF0-161A-4047-A8AB-343D99474A11}"/>
          </ac:spMkLst>
        </pc:spChg>
        <pc:spChg chg="mod">
          <ac:chgData name="" userId="4df855aef7cffa4d" providerId="LiveId" clId="{BDBAFABB-FFA4-45D6-B4AD-CAC04AE10EDC}" dt="2024-09-05T08:37:32.748" v="331" actId="207"/>
          <ac:spMkLst>
            <pc:docMk/>
            <pc:sldMk cId="980143643" sldId="793"/>
            <ac:spMk id="12" creationId="{ADAADF98-9D01-8FC8-D6BE-59ECC4E5CCA4}"/>
          </ac:spMkLst>
        </pc:spChg>
        <pc:spChg chg="add mod">
          <ac:chgData name="" userId="4df855aef7cffa4d" providerId="LiveId" clId="{BDBAFABB-FFA4-45D6-B4AD-CAC04AE10EDC}" dt="2024-09-05T08:44:53.479" v="1042" actId="207"/>
          <ac:spMkLst>
            <pc:docMk/>
            <pc:sldMk cId="980143643" sldId="793"/>
            <ac:spMk id="14" creationId="{46AEEB39-358E-4209-8E35-36F4D80CF89A}"/>
          </ac:spMkLst>
        </pc:spChg>
        <pc:spChg chg="add mod">
          <ac:chgData name="" userId="4df855aef7cffa4d" providerId="LiveId" clId="{BDBAFABB-FFA4-45D6-B4AD-CAC04AE10EDC}" dt="2024-09-05T08:46:04.537" v="1194" actId="20577"/>
          <ac:spMkLst>
            <pc:docMk/>
            <pc:sldMk cId="980143643" sldId="793"/>
            <ac:spMk id="15" creationId="{9506BC66-69A1-434D-A732-3BAE8B47498F}"/>
          </ac:spMkLst>
        </pc:spChg>
      </pc:sldChg>
      <pc:sldChg chg="modSp">
        <pc:chgData name="" userId="4df855aef7cffa4d" providerId="LiveId" clId="{BDBAFABB-FFA4-45D6-B4AD-CAC04AE10EDC}" dt="2024-09-05T08:41:52.644" v="745" actId="20577"/>
        <pc:sldMkLst>
          <pc:docMk/>
          <pc:sldMk cId="4285389007" sldId="879"/>
        </pc:sldMkLst>
        <pc:spChg chg="mod">
          <ac:chgData name="" userId="4df855aef7cffa4d" providerId="LiveId" clId="{BDBAFABB-FFA4-45D6-B4AD-CAC04AE10EDC}" dt="2024-09-05T08:41:52.644" v="745" actId="20577"/>
          <ac:spMkLst>
            <pc:docMk/>
            <pc:sldMk cId="4285389007" sldId="879"/>
            <ac:spMk id="13" creationId="{50397C1E-DB17-4538-90A2-7941DD43C9A9}"/>
          </ac:spMkLst>
        </pc:spChg>
      </pc:sldChg>
      <pc:sldChg chg="addSp delSp modSp add ord">
        <pc:chgData name="" userId="4df855aef7cffa4d" providerId="LiveId" clId="{BDBAFABB-FFA4-45D6-B4AD-CAC04AE10EDC}" dt="2024-09-05T08:36:58.311" v="303" actId="1076"/>
        <pc:sldMkLst>
          <pc:docMk/>
          <pc:sldMk cId="2410091149" sldId="885"/>
        </pc:sldMkLst>
        <pc:spChg chg="add mod">
          <ac:chgData name="" userId="4df855aef7cffa4d" providerId="LiveId" clId="{BDBAFABB-FFA4-45D6-B4AD-CAC04AE10EDC}" dt="2024-09-05T08:36:58.311" v="303" actId="1076"/>
          <ac:spMkLst>
            <pc:docMk/>
            <pc:sldMk cId="2410091149" sldId="885"/>
            <ac:spMk id="3" creationId="{B077FBF5-8855-477E-8894-1A57945C0CD8}"/>
          </ac:spMkLst>
        </pc:spChg>
        <pc:spChg chg="add mod">
          <ac:chgData name="" userId="4df855aef7cffa4d" providerId="LiveId" clId="{BDBAFABB-FFA4-45D6-B4AD-CAC04AE10EDC}" dt="2024-09-05T08:36:58.311" v="303" actId="1076"/>
          <ac:spMkLst>
            <pc:docMk/>
            <pc:sldMk cId="2410091149" sldId="885"/>
            <ac:spMk id="5" creationId="{B4854FE2-2247-42F9-A63F-547C24328E56}"/>
          </ac:spMkLst>
        </pc:spChg>
        <pc:spChg chg="add mod">
          <ac:chgData name="" userId="4df855aef7cffa4d" providerId="LiveId" clId="{BDBAFABB-FFA4-45D6-B4AD-CAC04AE10EDC}" dt="2024-09-05T08:36:41.711" v="300" actId="1076"/>
          <ac:spMkLst>
            <pc:docMk/>
            <pc:sldMk cId="2410091149" sldId="885"/>
            <ac:spMk id="7" creationId="{04BE67A0-CCB8-4FC6-8F06-B9A917801740}"/>
          </ac:spMkLst>
        </pc:spChg>
        <pc:spChg chg="add del mod">
          <ac:chgData name="" userId="4df855aef7cffa4d" providerId="LiveId" clId="{BDBAFABB-FFA4-45D6-B4AD-CAC04AE10EDC}" dt="2024-09-05T08:33:08.568" v="147" actId="478"/>
          <ac:spMkLst>
            <pc:docMk/>
            <pc:sldMk cId="2410091149" sldId="885"/>
            <ac:spMk id="8" creationId="{726A1064-394B-4AAF-AEB4-4F3BB7F4A764}"/>
          </ac:spMkLst>
        </pc:spChg>
        <pc:spChg chg="add mod">
          <ac:chgData name="" userId="4df855aef7cffa4d" providerId="LiveId" clId="{BDBAFABB-FFA4-45D6-B4AD-CAC04AE10EDC}" dt="2024-09-05T08:36:58.311" v="303" actId="1076"/>
          <ac:spMkLst>
            <pc:docMk/>
            <pc:sldMk cId="2410091149" sldId="885"/>
            <ac:spMk id="9" creationId="{A4019024-79A4-4074-8BC0-0498A0E13027}"/>
          </ac:spMkLst>
        </pc:spChg>
        <pc:spChg chg="add mod">
          <ac:chgData name="" userId="4df855aef7cffa4d" providerId="LiveId" clId="{BDBAFABB-FFA4-45D6-B4AD-CAC04AE10EDC}" dt="2024-09-05T08:36:58.311" v="303" actId="1076"/>
          <ac:spMkLst>
            <pc:docMk/>
            <pc:sldMk cId="2410091149" sldId="885"/>
            <ac:spMk id="10" creationId="{27D29FC4-048F-4945-B028-6A2CF7C82628}"/>
          </ac:spMkLst>
        </pc:spChg>
        <pc:spChg chg="add mod">
          <ac:chgData name="" userId="4df855aef7cffa4d" providerId="LiveId" clId="{BDBAFABB-FFA4-45D6-B4AD-CAC04AE10EDC}" dt="2024-09-05T08:36:58.311" v="303" actId="1076"/>
          <ac:spMkLst>
            <pc:docMk/>
            <pc:sldMk cId="2410091149" sldId="885"/>
            <ac:spMk id="13" creationId="{62A6EA9A-12AC-4E26-9308-DD3C3FCFC3A2}"/>
          </ac:spMkLst>
        </pc:spChg>
        <pc:spChg chg="add mod">
          <ac:chgData name="" userId="4df855aef7cffa4d" providerId="LiveId" clId="{BDBAFABB-FFA4-45D6-B4AD-CAC04AE10EDC}" dt="2024-09-05T08:36:41.711" v="300" actId="1076"/>
          <ac:spMkLst>
            <pc:docMk/>
            <pc:sldMk cId="2410091149" sldId="885"/>
            <ac:spMk id="14" creationId="{FB0090C5-85ED-4C8C-9475-36AF03751167}"/>
          </ac:spMkLst>
        </pc:spChg>
        <pc:spChg chg="add mod">
          <ac:chgData name="" userId="4df855aef7cffa4d" providerId="LiveId" clId="{BDBAFABB-FFA4-45D6-B4AD-CAC04AE10EDC}" dt="2024-09-05T08:36:41.711" v="300" actId="1076"/>
          <ac:spMkLst>
            <pc:docMk/>
            <pc:sldMk cId="2410091149" sldId="885"/>
            <ac:spMk id="15" creationId="{FD08694F-5997-45FF-8FEF-583C9E1D9AEE}"/>
          </ac:spMkLst>
        </pc:spChg>
        <pc:spChg chg="add mod">
          <ac:chgData name="" userId="4df855aef7cffa4d" providerId="LiveId" clId="{BDBAFABB-FFA4-45D6-B4AD-CAC04AE10EDC}" dt="2024-09-05T08:36:41.711" v="300" actId="1076"/>
          <ac:spMkLst>
            <pc:docMk/>
            <pc:sldMk cId="2410091149" sldId="885"/>
            <ac:spMk id="17" creationId="{D379883C-C0CF-4669-AD23-B473757C63F6}"/>
          </ac:spMkLst>
        </pc:spChg>
        <pc:spChg chg="add del mod">
          <ac:chgData name="" userId="4df855aef7cffa4d" providerId="LiveId" clId="{BDBAFABB-FFA4-45D6-B4AD-CAC04AE10EDC}" dt="2024-09-05T08:35:31.765" v="253" actId="478"/>
          <ac:spMkLst>
            <pc:docMk/>
            <pc:sldMk cId="2410091149" sldId="885"/>
            <ac:spMk id="19" creationId="{63DEE39A-5333-4C00-8C3F-DB3FB9DD8FBA}"/>
          </ac:spMkLst>
        </pc:spChg>
        <pc:spChg chg="add mod">
          <ac:chgData name="" userId="4df855aef7cffa4d" providerId="LiveId" clId="{BDBAFABB-FFA4-45D6-B4AD-CAC04AE10EDC}" dt="2024-09-05T08:36:41.711" v="300" actId="1076"/>
          <ac:spMkLst>
            <pc:docMk/>
            <pc:sldMk cId="2410091149" sldId="885"/>
            <ac:spMk id="20" creationId="{BFD0C21C-A7AA-4A89-948C-7533E264B6E6}"/>
          </ac:spMkLst>
        </pc:spChg>
        <pc:picChg chg="add mod modCrop">
          <ac:chgData name="" userId="4df855aef7cffa4d" providerId="LiveId" clId="{BDBAFABB-FFA4-45D6-B4AD-CAC04AE10EDC}" dt="2024-09-05T08:36:58.311" v="303" actId="1076"/>
          <ac:picMkLst>
            <pc:docMk/>
            <pc:sldMk cId="2410091149" sldId="885"/>
            <ac:picMk id="2" creationId="{36355C4F-558B-4F91-9AA2-13A3AE9728E9}"/>
          </ac:picMkLst>
        </pc:picChg>
        <pc:picChg chg="add mod">
          <ac:chgData name="" userId="4df855aef7cffa4d" providerId="LiveId" clId="{BDBAFABB-FFA4-45D6-B4AD-CAC04AE10EDC}" dt="2024-09-05T08:36:58.311" v="303" actId="1076"/>
          <ac:picMkLst>
            <pc:docMk/>
            <pc:sldMk cId="2410091149" sldId="885"/>
            <ac:picMk id="4" creationId="{242995B7-A9CB-4B61-A1C9-410A402CD430}"/>
          </ac:picMkLst>
        </pc:picChg>
        <pc:picChg chg="add mod">
          <ac:chgData name="" userId="4df855aef7cffa4d" providerId="LiveId" clId="{BDBAFABB-FFA4-45D6-B4AD-CAC04AE10EDC}" dt="2024-09-05T08:36:58.311" v="303" actId="1076"/>
          <ac:picMkLst>
            <pc:docMk/>
            <pc:sldMk cId="2410091149" sldId="885"/>
            <ac:picMk id="6" creationId="{A70AA595-D4A6-4DA2-AD97-3FE2DAF2E77F}"/>
          </ac:picMkLst>
        </pc:picChg>
        <pc:picChg chg="add mod">
          <ac:chgData name="" userId="4df855aef7cffa4d" providerId="LiveId" clId="{BDBAFABB-FFA4-45D6-B4AD-CAC04AE10EDC}" dt="2024-09-05T08:36:58.311" v="303" actId="1076"/>
          <ac:picMkLst>
            <pc:docMk/>
            <pc:sldMk cId="2410091149" sldId="885"/>
            <ac:picMk id="11" creationId="{3019FA99-449D-4B40-921F-825CE629814C}"/>
          </ac:picMkLst>
        </pc:picChg>
        <pc:picChg chg="add mod">
          <ac:chgData name="" userId="4df855aef7cffa4d" providerId="LiveId" clId="{BDBAFABB-FFA4-45D6-B4AD-CAC04AE10EDC}" dt="2024-09-05T08:36:58.311" v="303" actId="1076"/>
          <ac:picMkLst>
            <pc:docMk/>
            <pc:sldMk cId="2410091149" sldId="885"/>
            <ac:picMk id="12" creationId="{35E185C6-0F63-441E-AC97-F61DDAAB95EA}"/>
          </ac:picMkLst>
        </pc:picChg>
        <pc:picChg chg="add mod">
          <ac:chgData name="" userId="4df855aef7cffa4d" providerId="LiveId" clId="{BDBAFABB-FFA4-45D6-B4AD-CAC04AE10EDC}" dt="2024-09-05T08:36:41.711" v="300" actId="1076"/>
          <ac:picMkLst>
            <pc:docMk/>
            <pc:sldMk cId="2410091149" sldId="885"/>
            <ac:picMk id="16" creationId="{3530F0E4-9C19-4E41-AE69-287C96787DE1}"/>
          </ac:picMkLst>
        </pc:picChg>
        <pc:picChg chg="add mod">
          <ac:chgData name="" userId="4df855aef7cffa4d" providerId="LiveId" clId="{BDBAFABB-FFA4-45D6-B4AD-CAC04AE10EDC}" dt="2024-09-05T08:36:41.711" v="300" actId="1076"/>
          <ac:picMkLst>
            <pc:docMk/>
            <pc:sldMk cId="2410091149" sldId="885"/>
            <ac:picMk id="18" creationId="{25327508-A6A4-46C2-926E-A6398F8E9A31}"/>
          </ac:picMkLst>
        </pc:picChg>
        <pc:picChg chg="add mod">
          <ac:chgData name="" userId="4df855aef7cffa4d" providerId="LiveId" clId="{BDBAFABB-FFA4-45D6-B4AD-CAC04AE10EDC}" dt="2024-09-05T08:36:41.711" v="300" actId="1076"/>
          <ac:picMkLst>
            <pc:docMk/>
            <pc:sldMk cId="2410091149" sldId="885"/>
            <ac:picMk id="21" creationId="{05B1B39A-9BB3-4385-BE89-228F984B6BAB}"/>
          </ac:picMkLst>
        </pc:picChg>
      </pc:sldChg>
      <pc:sldChg chg="addSp add">
        <pc:chgData name="" userId="4df855aef7cffa4d" providerId="LiveId" clId="{BDBAFABB-FFA4-45D6-B4AD-CAC04AE10EDC}" dt="2024-09-05T08:53:34.718" v="1196"/>
        <pc:sldMkLst>
          <pc:docMk/>
          <pc:sldMk cId="303592741" sldId="886"/>
        </pc:sldMkLst>
        <pc:picChg chg="add">
          <ac:chgData name="" userId="4df855aef7cffa4d" providerId="LiveId" clId="{BDBAFABB-FFA4-45D6-B4AD-CAC04AE10EDC}" dt="2024-09-05T08:53:34.718" v="1196"/>
          <ac:picMkLst>
            <pc:docMk/>
            <pc:sldMk cId="303592741" sldId="886"/>
            <ac:picMk id="2" creationId="{C05C6CB2-6C3A-43D1-8DE0-D8A2D5A0C53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2024/9/5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6768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9/5/2024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9/5/2024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9/5/2024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9/5/2024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9/5/2024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9/5/2024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9/5/2024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9/5/2024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9/5/2024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9/5/2024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9/5/2024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9/5/2024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133587" y="2003909"/>
            <a:ext cx="119248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72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アラブ（イスラーム教徒）</a:t>
            </a:r>
            <a:endParaRPr lang="en-US" altLang="ja-JP" sz="72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lang="ja-JP" altLang="en-US" sz="72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　　　　　　　の大征服</a:t>
            </a:r>
            <a:endParaRPr lang="en-US" altLang="ja-JP" sz="66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イスラーム教②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133588" y="5403409"/>
            <a:ext cx="11924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アラブ人たちの征服活動はなぜ成功したのか？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65B3C2B-AF1D-4AEE-9595-1D8FB2F9E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95337"/>
            <a:ext cx="12192001" cy="526732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6AC50B9-82B5-4252-8C0E-C8BB13DE5C3F}"/>
              </a:ext>
            </a:extLst>
          </p:cNvPr>
          <p:cNvSpPr txBox="1"/>
          <p:nvPr/>
        </p:nvSpPr>
        <p:spPr>
          <a:xfrm>
            <a:off x="8040647" y="6062662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9" name="フレーム 8">
            <a:extLst>
              <a:ext uri="{FF2B5EF4-FFF2-40B4-BE49-F238E27FC236}">
                <a16:creationId xmlns:a16="http://schemas.microsoft.com/office/drawing/2014/main" id="{7AD0B02A-E087-4298-910F-A6451986AA5C}"/>
              </a:ext>
            </a:extLst>
          </p:cNvPr>
          <p:cNvSpPr/>
          <p:nvPr/>
        </p:nvSpPr>
        <p:spPr>
          <a:xfrm flipH="1">
            <a:off x="1676399" y="4486274"/>
            <a:ext cx="390525" cy="571501"/>
          </a:xfrm>
          <a:prstGeom prst="frame">
            <a:avLst>
              <a:gd name="adj1" fmla="val 135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D711BD6D-24AB-40D5-828E-63B90517F456}"/>
              </a:ext>
            </a:extLst>
          </p:cNvPr>
          <p:cNvSpPr/>
          <p:nvPr/>
        </p:nvSpPr>
        <p:spPr>
          <a:xfrm>
            <a:off x="1552574" y="5243191"/>
            <a:ext cx="1028699" cy="500384"/>
          </a:xfrm>
          <a:prstGeom prst="wedgeRectCallout">
            <a:avLst>
              <a:gd name="adj1" fmla="val -23119"/>
              <a:gd name="adj2" fmla="val -8232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397066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712781A-A766-40F5-BCF4-F6721D50C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51" r="8436"/>
          <a:stretch/>
        </p:blipFill>
        <p:spPr>
          <a:xfrm>
            <a:off x="0" y="0"/>
            <a:ext cx="5052840" cy="5446567"/>
          </a:xfrm>
          <a:prstGeom prst="rect">
            <a:avLst/>
          </a:prstGeom>
        </p:spPr>
      </p:pic>
      <p:sp>
        <p:nvSpPr>
          <p:cNvPr id="3" name="楕円 2">
            <a:extLst>
              <a:ext uri="{FF2B5EF4-FFF2-40B4-BE49-F238E27FC236}">
                <a16:creationId xmlns:a16="http://schemas.microsoft.com/office/drawing/2014/main" id="{BD4AFCF2-44E8-4065-94D8-060369FF9D47}"/>
              </a:ext>
            </a:extLst>
          </p:cNvPr>
          <p:cNvSpPr/>
          <p:nvPr/>
        </p:nvSpPr>
        <p:spPr>
          <a:xfrm rot="19709646">
            <a:off x="1950179" y="3115598"/>
            <a:ext cx="1251177" cy="2595667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半島統一</a:t>
            </a:r>
            <a:endParaRPr kumimoji="1" lang="ja-JP" altLang="en-US" sz="40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吹き出し: 線 3">
            <a:extLst>
              <a:ext uri="{FF2B5EF4-FFF2-40B4-BE49-F238E27FC236}">
                <a16:creationId xmlns:a16="http://schemas.microsoft.com/office/drawing/2014/main" id="{FD2E5568-8C4A-4F0A-8C87-D00A863A8088}"/>
              </a:ext>
            </a:extLst>
          </p:cNvPr>
          <p:cNvSpPr/>
          <p:nvPr/>
        </p:nvSpPr>
        <p:spPr>
          <a:xfrm>
            <a:off x="619848" y="5995957"/>
            <a:ext cx="3567591" cy="626165"/>
          </a:xfrm>
          <a:prstGeom prst="borderCallout1">
            <a:avLst>
              <a:gd name="adj1" fmla="val -6393"/>
              <a:gd name="adj2" fmla="val 39731"/>
              <a:gd name="adj3" fmla="val -116809"/>
              <a:gd name="adj4" fmla="val 53872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ムハンマド時代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4599D95-50C2-4AAA-8FD6-1A23B6FEB038}"/>
              </a:ext>
            </a:extLst>
          </p:cNvPr>
          <p:cNvSpPr txBox="1"/>
          <p:nvPr/>
        </p:nvSpPr>
        <p:spPr>
          <a:xfrm>
            <a:off x="891806" y="0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295A475-9985-4C1A-817A-D3A6A1564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1428" y="33703"/>
            <a:ext cx="769299" cy="143458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811C8AD-AE4E-4B07-A38E-309B7168F82F}"/>
              </a:ext>
            </a:extLst>
          </p:cNvPr>
          <p:cNvSpPr txBox="1"/>
          <p:nvPr/>
        </p:nvSpPr>
        <p:spPr>
          <a:xfrm>
            <a:off x="6918805" y="265882"/>
            <a:ext cx="350851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ムハンマド死亡</a:t>
            </a:r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76AFEE26-FD9F-4A58-9B85-73FEC347E4A1}"/>
              </a:ext>
            </a:extLst>
          </p:cNvPr>
          <p:cNvSpPr/>
          <p:nvPr/>
        </p:nvSpPr>
        <p:spPr>
          <a:xfrm>
            <a:off x="8194347" y="1000459"/>
            <a:ext cx="960285" cy="467833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2E2ABDB-D7E8-4833-95BB-4A43338C77FA}"/>
              </a:ext>
            </a:extLst>
          </p:cNvPr>
          <p:cNvSpPr txBox="1"/>
          <p:nvPr/>
        </p:nvSpPr>
        <p:spPr>
          <a:xfrm>
            <a:off x="5382516" y="1772796"/>
            <a:ext cx="307257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求心力の衰退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F153F5B-01D3-4B08-A40A-D0F9729B974E}"/>
              </a:ext>
            </a:extLst>
          </p:cNvPr>
          <p:cNvSpPr/>
          <p:nvPr/>
        </p:nvSpPr>
        <p:spPr>
          <a:xfrm>
            <a:off x="5382516" y="2419127"/>
            <a:ext cx="6536582" cy="257817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・一部のアラブ人部族が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</a:t>
            </a:r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ウンマから離脱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・隣国から警戒される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2E828F0-1777-4B23-A0A3-822EDE1F9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4708" y="2511980"/>
            <a:ext cx="1344390" cy="141143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A2772B7-354F-4CFB-AB7A-0786F6DB7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3436" y="3581290"/>
            <a:ext cx="1035983" cy="1292958"/>
          </a:xfrm>
          <a:prstGeom prst="rect">
            <a:avLst/>
          </a:prstGeom>
        </p:spPr>
      </p:pic>
      <p:sp>
        <p:nvSpPr>
          <p:cNvPr id="14" name="矢印: 下 13">
            <a:extLst>
              <a:ext uri="{FF2B5EF4-FFF2-40B4-BE49-F238E27FC236}">
                <a16:creationId xmlns:a16="http://schemas.microsoft.com/office/drawing/2014/main" id="{BE3D109F-EAA9-431D-844D-320FF037D509}"/>
              </a:ext>
            </a:extLst>
          </p:cNvPr>
          <p:cNvSpPr/>
          <p:nvPr/>
        </p:nvSpPr>
        <p:spPr>
          <a:xfrm>
            <a:off x="8194347" y="5072729"/>
            <a:ext cx="960285" cy="57090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049322C-2B9E-48BB-8F2C-2AF801E4C093}"/>
              </a:ext>
            </a:extLst>
          </p:cNvPr>
          <p:cNvSpPr/>
          <p:nvPr/>
        </p:nvSpPr>
        <p:spPr>
          <a:xfrm>
            <a:off x="5382516" y="5741581"/>
            <a:ext cx="6440889" cy="1020226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イスラーム教のピンチ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F6B90BB6-A59F-41FA-91B3-4DA420B32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4708" y="5741581"/>
            <a:ext cx="1117592" cy="102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34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4409945-E016-8762-5E53-2019750EF14D}"/>
              </a:ext>
            </a:extLst>
          </p:cNvPr>
          <p:cNvSpPr txBox="1"/>
          <p:nvPr/>
        </p:nvSpPr>
        <p:spPr>
          <a:xfrm>
            <a:off x="2051087" y="4459862"/>
            <a:ext cx="7389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←　イスラーム教徒により選出</a:t>
            </a:r>
            <a:endParaRPr kumimoji="1" lang="ja-JP" altLang="en-US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5CDA45F5-D6E4-CBD4-1B23-FCCA4B0D9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364" y="4856445"/>
            <a:ext cx="1706184" cy="1706184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0A4BBD3-6308-4F2D-8C99-B8038EA4D169}"/>
              </a:ext>
            </a:extLst>
          </p:cNvPr>
          <p:cNvSpPr txBox="1"/>
          <p:nvPr/>
        </p:nvSpPr>
        <p:spPr>
          <a:xfrm>
            <a:off x="124503" y="107192"/>
            <a:ext cx="601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ムハンマドの後継として</a:t>
            </a:r>
            <a:r>
              <a:rPr kumimoji="1" lang="en-US" altLang="ja-JP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endParaRPr kumimoji="1" lang="ja-JP" altLang="en-US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5BE8E7B-A8AA-4810-BD44-65BF585FDB31}"/>
              </a:ext>
            </a:extLst>
          </p:cNvPr>
          <p:cNvSpPr txBox="1"/>
          <p:nvPr/>
        </p:nvSpPr>
        <p:spPr>
          <a:xfrm>
            <a:off x="438376" y="1123120"/>
            <a:ext cx="1730666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40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カリフ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EDC2A43-9066-48B4-B987-8311F7D704E3}"/>
              </a:ext>
            </a:extLst>
          </p:cNvPr>
          <p:cNvSpPr/>
          <p:nvPr/>
        </p:nvSpPr>
        <p:spPr>
          <a:xfrm>
            <a:off x="2051087" y="1153898"/>
            <a:ext cx="71096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：「神の預言者の代理人」の意味</a:t>
            </a:r>
            <a:endParaRPr lang="ja-JP" altLang="en-US" sz="3600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44C2772B-DE87-4777-B86F-F54BF2B1A353}"/>
              </a:ext>
            </a:extLst>
          </p:cNvPr>
          <p:cNvSpPr/>
          <p:nvPr/>
        </p:nvSpPr>
        <p:spPr>
          <a:xfrm>
            <a:off x="438376" y="1831007"/>
            <a:ext cx="8566564" cy="241957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①</a:t>
            </a:r>
            <a:r>
              <a:rPr lang="ja-JP" altLang="en-US" sz="40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アブー＝バクル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（在位</a:t>
            </a:r>
            <a:r>
              <a:rPr lang="en-US" altLang="ja-JP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632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～</a:t>
            </a:r>
            <a:r>
              <a:rPr lang="en-US" altLang="ja-JP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634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）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②</a:t>
            </a:r>
            <a:r>
              <a:rPr lang="ja-JP" altLang="en-US" sz="40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ウマル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（在位</a:t>
            </a:r>
            <a:r>
              <a:rPr lang="en-US" altLang="ja-JP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634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～在位</a:t>
            </a:r>
            <a:r>
              <a:rPr lang="en-US" altLang="ja-JP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644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）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③</a:t>
            </a:r>
            <a:r>
              <a:rPr lang="ja-JP" altLang="en-US" sz="40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ウスマーン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（在位</a:t>
            </a:r>
            <a:r>
              <a:rPr lang="en-US" altLang="ja-JP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644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～</a:t>
            </a:r>
            <a:r>
              <a:rPr lang="en-US" altLang="ja-JP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656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）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④</a:t>
            </a:r>
            <a:r>
              <a:rPr lang="ja-JP" altLang="en-US" sz="40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アリー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（在位</a:t>
            </a:r>
            <a:r>
              <a:rPr lang="en-US" altLang="ja-JP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656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～</a:t>
            </a:r>
            <a:r>
              <a:rPr lang="en-US" altLang="ja-JP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661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）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" name="右中かっこ 3">
            <a:extLst>
              <a:ext uri="{FF2B5EF4-FFF2-40B4-BE49-F238E27FC236}">
                <a16:creationId xmlns:a16="http://schemas.microsoft.com/office/drawing/2014/main" id="{F95AC6E8-BF4C-4935-88C0-C712DFCA46A3}"/>
              </a:ext>
            </a:extLst>
          </p:cNvPr>
          <p:cNvSpPr/>
          <p:nvPr/>
        </p:nvSpPr>
        <p:spPr>
          <a:xfrm>
            <a:off x="9160726" y="1800229"/>
            <a:ext cx="865776" cy="245035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3D2257A-97E3-4B5E-9A8E-351E4F509DD8}"/>
              </a:ext>
            </a:extLst>
          </p:cNvPr>
          <p:cNvSpPr/>
          <p:nvPr/>
        </p:nvSpPr>
        <p:spPr>
          <a:xfrm>
            <a:off x="10180144" y="1477063"/>
            <a:ext cx="7606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正統カリフ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134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05C6CB2-6C3A-43D1-8DE0-D8A2D5A0C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4526"/>
            <a:ext cx="12192000" cy="480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2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65A0FE6-EE70-49F3-A86E-3D00FD7C81F1}"/>
              </a:ext>
            </a:extLst>
          </p:cNvPr>
          <p:cNvSpPr txBox="1"/>
          <p:nvPr/>
        </p:nvSpPr>
        <p:spPr>
          <a:xfrm>
            <a:off x="124502" y="107192"/>
            <a:ext cx="10008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正統カリフはアラブ人を再統一するが</a:t>
            </a:r>
            <a:r>
              <a:rPr kumimoji="1" lang="en-US" altLang="ja-JP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endParaRPr kumimoji="1" lang="ja-JP" altLang="en-US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57CF3B4-97D7-460D-9C1A-1CF430C07D27}"/>
              </a:ext>
            </a:extLst>
          </p:cNvPr>
          <p:cNvSpPr/>
          <p:nvPr/>
        </p:nvSpPr>
        <p:spPr>
          <a:xfrm>
            <a:off x="332051" y="877407"/>
            <a:ext cx="6813028" cy="232299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カリフの地位やウンマの統治</a:t>
            </a:r>
            <a:endParaRPr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で抗争が頻発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47A9C24-7EA2-474D-B2B6-C941BEBC2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095" y="1392865"/>
            <a:ext cx="1840690" cy="1711842"/>
          </a:xfrm>
          <a:prstGeom prst="rect">
            <a:avLst/>
          </a:prstGeom>
        </p:spPr>
      </p:pic>
      <p:sp>
        <p:nvSpPr>
          <p:cNvPr id="6" name="矢印: 下 5">
            <a:extLst>
              <a:ext uri="{FF2B5EF4-FFF2-40B4-BE49-F238E27FC236}">
                <a16:creationId xmlns:a16="http://schemas.microsoft.com/office/drawing/2014/main" id="{DC131A60-B266-4578-9AFC-A383B9BE2F21}"/>
              </a:ext>
            </a:extLst>
          </p:cNvPr>
          <p:cNvSpPr/>
          <p:nvPr/>
        </p:nvSpPr>
        <p:spPr>
          <a:xfrm>
            <a:off x="3179137" y="3262730"/>
            <a:ext cx="1116418" cy="453129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285FDFC-A3B9-4A6D-BC27-C7580295AEBC}"/>
              </a:ext>
            </a:extLst>
          </p:cNvPr>
          <p:cNvSpPr/>
          <p:nvPr/>
        </p:nvSpPr>
        <p:spPr>
          <a:xfrm>
            <a:off x="332051" y="3778188"/>
            <a:ext cx="6813028" cy="232299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1615C6A-594D-4A80-8B98-CC61ACE7A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21" y="3881802"/>
            <a:ext cx="1491216" cy="162678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C882C66-51E9-405F-8BA2-58F8E0A5DE83}"/>
              </a:ext>
            </a:extLst>
          </p:cNvPr>
          <p:cNvSpPr txBox="1"/>
          <p:nvPr/>
        </p:nvSpPr>
        <p:spPr>
          <a:xfrm>
            <a:off x="522992" y="5272980"/>
            <a:ext cx="1688136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カリフ</a:t>
            </a:r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816F277D-0BC3-48D3-B1D4-CA55BD4F6731}"/>
              </a:ext>
            </a:extLst>
          </p:cNvPr>
          <p:cNvSpPr/>
          <p:nvPr/>
        </p:nvSpPr>
        <p:spPr>
          <a:xfrm>
            <a:off x="2717207" y="3986440"/>
            <a:ext cx="4136065" cy="1286540"/>
          </a:xfrm>
          <a:prstGeom prst="wedgeRectCallout">
            <a:avLst>
              <a:gd name="adj1" fmla="val -60165"/>
              <a:gd name="adj2" fmla="val -2510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アラブ人の関心を外に向けるんだ！</a:t>
            </a:r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008A9231-F98D-430B-84C0-2FE017AF820A}"/>
              </a:ext>
            </a:extLst>
          </p:cNvPr>
          <p:cNvSpPr/>
          <p:nvPr/>
        </p:nvSpPr>
        <p:spPr>
          <a:xfrm rot="16200000">
            <a:off x="6921599" y="4713120"/>
            <a:ext cx="1116418" cy="453129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66AF20B-DE61-4B84-A3E8-9A7AE70DBEEE}"/>
              </a:ext>
            </a:extLst>
          </p:cNvPr>
          <p:cNvSpPr/>
          <p:nvPr/>
        </p:nvSpPr>
        <p:spPr>
          <a:xfrm>
            <a:off x="7794456" y="3776705"/>
            <a:ext cx="4253416" cy="232299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アラビア半島外へ</a:t>
            </a:r>
            <a:endParaRPr kumimoji="1"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対外遠征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9D165843-6A48-4611-B8DE-C0F66AAB8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5889" y="4489873"/>
            <a:ext cx="1415465" cy="156621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9038D56-23FC-4506-95C2-5A31AE2C18F9}"/>
              </a:ext>
            </a:extLst>
          </p:cNvPr>
          <p:cNvSpPr/>
          <p:nvPr/>
        </p:nvSpPr>
        <p:spPr>
          <a:xfrm>
            <a:off x="7333003" y="2248786"/>
            <a:ext cx="4714869" cy="12810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en-US" altLang="ja-JP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※</a:t>
            </a:r>
            <a:r>
              <a:rPr kumimoji="1" lang="ja-JP" altLang="en-US" sz="40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ジハード</a:t>
            </a:r>
            <a:r>
              <a:rPr kumimoji="1"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（聖戦）</a:t>
            </a:r>
            <a:endParaRPr kumimoji="1" lang="en-US" altLang="ja-JP" sz="36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：異教徒との戦い</a:t>
            </a:r>
            <a:endParaRPr kumimoji="1" lang="ja-JP" altLang="en-US" sz="36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1129108F-9D9A-4D3C-BF25-58ABCC2BCF0A}"/>
              </a:ext>
            </a:extLst>
          </p:cNvPr>
          <p:cNvSpPr/>
          <p:nvPr/>
        </p:nvSpPr>
        <p:spPr>
          <a:xfrm>
            <a:off x="9055218" y="676773"/>
            <a:ext cx="2939233" cy="1281002"/>
          </a:xfrm>
          <a:prstGeom prst="wedgeRectCallout">
            <a:avLst>
              <a:gd name="adj1" fmla="val -37376"/>
              <a:gd name="adj2" fmla="val 69519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殉教すれば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天国へ行ける</a:t>
            </a:r>
          </a:p>
        </p:txBody>
      </p:sp>
    </p:spTree>
    <p:extLst>
      <p:ext uri="{BB962C8B-B14F-4D97-AF65-F5344CB8AC3E}">
        <p14:creationId xmlns:p14="http://schemas.microsoft.com/office/powerpoint/2010/main" val="1447642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1F61B74-986C-0BA3-69C4-B35EEC7ACE43}"/>
              </a:ext>
            </a:extLst>
          </p:cNvPr>
          <p:cNvSpPr txBox="1"/>
          <p:nvPr/>
        </p:nvSpPr>
        <p:spPr>
          <a:xfrm>
            <a:off x="150944" y="120981"/>
            <a:ext cx="5396526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アラブ人の征服活動</a:t>
            </a:r>
            <a:r>
              <a:rPr kumimoji="1" lang="ja-JP" altLang="en-US" sz="40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0B6A485-AB0B-C8CC-03F7-ECFFF195C031}"/>
              </a:ext>
            </a:extLst>
          </p:cNvPr>
          <p:cNvSpPr txBox="1"/>
          <p:nvPr/>
        </p:nvSpPr>
        <p:spPr>
          <a:xfrm>
            <a:off x="5403449" y="120981"/>
            <a:ext cx="4878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：</a:t>
            </a:r>
            <a:r>
              <a:rPr lang="ja-JP" altLang="en-US" sz="4000" b="1" dirty="0">
                <a:solidFill>
                  <a:srgbClr val="FFFF00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ジハード</a:t>
            </a:r>
            <a:r>
              <a:rPr kumimoji="1" lang="ja-JP" altLang="en-US" sz="40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（聖戦）　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0397C1E-DB17-4538-90A2-7941DD43C9A9}"/>
              </a:ext>
            </a:extLst>
          </p:cNvPr>
          <p:cNvSpPr/>
          <p:nvPr/>
        </p:nvSpPr>
        <p:spPr>
          <a:xfrm>
            <a:off x="150943" y="898117"/>
            <a:ext cx="11736257" cy="141020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40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東方</a:t>
            </a:r>
            <a:r>
              <a:rPr lang="ja-JP" altLang="en-US" sz="40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：</a:t>
            </a:r>
            <a:r>
              <a:rPr lang="ja-JP" altLang="en-US" sz="40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ササン朝</a:t>
            </a:r>
            <a:r>
              <a:rPr lang="ja-JP" altLang="en-US" sz="40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征服、イラク・イランを獲得</a:t>
            </a:r>
            <a:endParaRPr lang="en-US" altLang="ja-JP" sz="4000" b="1" dirty="0">
              <a:solidFill>
                <a:schemeClr val="bg1"/>
              </a:solidFill>
              <a:uFill>
                <a:solidFill>
                  <a:schemeClr val="tx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  <a:p>
            <a:r>
              <a:rPr lang="ja-JP" altLang="en-US" sz="40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西方：</a:t>
            </a:r>
            <a:r>
              <a:rPr lang="ja-JP" altLang="en-US" sz="40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ビザンツ帝国</a:t>
            </a:r>
            <a:r>
              <a:rPr lang="ja-JP" altLang="en-US" sz="40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からシリア・エジプトを獲得　</a:t>
            </a:r>
          </a:p>
          <a:p>
            <a:r>
              <a:rPr lang="ja-JP" altLang="en-US" sz="40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90C9887-15D7-4301-864D-20CB52F15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43" y="2377574"/>
            <a:ext cx="7345010" cy="4458515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E3F17C0-E829-44E0-8AC9-F3FF13D77C7E}"/>
              </a:ext>
            </a:extLst>
          </p:cNvPr>
          <p:cNvSpPr txBox="1"/>
          <p:nvPr/>
        </p:nvSpPr>
        <p:spPr>
          <a:xfrm>
            <a:off x="3322932" y="2377574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979D72E-1E24-4E94-A147-73DE46C70DA1}"/>
              </a:ext>
            </a:extLst>
          </p:cNvPr>
          <p:cNvSpPr/>
          <p:nvPr/>
        </p:nvSpPr>
        <p:spPr>
          <a:xfrm>
            <a:off x="7581014" y="2377574"/>
            <a:ext cx="4610985" cy="448042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36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【</a:t>
            </a:r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遠征成功の要因</a:t>
            </a:r>
            <a:r>
              <a:rPr lang="en-US" altLang="ja-JP" sz="36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】</a:t>
            </a:r>
          </a:p>
          <a:p>
            <a:r>
              <a:rPr lang="ja-JP" altLang="en-US" sz="40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・信仰の力</a:t>
            </a:r>
            <a:endParaRPr lang="en-US" altLang="ja-JP" sz="4000" b="1" dirty="0">
              <a:solidFill>
                <a:schemeClr val="bg1"/>
              </a:solidFill>
              <a:uFill>
                <a:solidFill>
                  <a:schemeClr val="tx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endParaRPr lang="en-US" altLang="ja-JP" sz="4000" b="1" dirty="0">
              <a:solidFill>
                <a:schemeClr val="bg1"/>
              </a:solidFill>
              <a:uFill>
                <a:solidFill>
                  <a:schemeClr val="tx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40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・周辺地域が疲弊</a:t>
            </a:r>
            <a:endParaRPr lang="en-US" altLang="ja-JP" sz="4000" b="1" dirty="0">
              <a:solidFill>
                <a:schemeClr val="bg1"/>
              </a:solidFill>
              <a:uFill>
                <a:solidFill>
                  <a:schemeClr val="tx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endParaRPr lang="en-US" altLang="ja-JP" sz="4000" b="1" dirty="0">
              <a:solidFill>
                <a:schemeClr val="bg1"/>
              </a:solidFill>
              <a:uFill>
                <a:solidFill>
                  <a:schemeClr val="tx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40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・戦利品の魅力</a:t>
            </a:r>
            <a:endParaRPr lang="en-US" altLang="ja-JP" sz="4000" b="1" dirty="0">
              <a:solidFill>
                <a:schemeClr val="bg1"/>
              </a:solidFill>
              <a:uFill>
                <a:solidFill>
                  <a:schemeClr val="tx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40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endParaRPr lang="en-US" altLang="ja-JP" sz="4000" b="1" dirty="0">
              <a:solidFill>
                <a:schemeClr val="bg1"/>
              </a:solidFill>
              <a:uFill>
                <a:solidFill>
                  <a:schemeClr val="tx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endParaRPr lang="ja-JP" altLang="en-US" sz="4000" b="1" dirty="0">
              <a:solidFill>
                <a:schemeClr val="bg1"/>
              </a:solidFill>
              <a:uFill>
                <a:solidFill>
                  <a:schemeClr val="tx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1DA1664-0522-47C8-8CC3-73D9C7D82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1685" y="2950061"/>
            <a:ext cx="1041990" cy="114347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CAC587F-638D-4482-8BDD-18C533AA7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3563" y="4726834"/>
            <a:ext cx="998437" cy="105375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3F841BD-485D-4634-9E3F-9191262D6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9608" y="5714527"/>
            <a:ext cx="1192392" cy="114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89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6355C4F-558B-4F91-9AA2-13A3AE972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12" t="19310"/>
          <a:stretch/>
        </p:blipFill>
        <p:spPr>
          <a:xfrm>
            <a:off x="4741012" y="1224882"/>
            <a:ext cx="7450988" cy="5034621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077FBF5-8855-477E-8894-1A57945C0CD8}"/>
              </a:ext>
            </a:extLst>
          </p:cNvPr>
          <p:cNvSpPr txBox="1"/>
          <p:nvPr/>
        </p:nvSpPr>
        <p:spPr>
          <a:xfrm>
            <a:off x="8030965" y="5890171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42995B7-A9CB-4B61-A1C9-410A402CD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341" y="2731059"/>
            <a:ext cx="1139795" cy="1079956"/>
          </a:xfrm>
          <a:prstGeom prst="rect">
            <a:avLst/>
          </a:prstGeom>
        </p:spPr>
      </p:pic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B4854FE2-2247-42F9-A63F-547C24328E56}"/>
              </a:ext>
            </a:extLst>
          </p:cNvPr>
          <p:cNvSpPr/>
          <p:nvPr/>
        </p:nvSpPr>
        <p:spPr>
          <a:xfrm>
            <a:off x="9094380" y="1612508"/>
            <a:ext cx="3000376" cy="1252389"/>
          </a:xfrm>
          <a:prstGeom prst="wedgeRectCallout">
            <a:avLst>
              <a:gd name="adj1" fmla="val -16262"/>
              <a:gd name="adj2" fmla="val 7113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ミスル</a:t>
            </a:r>
            <a:endParaRPr kumimoji="1" lang="en-US" altLang="ja-JP" sz="40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（軍営都市）</a:t>
            </a:r>
            <a:endParaRPr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70AA595-D4A6-4DA2-AD97-3FE2DAF2E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2816" y="2958493"/>
            <a:ext cx="1139795" cy="107995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4BE67A0-CCB8-4FC6-8F06-B9A917801740}"/>
              </a:ext>
            </a:extLst>
          </p:cNvPr>
          <p:cNvSpPr txBox="1"/>
          <p:nvPr/>
        </p:nvSpPr>
        <p:spPr>
          <a:xfrm>
            <a:off x="13355" y="779309"/>
            <a:ext cx="467832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ミスル</a:t>
            </a:r>
            <a:r>
              <a:rPr kumimoji="1" lang="ja-JP" altLang="en-US" sz="36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（軍営都市）</a:t>
            </a:r>
            <a:r>
              <a:rPr kumimoji="1" lang="ja-JP" altLang="en-US" sz="40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</a:p>
        </p:txBody>
      </p:sp>
      <p:sp>
        <p:nvSpPr>
          <p:cNvPr id="9" name="矢印: 上 8">
            <a:extLst>
              <a:ext uri="{FF2B5EF4-FFF2-40B4-BE49-F238E27FC236}">
                <a16:creationId xmlns:a16="http://schemas.microsoft.com/office/drawing/2014/main" id="{A4019024-79A4-4074-8BC0-0498A0E13027}"/>
              </a:ext>
            </a:extLst>
          </p:cNvPr>
          <p:cNvSpPr/>
          <p:nvPr/>
        </p:nvSpPr>
        <p:spPr>
          <a:xfrm>
            <a:off x="8030965" y="3811015"/>
            <a:ext cx="750419" cy="1430259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矢印: 上 9">
            <a:extLst>
              <a:ext uri="{FF2B5EF4-FFF2-40B4-BE49-F238E27FC236}">
                <a16:creationId xmlns:a16="http://schemas.microsoft.com/office/drawing/2014/main" id="{27D29FC4-048F-4945-B028-6A2CF7C82628}"/>
              </a:ext>
            </a:extLst>
          </p:cNvPr>
          <p:cNvSpPr/>
          <p:nvPr/>
        </p:nvSpPr>
        <p:spPr>
          <a:xfrm rot="2738277">
            <a:off x="8962659" y="3957744"/>
            <a:ext cx="750419" cy="1430259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3019FA99-449D-4B40-921F-825CE6298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4155" y="4175425"/>
            <a:ext cx="936446" cy="99489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5E185C6-0F63-441E-AC97-F61DDAAB9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037" y="4700504"/>
            <a:ext cx="936446" cy="994896"/>
          </a:xfrm>
          <a:prstGeom prst="rect">
            <a:avLst/>
          </a:prstGeom>
        </p:spPr>
      </p:pic>
      <p:sp>
        <p:nvSpPr>
          <p:cNvPr id="13" name="吹き出し: 四角形 12">
            <a:extLst>
              <a:ext uri="{FF2B5EF4-FFF2-40B4-BE49-F238E27FC236}">
                <a16:creationId xmlns:a16="http://schemas.microsoft.com/office/drawing/2014/main" id="{62A6EA9A-12AC-4E26-9308-DD3C3FCFC3A2}"/>
              </a:ext>
            </a:extLst>
          </p:cNvPr>
          <p:cNvSpPr/>
          <p:nvPr/>
        </p:nvSpPr>
        <p:spPr>
          <a:xfrm>
            <a:off x="4767722" y="3184820"/>
            <a:ext cx="2482115" cy="1252389"/>
          </a:xfrm>
          <a:prstGeom prst="wedgeRectCallout">
            <a:avLst>
              <a:gd name="adj1" fmla="val 65984"/>
              <a:gd name="adj2" fmla="val 4226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兵士の家族ごと移住</a:t>
            </a:r>
            <a:endParaRPr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B0090C5-85ED-4C8C-9475-36AF03751167}"/>
              </a:ext>
            </a:extLst>
          </p:cNvPr>
          <p:cNvSpPr/>
          <p:nvPr/>
        </p:nvSpPr>
        <p:spPr>
          <a:xfrm>
            <a:off x="13355" y="1487195"/>
            <a:ext cx="4678325" cy="47723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D08694F-5997-45FF-8FEF-583C9E1D9AEE}"/>
              </a:ext>
            </a:extLst>
          </p:cNvPr>
          <p:cNvSpPr txBox="1"/>
          <p:nvPr/>
        </p:nvSpPr>
        <p:spPr>
          <a:xfrm>
            <a:off x="13354" y="1974512"/>
            <a:ext cx="3446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・戦力的要地</a:t>
            </a:r>
            <a:endParaRPr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3530F0E4-9C19-4E41-AE69-287C96787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865" y="1602442"/>
            <a:ext cx="1139795" cy="1079956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379883C-C0CF-4669-AD23-B473757C63F6}"/>
              </a:ext>
            </a:extLst>
          </p:cNvPr>
          <p:cNvSpPr txBox="1"/>
          <p:nvPr/>
        </p:nvSpPr>
        <p:spPr>
          <a:xfrm>
            <a:off x="13354" y="3390284"/>
            <a:ext cx="3886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・異教徒の支配</a:t>
            </a:r>
            <a:endParaRPr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25327508-A6A4-46C2-926E-A6398F8E9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9760" y="3101958"/>
            <a:ext cx="995944" cy="1086484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FD0C21C-A7AA-4A89-948C-7533E264B6E6}"/>
              </a:ext>
            </a:extLst>
          </p:cNvPr>
          <p:cNvSpPr txBox="1"/>
          <p:nvPr/>
        </p:nvSpPr>
        <p:spPr>
          <a:xfrm>
            <a:off x="13354" y="4801454"/>
            <a:ext cx="3886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・経済の中心地</a:t>
            </a:r>
            <a:endParaRPr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05B1B39A-9BB3-4385-BE89-228F984B6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9760" y="4583409"/>
            <a:ext cx="979405" cy="97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91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20"/>
            <a:ext cx="11790333" cy="6650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3" y="60661"/>
            <a:ext cx="999401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アラブ人たちの征服活動はなぜ成功したのか？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384381" y="790941"/>
            <a:ext cx="3602827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カリフ</a:t>
            </a:r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（継承者）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64F489-3C0A-4D16-8959-BEDC030B8436}"/>
              </a:ext>
            </a:extLst>
          </p:cNvPr>
          <p:cNvSpPr txBox="1"/>
          <p:nvPr/>
        </p:nvSpPr>
        <p:spPr>
          <a:xfrm>
            <a:off x="235090" y="2023686"/>
            <a:ext cx="11545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正統カリフ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：①</a:t>
            </a:r>
            <a:r>
              <a:rPr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アブー＝バクル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②</a:t>
            </a:r>
            <a:r>
              <a:rPr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ウマル　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③</a:t>
            </a:r>
            <a:r>
              <a:rPr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ウスマーン</a:t>
            </a:r>
            <a:endParaRPr kumimoji="1" lang="ja-JP" altLang="en-US" sz="3200" dirty="0">
              <a:solidFill>
                <a:srgbClr val="00B0F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2D5E967-C92E-44BA-9D5C-E07D95BE9D96}"/>
              </a:ext>
            </a:extLst>
          </p:cNvPr>
          <p:cNvSpPr txBox="1"/>
          <p:nvPr/>
        </p:nvSpPr>
        <p:spPr>
          <a:xfrm>
            <a:off x="245362" y="1455153"/>
            <a:ext cx="10769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カリフ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（後継者）</a:t>
            </a:r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信徒から選出された最高指導者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A1E7260-FEA4-4E03-BE87-655236983674}"/>
              </a:ext>
            </a:extLst>
          </p:cNvPr>
          <p:cNvSpPr txBox="1"/>
          <p:nvPr/>
        </p:nvSpPr>
        <p:spPr>
          <a:xfrm>
            <a:off x="8793127" y="2671858"/>
            <a:ext cx="1903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④</a:t>
            </a:r>
            <a:r>
              <a:rPr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アリー</a:t>
            </a:r>
            <a:endParaRPr kumimoji="1" lang="ja-JP" altLang="en-US" sz="3200" dirty="0">
              <a:solidFill>
                <a:srgbClr val="00B0F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B6F9402-E2C6-4944-89B1-CB988C329B60}"/>
              </a:ext>
            </a:extLst>
          </p:cNvPr>
          <p:cNvSpPr/>
          <p:nvPr/>
        </p:nvSpPr>
        <p:spPr>
          <a:xfrm>
            <a:off x="384381" y="2969019"/>
            <a:ext cx="4368372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正統カリフ</a:t>
            </a:r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の対外遠征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FCBBE7D-5A6E-4EAE-8FE0-39E7622016DE}"/>
              </a:ext>
            </a:extLst>
          </p:cNvPr>
          <p:cNvSpPr txBox="1"/>
          <p:nvPr/>
        </p:nvSpPr>
        <p:spPr>
          <a:xfrm>
            <a:off x="235090" y="3559916"/>
            <a:ext cx="9621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・内部抗争から外に関心を向けるために半島外遠征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62DE2A7-9BE9-4ED4-9720-C357458B3829}"/>
              </a:ext>
            </a:extLst>
          </p:cNvPr>
          <p:cNvSpPr txBox="1"/>
          <p:nvPr/>
        </p:nvSpPr>
        <p:spPr>
          <a:xfrm>
            <a:off x="3041723" y="4104773"/>
            <a:ext cx="7611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ササン朝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を征服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、イラク・イランを獲得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4E62CF0-161A-4047-A8AB-343D99474A11}"/>
              </a:ext>
            </a:extLst>
          </p:cNvPr>
          <p:cNvSpPr txBox="1"/>
          <p:nvPr/>
        </p:nvSpPr>
        <p:spPr>
          <a:xfrm>
            <a:off x="3041723" y="4658689"/>
            <a:ext cx="8047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ビザンツ帝国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からシリア・エジプトを獲得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" name="左大かっこ 2">
            <a:extLst>
              <a:ext uri="{FF2B5EF4-FFF2-40B4-BE49-F238E27FC236}">
                <a16:creationId xmlns:a16="http://schemas.microsoft.com/office/drawing/2014/main" id="{236F512F-C108-4538-8C56-DB03474D2D64}"/>
              </a:ext>
            </a:extLst>
          </p:cNvPr>
          <p:cNvSpPr/>
          <p:nvPr/>
        </p:nvSpPr>
        <p:spPr>
          <a:xfrm>
            <a:off x="2919448" y="4110841"/>
            <a:ext cx="244549" cy="1089620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6AEEB39-358E-4209-8E35-36F4D80CF89A}"/>
              </a:ext>
            </a:extLst>
          </p:cNvPr>
          <p:cNvSpPr/>
          <p:nvPr/>
        </p:nvSpPr>
        <p:spPr>
          <a:xfrm>
            <a:off x="384381" y="5306860"/>
            <a:ext cx="3900540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ミスル</a:t>
            </a:r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（軍営都市）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506BC66-69A1-434D-A732-3BAE8B47498F}"/>
              </a:ext>
            </a:extLst>
          </p:cNvPr>
          <p:cNvSpPr txBox="1"/>
          <p:nvPr/>
        </p:nvSpPr>
        <p:spPr>
          <a:xfrm>
            <a:off x="235089" y="5983505"/>
            <a:ext cx="11790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・征服地に建設した軍営都市、戦略、経済的中心地として発展</a:t>
            </a: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24947</TotalTime>
  <Words>397</Words>
  <Application>Microsoft Office PowerPoint</Application>
  <PresentationFormat>ワイド画面</PresentationFormat>
  <Paragraphs>70</Paragraphs>
  <Slides>9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6" baseType="lpstr">
      <vt:lpstr>UD Digi Kyokasho N-B</vt:lpstr>
      <vt:lpstr>UD デジタル 教科書体 N-B</vt:lpstr>
      <vt:lpstr>游ゴシック</vt:lpstr>
      <vt:lpstr>游ゴシック Light</vt:lpstr>
      <vt:lpstr>Arial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648</cp:revision>
  <dcterms:created xsi:type="dcterms:W3CDTF">2019-06-25T21:59:19Z</dcterms:created>
  <dcterms:modified xsi:type="dcterms:W3CDTF">2024-09-05T08:53:35Z</dcterms:modified>
</cp:coreProperties>
</file>