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519" r:id="rId2"/>
    <p:sldId id="511" r:id="rId3"/>
    <p:sldId id="813" r:id="rId4"/>
    <p:sldId id="628" r:id="rId5"/>
    <p:sldId id="810" r:id="rId6"/>
    <p:sldId id="811" r:id="rId7"/>
    <p:sldId id="629" r:id="rId8"/>
    <p:sldId id="632" r:id="rId9"/>
    <p:sldId id="630" r:id="rId10"/>
    <p:sldId id="812" r:id="rId11"/>
    <p:sldId id="809" r:id="rId12"/>
    <p:sldId id="599" r:id="rId13"/>
    <p:sldId id="793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3784" autoAdjust="0"/>
  </p:normalViewPr>
  <p:slideViewPr>
    <p:cSldViewPr snapToGrid="0" showGuides="1">
      <p:cViewPr varScale="1">
        <p:scale>
          <a:sx n="67" d="100"/>
          <a:sy n="67" d="100"/>
        </p:scale>
        <p:origin x="456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21338E55-67C5-4883-96A7-CB40D45CFD4A}"/>
    <pc:docChg chg="undo redo custSel addSld delSld modSld sldOrd">
      <pc:chgData name="" userId="4df855aef7cffa4d" providerId="LiveId" clId="{21338E55-67C5-4883-96A7-CB40D45CFD4A}" dt="2024-08-20T13:06:16.968" v="4014" actId="20577"/>
      <pc:docMkLst>
        <pc:docMk/>
      </pc:docMkLst>
      <pc:sldChg chg="modSp">
        <pc:chgData name="" userId="4df855aef7cffa4d" providerId="LiveId" clId="{21338E55-67C5-4883-96A7-CB40D45CFD4A}" dt="2024-08-18T07:19:00.792" v="31" actId="1076"/>
        <pc:sldMkLst>
          <pc:docMk/>
          <pc:sldMk cId="4265719644" sldId="511"/>
        </pc:sldMkLst>
        <pc:spChg chg="mod">
          <ac:chgData name="" userId="4df855aef7cffa4d" providerId="LiveId" clId="{21338E55-67C5-4883-96A7-CB40D45CFD4A}" dt="2024-08-18T07:18:57.636" v="30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" userId="4df855aef7cffa4d" providerId="LiveId" clId="{21338E55-67C5-4883-96A7-CB40D45CFD4A}" dt="2024-08-18T07:19:00.792" v="31" actId="1076"/>
          <ac:spMkLst>
            <pc:docMk/>
            <pc:sldMk cId="4265719644" sldId="511"/>
            <ac:spMk id="7" creationId="{AAD09AF2-3EFA-B1AC-40D3-04F640207D6B}"/>
          </ac:spMkLst>
        </pc:spChg>
      </pc:sldChg>
      <pc:sldChg chg="modSp">
        <pc:chgData name="" userId="4df855aef7cffa4d" providerId="LiveId" clId="{21338E55-67C5-4883-96A7-CB40D45CFD4A}" dt="2024-08-18T07:17:48.904" v="9" actId="121"/>
        <pc:sldMkLst>
          <pc:docMk/>
          <pc:sldMk cId="849079194" sldId="519"/>
        </pc:sldMkLst>
        <pc:spChg chg="mod">
          <ac:chgData name="" userId="4df855aef7cffa4d" providerId="LiveId" clId="{21338E55-67C5-4883-96A7-CB40D45CFD4A}" dt="2024-08-18T07:17:30.663" v="5" actId="20577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21338E55-67C5-4883-96A7-CB40D45CFD4A}" dt="2024-08-18T07:17:18.697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21338E55-67C5-4883-96A7-CB40D45CFD4A}" dt="2024-08-18T07:17:48.904" v="9" actId="121"/>
          <ac:spMkLst>
            <pc:docMk/>
            <pc:sldMk cId="849079194" sldId="519"/>
            <ac:spMk id="6" creationId="{E1CB64D1-48BC-4AED-A444-CDAF33717AEA}"/>
          </ac:spMkLst>
        </pc:spChg>
      </pc:sldChg>
      <pc:sldChg chg="addSp delSp modSp add ord modAnim">
        <pc:chgData name="" userId="4df855aef7cffa4d" providerId="LiveId" clId="{21338E55-67C5-4883-96A7-CB40D45CFD4A}" dt="2024-08-20T12:53:11.609" v="3097" actId="13822"/>
        <pc:sldMkLst>
          <pc:docMk/>
          <pc:sldMk cId="1723762302" sldId="599"/>
        </pc:sldMkLst>
        <pc:spChg chg="add mod">
          <ac:chgData name="" userId="4df855aef7cffa4d" providerId="LiveId" clId="{21338E55-67C5-4883-96A7-CB40D45CFD4A}" dt="2024-08-20T12:51:53.942" v="3061" actId="14100"/>
          <ac:spMkLst>
            <pc:docMk/>
            <pc:sldMk cId="1723762302" sldId="599"/>
            <ac:spMk id="2" creationId="{53B73D1E-FC8B-45FE-A30E-176A2D8D7593}"/>
          </ac:spMkLst>
        </pc:spChg>
        <pc:spChg chg="mod">
          <ac:chgData name="" userId="4df855aef7cffa4d" providerId="LiveId" clId="{21338E55-67C5-4883-96A7-CB40D45CFD4A}" dt="2024-08-20T12:53:04.202" v="3093" actId="13822"/>
          <ac:spMkLst>
            <pc:docMk/>
            <pc:sldMk cId="1723762302" sldId="599"/>
            <ac:spMk id="8" creationId="{03536DE6-4C0D-4E01-8B9F-7F2056BEFB51}"/>
          </ac:spMkLst>
        </pc:spChg>
        <pc:spChg chg="mod">
          <ac:chgData name="" userId="4df855aef7cffa4d" providerId="LiveId" clId="{21338E55-67C5-4883-96A7-CB40D45CFD4A}" dt="2024-08-20T12:51:15.514" v="3048" actId="1076"/>
          <ac:spMkLst>
            <pc:docMk/>
            <pc:sldMk cId="1723762302" sldId="599"/>
            <ac:spMk id="9" creationId="{978DAB3F-D50B-4EF9-B704-3702FB7DB721}"/>
          </ac:spMkLst>
        </pc:spChg>
        <pc:spChg chg="mod">
          <ac:chgData name="" userId="4df855aef7cffa4d" providerId="LiveId" clId="{21338E55-67C5-4883-96A7-CB40D45CFD4A}" dt="2024-08-20T12:51:15.514" v="3048" actId="1076"/>
          <ac:spMkLst>
            <pc:docMk/>
            <pc:sldMk cId="1723762302" sldId="599"/>
            <ac:spMk id="10" creationId="{7360E060-8B05-4873-8166-489C0FCD23D2}"/>
          </ac:spMkLst>
        </pc:spChg>
        <pc:spChg chg="mod">
          <ac:chgData name="" userId="4df855aef7cffa4d" providerId="LiveId" clId="{21338E55-67C5-4883-96A7-CB40D45CFD4A}" dt="2024-08-20T12:53:08.147" v="3096" actId="13822"/>
          <ac:spMkLst>
            <pc:docMk/>
            <pc:sldMk cId="1723762302" sldId="599"/>
            <ac:spMk id="11" creationId="{07AA01B5-3AA0-482A-AD3C-75A4DFF75E61}"/>
          </ac:spMkLst>
        </pc:spChg>
        <pc:spChg chg="mod">
          <ac:chgData name="" userId="4df855aef7cffa4d" providerId="LiveId" clId="{21338E55-67C5-4883-96A7-CB40D45CFD4A}" dt="2024-08-20T12:51:15.514" v="3048" actId="1076"/>
          <ac:spMkLst>
            <pc:docMk/>
            <pc:sldMk cId="1723762302" sldId="599"/>
            <ac:spMk id="12" creationId="{8C5C5FA9-1994-46ED-BED1-5DCBFA69AFE9}"/>
          </ac:spMkLst>
        </pc:spChg>
        <pc:spChg chg="mod">
          <ac:chgData name="" userId="4df855aef7cffa4d" providerId="LiveId" clId="{21338E55-67C5-4883-96A7-CB40D45CFD4A}" dt="2024-08-20T12:51:15.514" v="3048" actId="1076"/>
          <ac:spMkLst>
            <pc:docMk/>
            <pc:sldMk cId="1723762302" sldId="599"/>
            <ac:spMk id="15" creationId="{E69DBC8B-CD72-49A5-87CD-1AA51537F3F1}"/>
          </ac:spMkLst>
        </pc:spChg>
        <pc:spChg chg="mod">
          <ac:chgData name="" userId="4df855aef7cffa4d" providerId="LiveId" clId="{21338E55-67C5-4883-96A7-CB40D45CFD4A}" dt="2024-08-20T12:53:11.609" v="3097" actId="13822"/>
          <ac:spMkLst>
            <pc:docMk/>
            <pc:sldMk cId="1723762302" sldId="599"/>
            <ac:spMk id="20" creationId="{994C704F-2A91-4370-B4A2-FB2800A916EB}"/>
          </ac:spMkLst>
        </pc:spChg>
        <pc:spChg chg="mod">
          <ac:chgData name="" userId="4df855aef7cffa4d" providerId="LiveId" clId="{21338E55-67C5-4883-96A7-CB40D45CFD4A}" dt="2024-08-20T12:51:15.514" v="3048" actId="1076"/>
          <ac:spMkLst>
            <pc:docMk/>
            <pc:sldMk cId="1723762302" sldId="599"/>
            <ac:spMk id="21" creationId="{ADD04720-D065-4584-9661-8696F9CFADAA}"/>
          </ac:spMkLst>
        </pc:spChg>
        <pc:spChg chg="mod">
          <ac:chgData name="" userId="4df855aef7cffa4d" providerId="LiveId" clId="{21338E55-67C5-4883-96A7-CB40D45CFD4A}" dt="2024-08-20T12:51:15.514" v="3048" actId="1076"/>
          <ac:spMkLst>
            <pc:docMk/>
            <pc:sldMk cId="1723762302" sldId="599"/>
            <ac:spMk id="22" creationId="{1FC86F3D-5C92-461C-A100-A31C2BB5C93F}"/>
          </ac:spMkLst>
        </pc:spChg>
        <pc:spChg chg="mod">
          <ac:chgData name="" userId="4df855aef7cffa4d" providerId="LiveId" clId="{21338E55-67C5-4883-96A7-CB40D45CFD4A}" dt="2024-08-20T12:51:15.514" v="3048" actId="1076"/>
          <ac:spMkLst>
            <pc:docMk/>
            <pc:sldMk cId="1723762302" sldId="599"/>
            <ac:spMk id="23" creationId="{608F0492-ACB6-40F8-8B1E-EF442ED80704}"/>
          </ac:spMkLst>
        </pc:spChg>
        <pc:spChg chg="mod">
          <ac:chgData name="" userId="4df855aef7cffa4d" providerId="LiveId" clId="{21338E55-67C5-4883-96A7-CB40D45CFD4A}" dt="2024-08-20T12:51:15.514" v="3048" actId="1076"/>
          <ac:spMkLst>
            <pc:docMk/>
            <pc:sldMk cId="1723762302" sldId="599"/>
            <ac:spMk id="24" creationId="{864333E6-704B-4EC9-A8CA-6D934CDC2932}"/>
          </ac:spMkLst>
        </pc:spChg>
        <pc:spChg chg="mod">
          <ac:chgData name="" userId="4df855aef7cffa4d" providerId="LiveId" clId="{21338E55-67C5-4883-96A7-CB40D45CFD4A}" dt="2024-08-20T12:51:15.514" v="3048" actId="1076"/>
          <ac:spMkLst>
            <pc:docMk/>
            <pc:sldMk cId="1723762302" sldId="599"/>
            <ac:spMk id="25" creationId="{AF7489B8-CEB5-4873-AA4A-5F814BEAC12E}"/>
          </ac:spMkLst>
        </pc:spChg>
        <pc:spChg chg="mod">
          <ac:chgData name="" userId="4df855aef7cffa4d" providerId="LiveId" clId="{21338E55-67C5-4883-96A7-CB40D45CFD4A}" dt="2024-08-20T12:52:19.751" v="3088" actId="14100"/>
          <ac:spMkLst>
            <pc:docMk/>
            <pc:sldMk cId="1723762302" sldId="599"/>
            <ac:spMk id="26" creationId="{7599A800-5F68-4360-B31B-75977A88A394}"/>
          </ac:spMkLst>
        </pc:spChg>
        <pc:spChg chg="mod">
          <ac:chgData name="" userId="4df855aef7cffa4d" providerId="LiveId" clId="{21338E55-67C5-4883-96A7-CB40D45CFD4A}" dt="2024-08-20T12:52:19.751" v="3088" actId="14100"/>
          <ac:spMkLst>
            <pc:docMk/>
            <pc:sldMk cId="1723762302" sldId="599"/>
            <ac:spMk id="27" creationId="{C6442711-9FAA-4DCC-BBFF-F278CD23BC45}"/>
          </ac:spMkLst>
        </pc:spChg>
        <pc:spChg chg="mod">
          <ac:chgData name="" userId="4df855aef7cffa4d" providerId="LiveId" clId="{21338E55-67C5-4883-96A7-CB40D45CFD4A}" dt="2024-08-20T12:52:19.751" v="3088" actId="14100"/>
          <ac:spMkLst>
            <pc:docMk/>
            <pc:sldMk cId="1723762302" sldId="599"/>
            <ac:spMk id="28" creationId="{B417DF2A-AA0D-4A34-A6CB-AD31F25F352A}"/>
          </ac:spMkLst>
        </pc:spChg>
        <pc:spChg chg="add mod">
          <ac:chgData name="" userId="4df855aef7cffa4d" providerId="LiveId" clId="{21338E55-67C5-4883-96A7-CB40D45CFD4A}" dt="2024-08-20T12:51:56.286" v="3062" actId="571"/>
          <ac:spMkLst>
            <pc:docMk/>
            <pc:sldMk cId="1723762302" sldId="599"/>
            <ac:spMk id="29" creationId="{9B4D4BBE-72F3-422E-B614-FCDA76110C5A}"/>
          </ac:spMkLst>
        </pc:spChg>
        <pc:spChg chg="del">
          <ac:chgData name="" userId="4df855aef7cffa4d" providerId="LiveId" clId="{21338E55-67C5-4883-96A7-CB40D45CFD4A}" dt="2024-08-20T12:50:23.193" v="3015" actId="478"/>
          <ac:spMkLst>
            <pc:docMk/>
            <pc:sldMk cId="1723762302" sldId="599"/>
            <ac:spMk id="30" creationId="{F6B288F1-A4C4-D2B5-F385-85D7DB1EC8DA}"/>
          </ac:spMkLst>
        </pc:spChg>
        <pc:spChg chg="del">
          <ac:chgData name="" userId="4df855aef7cffa4d" providerId="LiveId" clId="{21338E55-67C5-4883-96A7-CB40D45CFD4A}" dt="2024-08-20T12:50:23.193" v="3015" actId="478"/>
          <ac:spMkLst>
            <pc:docMk/>
            <pc:sldMk cId="1723762302" sldId="599"/>
            <ac:spMk id="31" creationId="{523DFF82-4AB9-6225-AC70-5D2E728847B6}"/>
          </ac:spMkLst>
        </pc:spChg>
        <pc:spChg chg="del">
          <ac:chgData name="" userId="4df855aef7cffa4d" providerId="LiveId" clId="{21338E55-67C5-4883-96A7-CB40D45CFD4A}" dt="2024-08-20T12:50:23.193" v="3015" actId="478"/>
          <ac:spMkLst>
            <pc:docMk/>
            <pc:sldMk cId="1723762302" sldId="599"/>
            <ac:spMk id="32" creationId="{772DE44C-B612-6CA6-B9CA-063364152D07}"/>
          </ac:spMkLst>
        </pc:spChg>
        <pc:spChg chg="del">
          <ac:chgData name="" userId="4df855aef7cffa4d" providerId="LiveId" clId="{21338E55-67C5-4883-96A7-CB40D45CFD4A}" dt="2024-08-20T12:50:23.193" v="3015" actId="478"/>
          <ac:spMkLst>
            <pc:docMk/>
            <pc:sldMk cId="1723762302" sldId="599"/>
            <ac:spMk id="33" creationId="{F6B288F1-A4C4-D2B5-F385-85D7DB1EC8DA}"/>
          </ac:spMkLst>
        </pc:spChg>
        <pc:spChg chg="del">
          <ac:chgData name="" userId="4df855aef7cffa4d" providerId="LiveId" clId="{21338E55-67C5-4883-96A7-CB40D45CFD4A}" dt="2024-08-20T12:50:23.193" v="3015" actId="478"/>
          <ac:spMkLst>
            <pc:docMk/>
            <pc:sldMk cId="1723762302" sldId="599"/>
            <ac:spMk id="34" creationId="{F6B288F1-A4C4-D2B5-F385-85D7DB1EC8DA}"/>
          </ac:spMkLst>
        </pc:spChg>
        <pc:spChg chg="add mod">
          <ac:chgData name="" userId="4df855aef7cffa4d" providerId="LiveId" clId="{21338E55-67C5-4883-96A7-CB40D45CFD4A}" dt="2024-08-20T12:51:58.149" v="3063" actId="571"/>
          <ac:spMkLst>
            <pc:docMk/>
            <pc:sldMk cId="1723762302" sldId="599"/>
            <ac:spMk id="35" creationId="{B577EC9E-4CAB-4E16-9AEE-F69AF73ED767}"/>
          </ac:spMkLst>
        </pc:spChg>
      </pc:sldChg>
      <pc:sldChg chg="addSp delSp modSp add modAnim">
        <pc:chgData name="" userId="4df855aef7cffa4d" providerId="LiveId" clId="{21338E55-67C5-4883-96A7-CB40D45CFD4A}" dt="2024-08-18T13:12:08.123" v="852" actId="1076"/>
        <pc:sldMkLst>
          <pc:docMk/>
          <pc:sldMk cId="820201941" sldId="628"/>
        </pc:sldMkLst>
        <pc:spChg chg="del">
          <ac:chgData name="" userId="4df855aef7cffa4d" providerId="LiveId" clId="{21338E55-67C5-4883-96A7-CB40D45CFD4A}" dt="2024-08-18T12:56:19.415" v="560" actId="478"/>
          <ac:spMkLst>
            <pc:docMk/>
            <pc:sldMk cId="820201941" sldId="628"/>
            <ac:spMk id="2" creationId="{523DFF82-4AB9-6225-AC70-5D2E728847B6}"/>
          </ac:spMkLst>
        </pc:spChg>
        <pc:spChg chg="del">
          <ac:chgData name="" userId="4df855aef7cffa4d" providerId="LiveId" clId="{21338E55-67C5-4883-96A7-CB40D45CFD4A}" dt="2024-08-18T12:56:19.415" v="560" actId="478"/>
          <ac:spMkLst>
            <pc:docMk/>
            <pc:sldMk cId="820201941" sldId="628"/>
            <ac:spMk id="3" creationId="{772DE44C-B612-6CA6-B9CA-063364152D07}"/>
          </ac:spMkLst>
        </pc:spChg>
        <pc:spChg chg="del">
          <ac:chgData name="" userId="4df855aef7cffa4d" providerId="LiveId" clId="{21338E55-67C5-4883-96A7-CB40D45CFD4A}" dt="2024-08-18T12:56:19.415" v="560" actId="478"/>
          <ac:spMkLst>
            <pc:docMk/>
            <pc:sldMk cId="820201941" sldId="628"/>
            <ac:spMk id="4" creationId="{F6B288F1-A4C4-D2B5-F385-85D7DB1EC8DA}"/>
          </ac:spMkLst>
        </pc:spChg>
        <pc:spChg chg="del">
          <ac:chgData name="" userId="4df855aef7cffa4d" providerId="LiveId" clId="{21338E55-67C5-4883-96A7-CB40D45CFD4A}" dt="2024-08-18T12:56:19.415" v="560" actId="478"/>
          <ac:spMkLst>
            <pc:docMk/>
            <pc:sldMk cId="820201941" sldId="628"/>
            <ac:spMk id="5" creationId="{F6B288F1-A4C4-D2B5-F385-85D7DB1EC8DA}"/>
          </ac:spMkLst>
        </pc:spChg>
        <pc:spChg chg="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6" creationId="{00000000-0000-0000-0000-000000000000}"/>
          </ac:spMkLst>
        </pc:spChg>
        <pc:spChg chg="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7" creationId="{00000000-0000-0000-0000-000000000000}"/>
          </ac:spMkLst>
        </pc:spChg>
        <pc:spChg chg="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8" creationId="{F6B288F1-A4C4-D2B5-F385-85D7DB1EC8DA}"/>
          </ac:spMkLst>
        </pc:spChg>
        <pc:spChg chg="del mod">
          <ac:chgData name="" userId="4df855aef7cffa4d" providerId="LiveId" clId="{21338E55-67C5-4883-96A7-CB40D45CFD4A}" dt="2024-08-18T13:08:26.887" v="773" actId="478"/>
          <ac:spMkLst>
            <pc:docMk/>
            <pc:sldMk cId="820201941" sldId="628"/>
            <ac:spMk id="9" creationId="{F6B288F1-A4C4-D2B5-F385-85D7DB1EC8DA}"/>
          </ac:spMkLst>
        </pc:spChg>
        <pc:spChg chg="mod">
          <ac:chgData name="" userId="4df855aef7cffa4d" providerId="LiveId" clId="{21338E55-67C5-4883-96A7-CB40D45CFD4A}" dt="2024-08-18T12:58:13.403" v="590" actId="1076"/>
          <ac:spMkLst>
            <pc:docMk/>
            <pc:sldMk cId="820201941" sldId="628"/>
            <ac:spMk id="10" creationId="{475DA2B0-818A-8715-6167-7EF1762023DA}"/>
          </ac:spMkLst>
        </pc:spChg>
        <pc:spChg chg="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11" creationId="{475DA2B0-818A-8715-6167-7EF1762023DA}"/>
          </ac:spMkLst>
        </pc:spChg>
        <pc:spChg chg="del">
          <ac:chgData name="" userId="4df855aef7cffa4d" providerId="LiveId" clId="{21338E55-67C5-4883-96A7-CB40D45CFD4A}" dt="2024-08-18T13:03:13.249" v="677" actId="478"/>
          <ac:spMkLst>
            <pc:docMk/>
            <pc:sldMk cId="820201941" sldId="628"/>
            <ac:spMk id="12" creationId="{475DA2B0-818A-8715-6167-7EF1762023DA}"/>
          </ac:spMkLst>
        </pc:spChg>
        <pc:spChg chg="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13" creationId="{978DAB3F-D50B-4EF9-B704-3702FB7DB721}"/>
          </ac:spMkLst>
        </pc:spChg>
        <pc:spChg chg="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15" creationId="{00000000-0000-0000-0000-000000000000}"/>
          </ac:spMkLst>
        </pc:spChg>
        <pc:spChg chg="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17" creationId="{978DAB3F-D50B-4EF9-B704-3702FB7DB721}"/>
          </ac:spMkLst>
        </pc:spChg>
        <pc:spChg chg="del">
          <ac:chgData name="" userId="4df855aef7cffa4d" providerId="LiveId" clId="{21338E55-67C5-4883-96A7-CB40D45CFD4A}" dt="2024-08-18T13:04:46.837" v="702" actId="478"/>
          <ac:spMkLst>
            <pc:docMk/>
            <pc:sldMk cId="820201941" sldId="628"/>
            <ac:spMk id="19" creationId="{00000000-0000-0000-0000-000000000000}"/>
          </ac:spMkLst>
        </pc:spChg>
        <pc:spChg chg="add del mod">
          <ac:chgData name="" userId="4df855aef7cffa4d" providerId="LiveId" clId="{21338E55-67C5-4883-96A7-CB40D45CFD4A}" dt="2024-08-18T12:59:38.207" v="611" actId="478"/>
          <ac:spMkLst>
            <pc:docMk/>
            <pc:sldMk cId="820201941" sldId="628"/>
            <ac:spMk id="21" creationId="{154242ED-C4E3-4A2B-ADCC-FD5D912FBA4F}"/>
          </ac:spMkLst>
        </pc:spChg>
        <pc:spChg chg="add 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22" creationId="{A6FC61E3-FC60-4B13-BFC6-5E4CB8F852AA}"/>
          </ac:spMkLst>
        </pc:spChg>
        <pc:spChg chg="add 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23" creationId="{D8CF2A1C-74EB-442E-A0CF-22781D479D12}"/>
          </ac:spMkLst>
        </pc:spChg>
        <pc:spChg chg="add 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25" creationId="{F6DE1A53-125F-4487-AFCB-83461D86A0EA}"/>
          </ac:spMkLst>
        </pc:spChg>
        <pc:spChg chg="add 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26" creationId="{F07CBB94-E283-4A65-9D34-208FCC6EFBC8}"/>
          </ac:spMkLst>
        </pc:spChg>
        <pc:spChg chg="add del mod">
          <ac:chgData name="" userId="4df855aef7cffa4d" providerId="LiveId" clId="{21338E55-67C5-4883-96A7-CB40D45CFD4A}" dt="2024-08-18T13:07:42.375" v="751" actId="478"/>
          <ac:spMkLst>
            <pc:docMk/>
            <pc:sldMk cId="820201941" sldId="628"/>
            <ac:spMk id="27" creationId="{D212554A-0753-42CE-BDA9-49972C269704}"/>
          </ac:spMkLst>
        </pc:spChg>
        <pc:spChg chg="add mod">
          <ac:chgData name="" userId="4df855aef7cffa4d" providerId="LiveId" clId="{21338E55-67C5-4883-96A7-CB40D45CFD4A}" dt="2024-08-18T13:08:37.147" v="774" actId="1076"/>
          <ac:spMkLst>
            <pc:docMk/>
            <pc:sldMk cId="820201941" sldId="628"/>
            <ac:spMk id="28" creationId="{338C04B4-956A-4C85-AB6C-151FC75448C2}"/>
          </ac:spMkLst>
        </pc:spChg>
        <pc:spChg chg="add del mod">
          <ac:chgData name="" userId="4df855aef7cffa4d" providerId="LiveId" clId="{21338E55-67C5-4883-96A7-CB40D45CFD4A}" dt="2024-08-18T13:08:47.388" v="776" actId="478"/>
          <ac:spMkLst>
            <pc:docMk/>
            <pc:sldMk cId="820201941" sldId="628"/>
            <ac:spMk id="29" creationId="{0F8ED188-5EFC-45AA-89C8-EB24B9FFB5D0}"/>
          </ac:spMkLst>
        </pc:spChg>
        <pc:spChg chg="add mod">
          <ac:chgData name="" userId="4df855aef7cffa4d" providerId="LiveId" clId="{21338E55-67C5-4883-96A7-CB40D45CFD4A}" dt="2024-08-18T13:12:08.123" v="852" actId="1076"/>
          <ac:spMkLst>
            <pc:docMk/>
            <pc:sldMk cId="820201941" sldId="628"/>
            <ac:spMk id="30" creationId="{DEE44DCC-36F8-49C1-9CF0-51C6591AEC0F}"/>
          </ac:spMkLst>
        </pc:spChg>
        <pc:picChg chg="mod">
          <ac:chgData name="" userId="4df855aef7cffa4d" providerId="LiveId" clId="{21338E55-67C5-4883-96A7-CB40D45CFD4A}" dt="2024-08-18T13:08:37.147" v="774" actId="1076"/>
          <ac:picMkLst>
            <pc:docMk/>
            <pc:sldMk cId="820201941" sldId="628"/>
            <ac:picMk id="14" creationId="{341917E3-3BE4-982E-8A5A-4EF9DEABC675}"/>
          </ac:picMkLst>
        </pc:picChg>
        <pc:picChg chg="mod">
          <ac:chgData name="" userId="4df855aef7cffa4d" providerId="LiveId" clId="{21338E55-67C5-4883-96A7-CB40D45CFD4A}" dt="2024-08-18T13:08:37.147" v="774" actId="1076"/>
          <ac:picMkLst>
            <pc:docMk/>
            <pc:sldMk cId="820201941" sldId="628"/>
            <ac:picMk id="16" creationId="{00000000-0000-0000-0000-000000000000}"/>
          </ac:picMkLst>
        </pc:picChg>
        <pc:picChg chg="del">
          <ac:chgData name="" userId="4df855aef7cffa4d" providerId="LiveId" clId="{21338E55-67C5-4883-96A7-CB40D45CFD4A}" dt="2024-08-18T13:04:46.837" v="702" actId="478"/>
          <ac:picMkLst>
            <pc:docMk/>
            <pc:sldMk cId="820201941" sldId="628"/>
            <ac:picMk id="18" creationId="{341917E3-3BE4-982E-8A5A-4EF9DEABC675}"/>
          </ac:picMkLst>
        </pc:picChg>
        <pc:picChg chg="mod">
          <ac:chgData name="" userId="4df855aef7cffa4d" providerId="LiveId" clId="{21338E55-67C5-4883-96A7-CB40D45CFD4A}" dt="2024-08-18T13:08:37.147" v="774" actId="1076"/>
          <ac:picMkLst>
            <pc:docMk/>
            <pc:sldMk cId="820201941" sldId="628"/>
            <ac:picMk id="20" creationId="{00000000-0000-0000-0000-000000000000}"/>
          </ac:picMkLst>
        </pc:picChg>
        <pc:picChg chg="add mod">
          <ac:chgData name="" userId="4df855aef7cffa4d" providerId="LiveId" clId="{21338E55-67C5-4883-96A7-CB40D45CFD4A}" dt="2024-08-18T13:08:37.147" v="774" actId="1076"/>
          <ac:picMkLst>
            <pc:docMk/>
            <pc:sldMk cId="820201941" sldId="628"/>
            <ac:picMk id="24" creationId="{CCD7A8BB-FA5D-4368-800C-A1D17A4C6851}"/>
          </ac:picMkLst>
        </pc:picChg>
      </pc:sldChg>
      <pc:sldChg chg="addSp delSp modSp add modAnim">
        <pc:chgData name="" userId="4df855aef7cffa4d" providerId="LiveId" clId="{21338E55-67C5-4883-96A7-CB40D45CFD4A}" dt="2024-08-20T12:22:42.273" v="2300" actId="478"/>
        <pc:sldMkLst>
          <pc:docMk/>
          <pc:sldMk cId="131050702" sldId="629"/>
        </pc:sldMkLst>
        <pc:spChg chg="del">
          <ac:chgData name="" userId="4df855aef7cffa4d" providerId="LiveId" clId="{21338E55-67C5-4883-96A7-CB40D45CFD4A}" dt="2024-08-20T12:14:08.457" v="1761" actId="478"/>
          <ac:spMkLst>
            <pc:docMk/>
            <pc:sldMk cId="131050702" sldId="629"/>
            <ac:spMk id="2" creationId="{523DFF82-4AB9-6225-AC70-5D2E728847B6}"/>
          </ac:spMkLst>
        </pc:spChg>
        <pc:spChg chg="del">
          <ac:chgData name="" userId="4df855aef7cffa4d" providerId="LiveId" clId="{21338E55-67C5-4883-96A7-CB40D45CFD4A}" dt="2024-08-20T12:14:08.457" v="1761" actId="478"/>
          <ac:spMkLst>
            <pc:docMk/>
            <pc:sldMk cId="131050702" sldId="629"/>
            <ac:spMk id="3" creationId="{772DE44C-B612-6CA6-B9CA-063364152D07}"/>
          </ac:spMkLst>
        </pc:spChg>
        <pc:spChg chg="del">
          <ac:chgData name="" userId="4df855aef7cffa4d" providerId="LiveId" clId="{21338E55-67C5-4883-96A7-CB40D45CFD4A}" dt="2024-08-20T12:14:08.457" v="1761" actId="478"/>
          <ac:spMkLst>
            <pc:docMk/>
            <pc:sldMk cId="131050702" sldId="629"/>
            <ac:spMk id="4" creationId="{F6B288F1-A4C4-D2B5-F385-85D7DB1EC8DA}"/>
          </ac:spMkLst>
        </pc:spChg>
        <pc:spChg chg="del">
          <ac:chgData name="" userId="4df855aef7cffa4d" providerId="LiveId" clId="{21338E55-67C5-4883-96A7-CB40D45CFD4A}" dt="2024-08-20T12:14:08.457" v="1761" actId="478"/>
          <ac:spMkLst>
            <pc:docMk/>
            <pc:sldMk cId="131050702" sldId="629"/>
            <ac:spMk id="5" creationId="{F6B288F1-A4C4-D2B5-F385-85D7DB1EC8DA}"/>
          </ac:spMkLst>
        </pc:spChg>
        <pc:spChg chg="del mod">
          <ac:chgData name="" userId="4df855aef7cffa4d" providerId="LiveId" clId="{21338E55-67C5-4883-96A7-CB40D45CFD4A}" dt="2024-08-20T12:14:12.712" v="1763" actId="478"/>
          <ac:spMkLst>
            <pc:docMk/>
            <pc:sldMk cId="131050702" sldId="629"/>
            <ac:spMk id="6" creationId="{475DA2B0-818A-8715-6167-7EF1762023DA}"/>
          </ac:spMkLst>
        </pc:spChg>
        <pc:spChg chg="add del mod">
          <ac:chgData name="" userId="4df855aef7cffa4d" providerId="LiveId" clId="{21338E55-67C5-4883-96A7-CB40D45CFD4A}" dt="2024-08-20T12:15:16.193" v="1839" actId="14100"/>
          <ac:spMkLst>
            <pc:docMk/>
            <pc:sldMk cId="131050702" sldId="629"/>
            <ac:spMk id="7" creationId="{475DA2B0-818A-8715-6167-7EF1762023DA}"/>
          </ac:spMkLst>
        </pc:spChg>
        <pc:spChg chg="mod">
          <ac:chgData name="" userId="4df855aef7cffa4d" providerId="LiveId" clId="{21338E55-67C5-4883-96A7-CB40D45CFD4A}" dt="2024-08-20T12:15:05.858" v="1835" actId="207"/>
          <ac:spMkLst>
            <pc:docMk/>
            <pc:sldMk cId="131050702" sldId="629"/>
            <ac:spMk id="8" creationId="{475DA2B0-818A-8715-6167-7EF1762023DA}"/>
          </ac:spMkLst>
        </pc:spChg>
        <pc:spChg chg="mod">
          <ac:chgData name="" userId="4df855aef7cffa4d" providerId="LiveId" clId="{21338E55-67C5-4883-96A7-CB40D45CFD4A}" dt="2024-08-20T12:15:35.923" v="1849" actId="1076"/>
          <ac:spMkLst>
            <pc:docMk/>
            <pc:sldMk cId="131050702" sldId="629"/>
            <ac:spMk id="9" creationId="{475DA2B0-818A-8715-6167-7EF1762023DA}"/>
          </ac:spMkLst>
        </pc:spChg>
        <pc:spChg chg="mod">
          <ac:chgData name="" userId="4df855aef7cffa4d" providerId="LiveId" clId="{21338E55-67C5-4883-96A7-CB40D45CFD4A}" dt="2024-08-20T12:15:22.499" v="1841" actId="1076"/>
          <ac:spMkLst>
            <pc:docMk/>
            <pc:sldMk cId="131050702" sldId="629"/>
            <ac:spMk id="10" creationId="{00000000-0000-0000-0000-000000000000}"/>
          </ac:spMkLst>
        </pc:spChg>
        <pc:spChg chg="del mod">
          <ac:chgData name="" userId="4df855aef7cffa4d" providerId="LiveId" clId="{21338E55-67C5-4883-96A7-CB40D45CFD4A}" dt="2024-08-20T12:22:42.273" v="2300" actId="478"/>
          <ac:spMkLst>
            <pc:docMk/>
            <pc:sldMk cId="131050702" sldId="629"/>
            <ac:spMk id="11" creationId="{475DA2B0-818A-8715-6167-7EF1762023DA}"/>
          </ac:spMkLst>
        </pc:spChg>
        <pc:spChg chg="del mod">
          <ac:chgData name="" userId="4df855aef7cffa4d" providerId="LiveId" clId="{21338E55-67C5-4883-96A7-CB40D45CFD4A}" dt="2024-08-20T12:22:42.273" v="2300" actId="478"/>
          <ac:spMkLst>
            <pc:docMk/>
            <pc:sldMk cId="131050702" sldId="629"/>
            <ac:spMk id="12" creationId="{00000000-0000-0000-0000-000000000000}"/>
          </ac:spMkLst>
        </pc:spChg>
        <pc:spChg chg="mod">
          <ac:chgData name="" userId="4df855aef7cffa4d" providerId="LiveId" clId="{21338E55-67C5-4883-96A7-CB40D45CFD4A}" dt="2024-08-20T12:15:57.621" v="1853" actId="1076"/>
          <ac:spMkLst>
            <pc:docMk/>
            <pc:sldMk cId="131050702" sldId="629"/>
            <ac:spMk id="13" creationId="{00000000-0000-0000-0000-000000000000}"/>
          </ac:spMkLst>
        </pc:spChg>
        <pc:spChg chg="mod ord">
          <ac:chgData name="" userId="4df855aef7cffa4d" providerId="LiveId" clId="{21338E55-67C5-4883-96A7-CB40D45CFD4A}" dt="2024-08-20T12:17:58.900" v="1909" actId="1076"/>
          <ac:spMkLst>
            <pc:docMk/>
            <pc:sldMk cId="131050702" sldId="629"/>
            <ac:spMk id="15" creationId="{00000000-0000-0000-0000-000000000000}"/>
          </ac:spMkLst>
        </pc:spChg>
        <pc:spChg chg="mod">
          <ac:chgData name="" userId="4df855aef7cffa4d" providerId="LiveId" clId="{21338E55-67C5-4883-96A7-CB40D45CFD4A}" dt="2024-08-20T12:17:27.317" v="1898" actId="1076"/>
          <ac:spMkLst>
            <pc:docMk/>
            <pc:sldMk cId="131050702" sldId="629"/>
            <ac:spMk id="16" creationId="{00000000-0000-0000-0000-000000000000}"/>
          </ac:spMkLst>
        </pc:spChg>
        <pc:spChg chg="mod ord">
          <ac:chgData name="" userId="4df855aef7cffa4d" providerId="LiveId" clId="{21338E55-67C5-4883-96A7-CB40D45CFD4A}" dt="2024-08-20T12:19:11.858" v="2074" actId="207"/>
          <ac:spMkLst>
            <pc:docMk/>
            <pc:sldMk cId="131050702" sldId="629"/>
            <ac:spMk id="18" creationId="{00000000-0000-0000-0000-000000000000}"/>
          </ac:spMkLst>
        </pc:spChg>
        <pc:spChg chg="mod">
          <ac:chgData name="" userId="4df855aef7cffa4d" providerId="LiveId" clId="{21338E55-67C5-4883-96A7-CB40D45CFD4A}" dt="2024-08-20T12:18:37.879" v="2000" actId="1076"/>
          <ac:spMkLst>
            <pc:docMk/>
            <pc:sldMk cId="131050702" sldId="629"/>
            <ac:spMk id="20" creationId="{00000000-0000-0000-0000-000000000000}"/>
          </ac:spMkLst>
        </pc:spChg>
        <pc:spChg chg="mod">
          <ac:chgData name="" userId="4df855aef7cffa4d" providerId="LiveId" clId="{21338E55-67C5-4883-96A7-CB40D45CFD4A}" dt="2024-08-20T12:20:29.866" v="2174" actId="20577"/>
          <ac:spMkLst>
            <pc:docMk/>
            <pc:sldMk cId="131050702" sldId="629"/>
            <ac:spMk id="21" creationId="{475DA2B0-818A-8715-6167-7EF1762023DA}"/>
          </ac:spMkLst>
        </pc:spChg>
        <pc:spChg chg="del mod">
          <ac:chgData name="" userId="4df855aef7cffa4d" providerId="LiveId" clId="{21338E55-67C5-4883-96A7-CB40D45CFD4A}" dt="2024-08-20T12:20:08.128" v="2138" actId="478"/>
          <ac:spMkLst>
            <pc:docMk/>
            <pc:sldMk cId="131050702" sldId="629"/>
            <ac:spMk id="22" creationId="{00000000-0000-0000-0000-000000000000}"/>
          </ac:spMkLst>
        </pc:spChg>
        <pc:spChg chg="add mod">
          <ac:chgData name="" userId="4df855aef7cffa4d" providerId="LiveId" clId="{21338E55-67C5-4883-96A7-CB40D45CFD4A}" dt="2024-08-20T12:17:36.750" v="1902" actId="1076"/>
          <ac:spMkLst>
            <pc:docMk/>
            <pc:sldMk cId="131050702" sldId="629"/>
            <ac:spMk id="25" creationId="{F8F4711E-D277-4459-8C82-BCB132BA9CA9}"/>
          </ac:spMkLst>
        </pc:spChg>
        <pc:spChg chg="add mod">
          <ac:chgData name="" userId="4df855aef7cffa4d" providerId="LiveId" clId="{21338E55-67C5-4883-96A7-CB40D45CFD4A}" dt="2024-08-20T12:22:00.552" v="2209" actId="1076"/>
          <ac:spMkLst>
            <pc:docMk/>
            <pc:sldMk cId="131050702" sldId="629"/>
            <ac:spMk id="26" creationId="{FF0A5A1D-C9EC-4FA5-827D-9C7625F476ED}"/>
          </ac:spMkLst>
        </pc:spChg>
        <pc:spChg chg="add mod">
          <ac:chgData name="" userId="4df855aef7cffa4d" providerId="LiveId" clId="{21338E55-67C5-4883-96A7-CB40D45CFD4A}" dt="2024-08-20T12:21:34.368" v="2205" actId="1076"/>
          <ac:spMkLst>
            <pc:docMk/>
            <pc:sldMk cId="131050702" sldId="629"/>
            <ac:spMk id="27" creationId="{03FE777D-E0D1-4D55-8F65-EF67D08D37BC}"/>
          </ac:spMkLst>
        </pc:spChg>
        <pc:spChg chg="add mod">
          <ac:chgData name="" userId="4df855aef7cffa4d" providerId="LiveId" clId="{21338E55-67C5-4883-96A7-CB40D45CFD4A}" dt="2024-08-20T12:22:37.741" v="2299" actId="207"/>
          <ac:spMkLst>
            <pc:docMk/>
            <pc:sldMk cId="131050702" sldId="629"/>
            <ac:spMk id="29" creationId="{10C1327A-208D-4577-81A1-B864CFF7BEB1}"/>
          </ac:spMkLst>
        </pc:spChg>
        <pc:picChg chg="del mod">
          <ac:chgData name="" userId="4df855aef7cffa4d" providerId="LiveId" clId="{21338E55-67C5-4883-96A7-CB40D45CFD4A}" dt="2024-08-20T12:16:00.514" v="1854" actId="478"/>
          <ac:picMkLst>
            <pc:docMk/>
            <pc:sldMk cId="131050702" sldId="629"/>
            <ac:picMk id="14" creationId="{00000000-0000-0000-0000-000000000000}"/>
          </ac:picMkLst>
        </pc:picChg>
        <pc:picChg chg="add mod">
          <ac:chgData name="" userId="4df855aef7cffa4d" providerId="LiveId" clId="{21338E55-67C5-4883-96A7-CB40D45CFD4A}" dt="2024-08-20T12:17:39.445" v="1903" actId="1076"/>
          <ac:picMkLst>
            <pc:docMk/>
            <pc:sldMk cId="131050702" sldId="629"/>
            <ac:picMk id="17" creationId="{4FA92AF6-C6C8-4748-81EC-D59AF1FB5BCB}"/>
          </ac:picMkLst>
        </pc:picChg>
        <pc:picChg chg="mod">
          <ac:chgData name="" userId="4df855aef7cffa4d" providerId="LiveId" clId="{21338E55-67C5-4883-96A7-CB40D45CFD4A}" dt="2024-08-20T12:17:27.317" v="1898" actId="1076"/>
          <ac:picMkLst>
            <pc:docMk/>
            <pc:sldMk cId="131050702" sldId="629"/>
            <ac:picMk id="19" creationId="{00000000-0000-0000-0000-000000000000}"/>
          </ac:picMkLst>
        </pc:picChg>
        <pc:picChg chg="add mod">
          <ac:chgData name="" userId="4df855aef7cffa4d" providerId="LiveId" clId="{21338E55-67C5-4883-96A7-CB40D45CFD4A}" dt="2024-08-20T12:18:03.102" v="1910" actId="1076"/>
          <ac:picMkLst>
            <pc:docMk/>
            <pc:sldMk cId="131050702" sldId="629"/>
            <ac:picMk id="23" creationId="{B9442D5B-FD67-4AB4-9F72-FC48C1B60B53}"/>
          </ac:picMkLst>
        </pc:picChg>
        <pc:picChg chg="add mod">
          <ac:chgData name="" userId="4df855aef7cffa4d" providerId="LiveId" clId="{21338E55-67C5-4883-96A7-CB40D45CFD4A}" dt="2024-08-20T12:21:38.685" v="2206" actId="1076"/>
          <ac:picMkLst>
            <pc:docMk/>
            <pc:sldMk cId="131050702" sldId="629"/>
            <ac:picMk id="24" creationId="{AE70D531-444F-4783-86DE-B31FE0960036}"/>
          </ac:picMkLst>
        </pc:picChg>
        <pc:picChg chg="add del">
          <ac:chgData name="" userId="4df855aef7cffa4d" providerId="LiveId" clId="{21338E55-67C5-4883-96A7-CB40D45CFD4A}" dt="2024-08-20T12:16:10.061" v="1856" actId="478"/>
          <ac:picMkLst>
            <pc:docMk/>
            <pc:sldMk cId="131050702" sldId="629"/>
            <ac:picMk id="1026" creationId="{54F81C31-AC7D-4B57-AB62-DEB914CDBEB2}"/>
          </ac:picMkLst>
        </pc:picChg>
      </pc:sldChg>
      <pc:sldChg chg="delSp modSp add modAnim">
        <pc:chgData name="" userId="4df855aef7cffa4d" providerId="LiveId" clId="{21338E55-67C5-4883-96A7-CB40D45CFD4A}" dt="2024-08-20T12:35:06.460" v="2521" actId="14100"/>
        <pc:sldMkLst>
          <pc:docMk/>
          <pc:sldMk cId="4293670581" sldId="630"/>
        </pc:sldMkLst>
        <pc:spChg chg="del">
          <ac:chgData name="" userId="4df855aef7cffa4d" providerId="LiveId" clId="{21338E55-67C5-4883-96A7-CB40D45CFD4A}" dt="2024-08-20T12:33:38.644" v="2508" actId="478"/>
          <ac:spMkLst>
            <pc:docMk/>
            <pc:sldMk cId="4293670581" sldId="630"/>
            <ac:spMk id="2" creationId="{523DFF82-4AB9-6225-AC70-5D2E728847B6}"/>
          </ac:spMkLst>
        </pc:spChg>
        <pc:spChg chg="del">
          <ac:chgData name="" userId="4df855aef7cffa4d" providerId="LiveId" clId="{21338E55-67C5-4883-96A7-CB40D45CFD4A}" dt="2024-08-20T12:33:38.644" v="2508" actId="478"/>
          <ac:spMkLst>
            <pc:docMk/>
            <pc:sldMk cId="4293670581" sldId="630"/>
            <ac:spMk id="3" creationId="{772DE44C-B612-6CA6-B9CA-063364152D07}"/>
          </ac:spMkLst>
        </pc:spChg>
        <pc:spChg chg="del">
          <ac:chgData name="" userId="4df855aef7cffa4d" providerId="LiveId" clId="{21338E55-67C5-4883-96A7-CB40D45CFD4A}" dt="2024-08-20T12:33:38.644" v="2508" actId="478"/>
          <ac:spMkLst>
            <pc:docMk/>
            <pc:sldMk cId="4293670581" sldId="630"/>
            <ac:spMk id="4" creationId="{F6B288F1-A4C4-D2B5-F385-85D7DB1EC8DA}"/>
          </ac:spMkLst>
        </pc:spChg>
        <pc:spChg chg="del">
          <ac:chgData name="" userId="4df855aef7cffa4d" providerId="LiveId" clId="{21338E55-67C5-4883-96A7-CB40D45CFD4A}" dt="2024-08-20T12:33:38.644" v="2508" actId="478"/>
          <ac:spMkLst>
            <pc:docMk/>
            <pc:sldMk cId="4293670581" sldId="630"/>
            <ac:spMk id="5" creationId="{F6B288F1-A4C4-D2B5-F385-85D7DB1EC8DA}"/>
          </ac:spMkLst>
        </pc:spChg>
        <pc:spChg chg="mod">
          <ac:chgData name="" userId="4df855aef7cffa4d" providerId="LiveId" clId="{21338E55-67C5-4883-96A7-CB40D45CFD4A}" dt="2024-08-20T12:33:45.429" v="2510" actId="1076"/>
          <ac:spMkLst>
            <pc:docMk/>
            <pc:sldMk cId="4293670581" sldId="630"/>
            <ac:spMk id="6" creationId="{475DA2B0-818A-8715-6167-7EF1762023DA}"/>
          </ac:spMkLst>
        </pc:spChg>
        <pc:spChg chg="mod">
          <ac:chgData name="" userId="4df855aef7cffa4d" providerId="LiveId" clId="{21338E55-67C5-4883-96A7-CB40D45CFD4A}" dt="2024-08-20T12:33:45.429" v="2510" actId="1076"/>
          <ac:spMkLst>
            <pc:docMk/>
            <pc:sldMk cId="4293670581" sldId="630"/>
            <ac:spMk id="7" creationId="{475DA2B0-818A-8715-6167-7EF1762023DA}"/>
          </ac:spMkLst>
        </pc:spChg>
        <pc:spChg chg="mod">
          <ac:chgData name="" userId="4df855aef7cffa4d" providerId="LiveId" clId="{21338E55-67C5-4883-96A7-CB40D45CFD4A}" dt="2024-08-20T12:33:45.429" v="2510" actId="1076"/>
          <ac:spMkLst>
            <pc:docMk/>
            <pc:sldMk cId="4293670581" sldId="630"/>
            <ac:spMk id="8" creationId="{475DA2B0-818A-8715-6167-7EF1762023DA}"/>
          </ac:spMkLst>
        </pc:spChg>
        <pc:spChg chg="mod">
          <ac:chgData name="" userId="4df855aef7cffa4d" providerId="LiveId" clId="{21338E55-67C5-4883-96A7-CB40D45CFD4A}" dt="2024-08-20T12:33:45.429" v="2510" actId="1076"/>
          <ac:spMkLst>
            <pc:docMk/>
            <pc:sldMk cId="4293670581" sldId="630"/>
            <ac:spMk id="9" creationId="{475DA2B0-818A-8715-6167-7EF1762023DA}"/>
          </ac:spMkLst>
        </pc:spChg>
        <pc:spChg chg="mod">
          <ac:chgData name="" userId="4df855aef7cffa4d" providerId="LiveId" clId="{21338E55-67C5-4883-96A7-CB40D45CFD4A}" dt="2024-08-20T12:33:45.429" v="2510" actId="1076"/>
          <ac:spMkLst>
            <pc:docMk/>
            <pc:sldMk cId="4293670581" sldId="630"/>
            <ac:spMk id="10" creationId="{00000000-0000-0000-0000-000000000000}"/>
          </ac:spMkLst>
        </pc:spChg>
        <pc:spChg chg="mod">
          <ac:chgData name="" userId="4df855aef7cffa4d" providerId="LiveId" clId="{21338E55-67C5-4883-96A7-CB40D45CFD4A}" dt="2024-08-20T12:33:45.429" v="2510" actId="1076"/>
          <ac:spMkLst>
            <pc:docMk/>
            <pc:sldMk cId="4293670581" sldId="630"/>
            <ac:spMk id="11" creationId="{475DA2B0-818A-8715-6167-7EF1762023DA}"/>
          </ac:spMkLst>
        </pc:spChg>
        <pc:spChg chg="mod">
          <ac:chgData name="" userId="4df855aef7cffa4d" providerId="LiveId" clId="{21338E55-67C5-4883-96A7-CB40D45CFD4A}" dt="2024-08-20T12:33:45.429" v="2510" actId="1076"/>
          <ac:spMkLst>
            <pc:docMk/>
            <pc:sldMk cId="4293670581" sldId="630"/>
            <ac:spMk id="12" creationId="{475DA2B0-818A-8715-6167-7EF1762023DA}"/>
          </ac:spMkLst>
        </pc:spChg>
        <pc:spChg chg="mod">
          <ac:chgData name="" userId="4df855aef7cffa4d" providerId="LiveId" clId="{21338E55-67C5-4883-96A7-CB40D45CFD4A}" dt="2024-08-20T12:35:06.460" v="2521" actId="14100"/>
          <ac:spMkLst>
            <pc:docMk/>
            <pc:sldMk cId="4293670581" sldId="630"/>
            <ac:spMk id="13" creationId="{475DA2B0-818A-8715-6167-7EF1762023DA}"/>
          </ac:spMkLst>
        </pc:spChg>
        <pc:spChg chg="mod">
          <ac:chgData name="" userId="4df855aef7cffa4d" providerId="LiveId" clId="{21338E55-67C5-4883-96A7-CB40D45CFD4A}" dt="2024-08-20T12:33:45.429" v="2510" actId="1076"/>
          <ac:spMkLst>
            <pc:docMk/>
            <pc:sldMk cId="4293670581" sldId="630"/>
            <ac:spMk id="14" creationId="{00000000-0000-0000-0000-000000000000}"/>
          </ac:spMkLst>
        </pc:spChg>
        <pc:spChg chg="mod">
          <ac:chgData name="" userId="4df855aef7cffa4d" providerId="LiveId" clId="{21338E55-67C5-4883-96A7-CB40D45CFD4A}" dt="2024-08-20T12:33:45.429" v="2510" actId="1076"/>
          <ac:spMkLst>
            <pc:docMk/>
            <pc:sldMk cId="4293670581" sldId="630"/>
            <ac:spMk id="15" creationId="{475DA2B0-818A-8715-6167-7EF1762023DA}"/>
          </ac:spMkLst>
        </pc:spChg>
        <pc:spChg chg="mod">
          <ac:chgData name="" userId="4df855aef7cffa4d" providerId="LiveId" clId="{21338E55-67C5-4883-96A7-CB40D45CFD4A}" dt="2024-08-20T12:33:45.429" v="2510" actId="1076"/>
          <ac:spMkLst>
            <pc:docMk/>
            <pc:sldMk cId="4293670581" sldId="630"/>
            <ac:spMk id="16" creationId="{475DA2B0-818A-8715-6167-7EF1762023DA}"/>
          </ac:spMkLst>
        </pc:spChg>
        <pc:picChg chg="mod">
          <ac:chgData name="" userId="4df855aef7cffa4d" providerId="LiveId" clId="{21338E55-67C5-4883-96A7-CB40D45CFD4A}" dt="2024-08-20T12:33:50.322" v="2512" actId="1076"/>
          <ac:picMkLst>
            <pc:docMk/>
            <pc:sldMk cId="4293670581" sldId="630"/>
            <ac:picMk id="17" creationId="{00000000-0000-0000-0000-000000000000}"/>
          </ac:picMkLst>
        </pc:picChg>
      </pc:sldChg>
      <pc:sldChg chg="addSp delSp modSp add ord modAnim">
        <pc:chgData name="" userId="4df855aef7cffa4d" providerId="LiveId" clId="{21338E55-67C5-4883-96A7-CB40D45CFD4A}" dt="2024-08-20T12:26:46.613" v="2340" actId="1076"/>
        <pc:sldMkLst>
          <pc:docMk/>
          <pc:sldMk cId="2735836252" sldId="632"/>
        </pc:sldMkLst>
        <pc:spChg chg="mod">
          <ac:chgData name="" userId="4df855aef7cffa4d" providerId="LiveId" clId="{21338E55-67C5-4883-96A7-CB40D45CFD4A}" dt="2024-08-20T12:23:46.415" v="2305" actId="14100"/>
          <ac:spMkLst>
            <pc:docMk/>
            <pc:sldMk cId="2735836252" sldId="632"/>
            <ac:spMk id="2" creationId="{475DA2B0-818A-8715-6167-7EF1762023DA}"/>
          </ac:spMkLst>
        </pc:spChg>
        <pc:spChg chg="mod">
          <ac:chgData name="" userId="4df855aef7cffa4d" providerId="LiveId" clId="{21338E55-67C5-4883-96A7-CB40D45CFD4A}" dt="2024-08-20T12:26:46.613" v="2340" actId="1076"/>
          <ac:spMkLst>
            <pc:docMk/>
            <pc:sldMk cId="2735836252" sldId="632"/>
            <ac:spMk id="3" creationId="{475DA2B0-818A-8715-6167-7EF1762023DA}"/>
          </ac:spMkLst>
        </pc:spChg>
        <pc:spChg chg="del">
          <ac:chgData name="" userId="4df855aef7cffa4d" providerId="LiveId" clId="{21338E55-67C5-4883-96A7-CB40D45CFD4A}" dt="2024-08-20T12:23:28.936" v="2301" actId="478"/>
          <ac:spMkLst>
            <pc:docMk/>
            <pc:sldMk cId="2735836252" sldId="632"/>
            <ac:spMk id="4" creationId="{F6B288F1-A4C4-D2B5-F385-85D7DB1EC8DA}"/>
          </ac:spMkLst>
        </pc:spChg>
        <pc:spChg chg="del">
          <ac:chgData name="" userId="4df855aef7cffa4d" providerId="LiveId" clId="{21338E55-67C5-4883-96A7-CB40D45CFD4A}" dt="2024-08-20T12:23:28.936" v="2301" actId="478"/>
          <ac:spMkLst>
            <pc:docMk/>
            <pc:sldMk cId="2735836252" sldId="632"/>
            <ac:spMk id="5" creationId="{523DFF82-4AB9-6225-AC70-5D2E728847B6}"/>
          </ac:spMkLst>
        </pc:spChg>
        <pc:spChg chg="del">
          <ac:chgData name="" userId="4df855aef7cffa4d" providerId="LiveId" clId="{21338E55-67C5-4883-96A7-CB40D45CFD4A}" dt="2024-08-20T12:23:28.936" v="2301" actId="478"/>
          <ac:spMkLst>
            <pc:docMk/>
            <pc:sldMk cId="2735836252" sldId="632"/>
            <ac:spMk id="6" creationId="{772DE44C-B612-6CA6-B9CA-063364152D07}"/>
          </ac:spMkLst>
        </pc:spChg>
        <pc:spChg chg="del">
          <ac:chgData name="" userId="4df855aef7cffa4d" providerId="LiveId" clId="{21338E55-67C5-4883-96A7-CB40D45CFD4A}" dt="2024-08-20T12:23:28.936" v="2301" actId="478"/>
          <ac:spMkLst>
            <pc:docMk/>
            <pc:sldMk cId="2735836252" sldId="632"/>
            <ac:spMk id="7" creationId="{F6B288F1-A4C4-D2B5-F385-85D7DB1EC8DA}"/>
          </ac:spMkLst>
        </pc:spChg>
        <pc:spChg chg="mod">
          <ac:chgData name="" userId="4df855aef7cffa4d" providerId="LiveId" clId="{21338E55-67C5-4883-96A7-CB40D45CFD4A}" dt="2024-08-20T12:26:35.067" v="2337" actId="13822"/>
          <ac:spMkLst>
            <pc:docMk/>
            <pc:sldMk cId="2735836252" sldId="632"/>
            <ac:spMk id="8" creationId="{00000000-0000-0000-0000-000000000000}"/>
          </ac:spMkLst>
        </pc:spChg>
        <pc:spChg chg="mod">
          <ac:chgData name="" userId="4df855aef7cffa4d" providerId="LiveId" clId="{21338E55-67C5-4883-96A7-CB40D45CFD4A}" dt="2024-08-20T12:24:03.854" v="2309" actId="1076"/>
          <ac:spMkLst>
            <pc:docMk/>
            <pc:sldMk cId="2735836252" sldId="632"/>
            <ac:spMk id="12" creationId="{F6B288F1-A4C4-D2B5-F385-85D7DB1EC8DA}"/>
          </ac:spMkLst>
        </pc:spChg>
        <pc:spChg chg="mod">
          <ac:chgData name="" userId="4df855aef7cffa4d" providerId="LiveId" clId="{21338E55-67C5-4883-96A7-CB40D45CFD4A}" dt="2024-08-20T12:24:03.854" v="2309" actId="1076"/>
          <ac:spMkLst>
            <pc:docMk/>
            <pc:sldMk cId="2735836252" sldId="632"/>
            <ac:spMk id="14" creationId="{F6B288F1-A4C4-D2B5-F385-85D7DB1EC8DA}"/>
          </ac:spMkLst>
        </pc:spChg>
        <pc:spChg chg="mod">
          <ac:chgData name="" userId="4df855aef7cffa4d" providerId="LiveId" clId="{21338E55-67C5-4883-96A7-CB40D45CFD4A}" dt="2024-08-20T12:24:03.854" v="2309" actId="1076"/>
          <ac:spMkLst>
            <pc:docMk/>
            <pc:sldMk cId="2735836252" sldId="632"/>
            <ac:spMk id="16" creationId="{F6B288F1-A4C4-D2B5-F385-85D7DB1EC8DA}"/>
          </ac:spMkLst>
        </pc:spChg>
        <pc:spChg chg="mod">
          <ac:chgData name="" userId="4df855aef7cffa4d" providerId="LiveId" clId="{21338E55-67C5-4883-96A7-CB40D45CFD4A}" dt="2024-08-20T12:24:03.854" v="2309" actId="1076"/>
          <ac:spMkLst>
            <pc:docMk/>
            <pc:sldMk cId="2735836252" sldId="632"/>
            <ac:spMk id="17" creationId="{00000000-0000-0000-0000-000000000000}"/>
          </ac:spMkLst>
        </pc:spChg>
        <pc:spChg chg="mod">
          <ac:chgData name="" userId="4df855aef7cffa4d" providerId="LiveId" clId="{21338E55-67C5-4883-96A7-CB40D45CFD4A}" dt="2024-08-20T12:23:40.253" v="2303" actId="1076"/>
          <ac:spMkLst>
            <pc:docMk/>
            <pc:sldMk cId="2735836252" sldId="632"/>
            <ac:spMk id="18" creationId="{00000000-0000-0000-0000-000000000000}"/>
          </ac:spMkLst>
        </pc:spChg>
        <pc:spChg chg="mod">
          <ac:chgData name="" userId="4df855aef7cffa4d" providerId="LiveId" clId="{21338E55-67C5-4883-96A7-CB40D45CFD4A}" dt="2024-08-20T12:26:33.325" v="2336" actId="13822"/>
          <ac:spMkLst>
            <pc:docMk/>
            <pc:sldMk cId="2735836252" sldId="632"/>
            <ac:spMk id="19" creationId="{00000000-0000-0000-0000-000000000000}"/>
          </ac:spMkLst>
        </pc:spChg>
        <pc:spChg chg="mod">
          <ac:chgData name="" userId="4df855aef7cffa4d" providerId="LiveId" clId="{21338E55-67C5-4883-96A7-CB40D45CFD4A}" dt="2024-08-20T12:26:18.876" v="2334" actId="1076"/>
          <ac:spMkLst>
            <pc:docMk/>
            <pc:sldMk cId="2735836252" sldId="632"/>
            <ac:spMk id="20" creationId="{475DA2B0-818A-8715-6167-7EF1762023DA}"/>
          </ac:spMkLst>
        </pc:spChg>
        <pc:spChg chg="mod">
          <ac:chgData name="" userId="4df855aef7cffa4d" providerId="LiveId" clId="{21338E55-67C5-4883-96A7-CB40D45CFD4A}" dt="2024-08-20T12:26:18.876" v="2334" actId="1076"/>
          <ac:spMkLst>
            <pc:docMk/>
            <pc:sldMk cId="2735836252" sldId="632"/>
            <ac:spMk id="21" creationId="{00000000-0000-0000-0000-000000000000}"/>
          </ac:spMkLst>
        </pc:spChg>
        <pc:spChg chg="mod">
          <ac:chgData name="" userId="4df855aef7cffa4d" providerId="LiveId" clId="{21338E55-67C5-4883-96A7-CB40D45CFD4A}" dt="2024-08-20T12:26:18.876" v="2334" actId="1076"/>
          <ac:spMkLst>
            <pc:docMk/>
            <pc:sldMk cId="2735836252" sldId="632"/>
            <ac:spMk id="22" creationId="{475DA2B0-818A-8715-6167-7EF1762023DA}"/>
          </ac:spMkLst>
        </pc:spChg>
        <pc:spChg chg="add mod">
          <ac:chgData name="" userId="4df855aef7cffa4d" providerId="LiveId" clId="{21338E55-67C5-4883-96A7-CB40D45CFD4A}" dt="2024-08-20T12:26:44.314" v="2339" actId="571"/>
          <ac:spMkLst>
            <pc:docMk/>
            <pc:sldMk cId="2735836252" sldId="632"/>
            <ac:spMk id="24" creationId="{5F5FB6E7-8DA4-4D18-8C3B-E5AFE8E3362E}"/>
          </ac:spMkLst>
        </pc:spChg>
        <pc:picChg chg="mod">
          <ac:chgData name="" userId="4df855aef7cffa4d" providerId="LiveId" clId="{21338E55-67C5-4883-96A7-CB40D45CFD4A}" dt="2024-08-20T12:24:03.854" v="2309" actId="1076"/>
          <ac:picMkLst>
            <pc:docMk/>
            <pc:sldMk cId="2735836252" sldId="632"/>
            <ac:picMk id="9" creationId="{00000000-0000-0000-0000-000000000000}"/>
          </ac:picMkLst>
        </pc:picChg>
        <pc:picChg chg="mod">
          <ac:chgData name="" userId="4df855aef7cffa4d" providerId="LiveId" clId="{21338E55-67C5-4883-96A7-CB40D45CFD4A}" dt="2024-08-20T12:24:03.854" v="2309" actId="1076"/>
          <ac:picMkLst>
            <pc:docMk/>
            <pc:sldMk cId="2735836252" sldId="632"/>
            <ac:picMk id="10" creationId="{00000000-0000-0000-0000-000000000000}"/>
          </ac:picMkLst>
        </pc:picChg>
        <pc:picChg chg="mod">
          <ac:chgData name="" userId="4df855aef7cffa4d" providerId="LiveId" clId="{21338E55-67C5-4883-96A7-CB40D45CFD4A}" dt="2024-08-20T12:24:03.854" v="2309" actId="1076"/>
          <ac:picMkLst>
            <pc:docMk/>
            <pc:sldMk cId="2735836252" sldId="632"/>
            <ac:picMk id="11" creationId="{00000000-0000-0000-0000-000000000000}"/>
          </ac:picMkLst>
        </pc:picChg>
        <pc:picChg chg="mod">
          <ac:chgData name="" userId="4df855aef7cffa4d" providerId="LiveId" clId="{21338E55-67C5-4883-96A7-CB40D45CFD4A}" dt="2024-08-20T12:24:03.854" v="2309" actId="1076"/>
          <ac:picMkLst>
            <pc:docMk/>
            <pc:sldMk cId="2735836252" sldId="632"/>
            <ac:picMk id="13" creationId="{00000000-0000-0000-0000-000000000000}"/>
          </ac:picMkLst>
        </pc:picChg>
        <pc:picChg chg="mod">
          <ac:chgData name="" userId="4df855aef7cffa4d" providerId="LiveId" clId="{21338E55-67C5-4883-96A7-CB40D45CFD4A}" dt="2024-08-20T12:24:03.854" v="2309" actId="1076"/>
          <ac:picMkLst>
            <pc:docMk/>
            <pc:sldMk cId="2735836252" sldId="632"/>
            <ac:picMk id="15" creationId="{00000000-0000-0000-0000-000000000000}"/>
          </ac:picMkLst>
        </pc:picChg>
        <pc:picChg chg="add mod">
          <ac:chgData name="" userId="4df855aef7cffa4d" providerId="LiveId" clId="{21338E55-67C5-4883-96A7-CB40D45CFD4A}" dt="2024-08-20T12:26:18.876" v="2334" actId="1076"/>
          <ac:picMkLst>
            <pc:docMk/>
            <pc:sldMk cId="2735836252" sldId="632"/>
            <ac:picMk id="23" creationId="{AD3EBBA2-4180-44A2-A153-AD67730F1BBC}"/>
          </ac:picMkLst>
        </pc:picChg>
      </pc:sldChg>
      <pc:sldChg chg="delSp add del modAnim">
        <pc:chgData name="" userId="4df855aef7cffa4d" providerId="LiveId" clId="{21338E55-67C5-4883-96A7-CB40D45CFD4A}" dt="2024-08-20T12:49:54.950" v="3014" actId="2696"/>
        <pc:sldMkLst>
          <pc:docMk/>
          <pc:sldMk cId="2694351426" sldId="633"/>
        </pc:sldMkLst>
        <pc:spChg chg="del">
          <ac:chgData name="" userId="4df855aef7cffa4d" providerId="LiveId" clId="{21338E55-67C5-4883-96A7-CB40D45CFD4A}" dt="2024-08-20T12:34:30.317" v="2513" actId="478"/>
          <ac:spMkLst>
            <pc:docMk/>
            <pc:sldMk cId="2694351426" sldId="633"/>
            <ac:spMk id="2" creationId="{F6B288F1-A4C4-D2B5-F385-85D7DB1EC8DA}"/>
          </ac:spMkLst>
        </pc:spChg>
        <pc:spChg chg="del">
          <ac:chgData name="" userId="4df855aef7cffa4d" providerId="LiveId" clId="{21338E55-67C5-4883-96A7-CB40D45CFD4A}" dt="2024-08-20T12:34:30.317" v="2513" actId="478"/>
          <ac:spMkLst>
            <pc:docMk/>
            <pc:sldMk cId="2694351426" sldId="633"/>
            <ac:spMk id="3" creationId="{523DFF82-4AB9-6225-AC70-5D2E728847B6}"/>
          </ac:spMkLst>
        </pc:spChg>
        <pc:spChg chg="del">
          <ac:chgData name="" userId="4df855aef7cffa4d" providerId="LiveId" clId="{21338E55-67C5-4883-96A7-CB40D45CFD4A}" dt="2024-08-20T12:34:30.317" v="2513" actId="478"/>
          <ac:spMkLst>
            <pc:docMk/>
            <pc:sldMk cId="2694351426" sldId="633"/>
            <ac:spMk id="4" creationId="{772DE44C-B612-6CA6-B9CA-063364152D07}"/>
          </ac:spMkLst>
        </pc:spChg>
        <pc:spChg chg="del">
          <ac:chgData name="" userId="4df855aef7cffa4d" providerId="LiveId" clId="{21338E55-67C5-4883-96A7-CB40D45CFD4A}" dt="2024-08-20T12:34:30.317" v="2513" actId="478"/>
          <ac:spMkLst>
            <pc:docMk/>
            <pc:sldMk cId="2694351426" sldId="633"/>
            <ac:spMk id="5" creationId="{F6B288F1-A4C4-D2B5-F385-85D7DB1EC8DA}"/>
          </ac:spMkLst>
        </pc:spChg>
        <pc:spChg chg="del">
          <ac:chgData name="" userId="4df855aef7cffa4d" providerId="LiveId" clId="{21338E55-67C5-4883-96A7-CB40D45CFD4A}" dt="2024-08-20T12:34:45.394" v="2514" actId="478"/>
          <ac:spMkLst>
            <pc:docMk/>
            <pc:sldMk cId="2694351426" sldId="633"/>
            <ac:spMk id="7" creationId="{475DA2B0-818A-8715-6167-7EF1762023DA}"/>
          </ac:spMkLst>
        </pc:spChg>
      </pc:sldChg>
      <pc:sldChg chg="addSp delSp modSp">
        <pc:chgData name="" userId="4df855aef7cffa4d" providerId="LiveId" clId="{21338E55-67C5-4883-96A7-CB40D45CFD4A}" dt="2024-08-20T13:06:16.968" v="4014" actId="20577"/>
        <pc:sldMkLst>
          <pc:docMk/>
          <pc:sldMk cId="980143643" sldId="793"/>
        </pc:sldMkLst>
        <pc:spChg chg="mod">
          <ac:chgData name="" userId="4df855aef7cffa4d" providerId="LiveId" clId="{21338E55-67C5-4883-96A7-CB40D45CFD4A}" dt="2024-08-20T12:55:25.715" v="3318" actId="20577"/>
          <ac:spMkLst>
            <pc:docMk/>
            <pc:sldMk cId="980143643" sldId="793"/>
            <ac:spMk id="2" creationId="{DF64F489-3C0A-4D16-8959-BEDC030B8436}"/>
          </ac:spMkLst>
        </pc:spChg>
        <pc:spChg chg="mod">
          <ac:chgData name="" userId="4df855aef7cffa4d" providerId="LiveId" clId="{21338E55-67C5-4883-96A7-CB40D45CFD4A}" dt="2024-08-20T12:53:45.657" v="3130" actId="207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21338E55-67C5-4883-96A7-CB40D45CFD4A}" dt="2024-08-18T07:18:19.980" v="17" actId="14100"/>
          <ac:spMkLst>
            <pc:docMk/>
            <pc:sldMk cId="980143643" sldId="793"/>
            <ac:spMk id="13" creationId="{046E2186-6126-4D61-B668-0425D3820633}"/>
          </ac:spMkLst>
        </pc:spChg>
        <pc:spChg chg="add mod">
          <ac:chgData name="" userId="4df855aef7cffa4d" providerId="LiveId" clId="{21338E55-67C5-4883-96A7-CB40D45CFD4A}" dt="2024-08-20T13:06:16.968" v="4014" actId="20577"/>
          <ac:spMkLst>
            <pc:docMk/>
            <pc:sldMk cId="980143643" sldId="793"/>
            <ac:spMk id="14" creationId="{3C1E80CD-FC31-457B-ADB7-0C0C1AD5D0B7}"/>
          </ac:spMkLst>
        </pc:spChg>
        <pc:spChg chg="add mod">
          <ac:chgData name="" userId="4df855aef7cffa4d" providerId="LiveId" clId="{21338E55-67C5-4883-96A7-CB40D45CFD4A}" dt="2024-08-20T12:56:08.178" v="3351" actId="1076"/>
          <ac:spMkLst>
            <pc:docMk/>
            <pc:sldMk cId="980143643" sldId="793"/>
            <ac:spMk id="15" creationId="{580A7310-E36B-4DF5-9176-DF30808760A4}"/>
          </ac:spMkLst>
        </pc:spChg>
        <pc:spChg chg="add mod">
          <ac:chgData name="" userId="4df855aef7cffa4d" providerId="LiveId" clId="{21338E55-67C5-4883-96A7-CB40D45CFD4A}" dt="2024-08-20T12:56:31.596" v="3382" actId="14100"/>
          <ac:spMkLst>
            <pc:docMk/>
            <pc:sldMk cId="980143643" sldId="793"/>
            <ac:spMk id="16" creationId="{0F00BA65-73C2-4D25-A58A-D058F5B42FEB}"/>
          </ac:spMkLst>
        </pc:spChg>
        <pc:spChg chg="del">
          <ac:chgData name="" userId="4df855aef7cffa4d" providerId="LiveId" clId="{21338E55-67C5-4883-96A7-CB40D45CFD4A}" dt="2024-08-18T07:18:25.083" v="24" actId="478"/>
          <ac:spMkLst>
            <pc:docMk/>
            <pc:sldMk cId="980143643" sldId="793"/>
            <ac:spMk id="17" creationId="{E7E0B800-E6CD-4C7D-B8B9-661104C2B39F}"/>
          </ac:spMkLst>
        </pc:spChg>
        <pc:spChg chg="del">
          <ac:chgData name="" userId="4df855aef7cffa4d" providerId="LiveId" clId="{21338E55-67C5-4883-96A7-CB40D45CFD4A}" dt="2024-08-18T07:18:29.894" v="25" actId="478"/>
          <ac:spMkLst>
            <pc:docMk/>
            <pc:sldMk cId="980143643" sldId="793"/>
            <ac:spMk id="18" creationId="{CE55D506-CD4D-44E8-9A6D-18EB4B7418D6}"/>
          </ac:spMkLst>
        </pc:spChg>
        <pc:spChg chg="add mod">
          <ac:chgData name="" userId="4df855aef7cffa4d" providerId="LiveId" clId="{21338E55-67C5-4883-96A7-CB40D45CFD4A}" dt="2024-08-20T13:01:45.624" v="3745" actId="1076"/>
          <ac:spMkLst>
            <pc:docMk/>
            <pc:sldMk cId="980143643" sldId="793"/>
            <ac:spMk id="19" creationId="{BBDCE742-8E3A-4009-B382-BEF14431F297}"/>
          </ac:spMkLst>
        </pc:spChg>
        <pc:spChg chg="add mod">
          <ac:chgData name="" userId="4df855aef7cffa4d" providerId="LiveId" clId="{21338E55-67C5-4883-96A7-CB40D45CFD4A}" dt="2024-08-20T13:01:53.060" v="3747" actId="1076"/>
          <ac:spMkLst>
            <pc:docMk/>
            <pc:sldMk cId="980143643" sldId="793"/>
            <ac:spMk id="20" creationId="{0EC3113D-78FC-47D6-806E-0CE747287BE1}"/>
          </ac:spMkLst>
        </pc:spChg>
        <pc:spChg chg="del">
          <ac:chgData name="" userId="4df855aef7cffa4d" providerId="LiveId" clId="{21338E55-67C5-4883-96A7-CB40D45CFD4A}" dt="2024-08-18T07:18:29.894" v="25" actId="478"/>
          <ac:spMkLst>
            <pc:docMk/>
            <pc:sldMk cId="980143643" sldId="793"/>
            <ac:spMk id="21" creationId="{DAC001F2-9ED3-4B77-B6DC-6CF84AACF236}"/>
          </ac:spMkLst>
        </pc:spChg>
        <pc:spChg chg="del">
          <ac:chgData name="" userId="4df855aef7cffa4d" providerId="LiveId" clId="{21338E55-67C5-4883-96A7-CB40D45CFD4A}" dt="2024-08-18T07:18:29.894" v="25" actId="478"/>
          <ac:spMkLst>
            <pc:docMk/>
            <pc:sldMk cId="980143643" sldId="793"/>
            <ac:spMk id="22" creationId="{24456607-7135-471E-9F48-5ED01DB97F4E}"/>
          </ac:spMkLst>
        </pc:spChg>
        <pc:spChg chg="add mod">
          <ac:chgData name="" userId="4df855aef7cffa4d" providerId="LiveId" clId="{21338E55-67C5-4883-96A7-CB40D45CFD4A}" dt="2024-08-20T13:06:02.720" v="4001" actId="1076"/>
          <ac:spMkLst>
            <pc:docMk/>
            <pc:sldMk cId="980143643" sldId="793"/>
            <ac:spMk id="23" creationId="{678F659A-E4CE-4FDF-9867-B62A8277BC20}"/>
          </ac:spMkLst>
        </pc:spChg>
        <pc:spChg chg="del">
          <ac:chgData name="" userId="4df855aef7cffa4d" providerId="LiveId" clId="{21338E55-67C5-4883-96A7-CB40D45CFD4A}" dt="2024-08-18T07:18:29.894" v="25" actId="478"/>
          <ac:spMkLst>
            <pc:docMk/>
            <pc:sldMk cId="980143643" sldId="793"/>
            <ac:spMk id="24" creationId="{82F893E4-C922-4B0A-B0A4-F42B16BA2361}"/>
          </ac:spMkLst>
        </pc:spChg>
        <pc:spChg chg="del">
          <ac:chgData name="" userId="4df855aef7cffa4d" providerId="LiveId" clId="{21338E55-67C5-4883-96A7-CB40D45CFD4A}" dt="2024-08-18T07:18:29.894" v="25" actId="478"/>
          <ac:spMkLst>
            <pc:docMk/>
            <pc:sldMk cId="980143643" sldId="793"/>
            <ac:spMk id="25" creationId="{13DE5E75-27D8-4D7F-8D8D-8C79B082861B}"/>
          </ac:spMkLst>
        </pc:spChg>
        <pc:spChg chg="add mod">
          <ac:chgData name="" userId="4df855aef7cffa4d" providerId="LiveId" clId="{21338E55-67C5-4883-96A7-CB40D45CFD4A}" dt="2024-08-20T13:06:04.662" v="4002" actId="1076"/>
          <ac:spMkLst>
            <pc:docMk/>
            <pc:sldMk cId="980143643" sldId="793"/>
            <ac:spMk id="26" creationId="{D7260E23-FA8F-4DA0-8F7D-BF4DED699EA6}"/>
          </ac:spMkLst>
        </pc:spChg>
        <pc:spChg chg="del">
          <ac:chgData name="" userId="4df855aef7cffa4d" providerId="LiveId" clId="{21338E55-67C5-4883-96A7-CB40D45CFD4A}" dt="2024-08-18T07:18:29.894" v="25" actId="478"/>
          <ac:spMkLst>
            <pc:docMk/>
            <pc:sldMk cId="980143643" sldId="793"/>
            <ac:spMk id="27" creationId="{A6A6B00D-9845-4B38-9ED4-C5096EDEC7C5}"/>
          </ac:spMkLst>
        </pc:spChg>
        <pc:spChg chg="del">
          <ac:chgData name="" userId="4df855aef7cffa4d" providerId="LiveId" clId="{21338E55-67C5-4883-96A7-CB40D45CFD4A}" dt="2024-08-18T07:18:29.894" v="25" actId="478"/>
          <ac:spMkLst>
            <pc:docMk/>
            <pc:sldMk cId="980143643" sldId="793"/>
            <ac:spMk id="28" creationId="{DB352D42-13C6-4DEE-81E0-6138FA7051EB}"/>
          </ac:spMkLst>
        </pc:spChg>
        <pc:spChg chg="add mod">
          <ac:chgData name="" userId="4df855aef7cffa4d" providerId="LiveId" clId="{21338E55-67C5-4883-96A7-CB40D45CFD4A}" dt="2024-08-20T13:04:28.006" v="3883" actId="1076"/>
          <ac:spMkLst>
            <pc:docMk/>
            <pc:sldMk cId="980143643" sldId="793"/>
            <ac:spMk id="29" creationId="{585E622A-6866-4656-80F2-3151D2C36BBB}"/>
          </ac:spMkLst>
        </pc:spChg>
        <pc:spChg chg="add mod">
          <ac:chgData name="" userId="4df855aef7cffa4d" providerId="LiveId" clId="{21338E55-67C5-4883-96A7-CB40D45CFD4A}" dt="2024-08-20T13:05:58.334" v="4000" actId="1076"/>
          <ac:spMkLst>
            <pc:docMk/>
            <pc:sldMk cId="980143643" sldId="793"/>
            <ac:spMk id="30" creationId="{E2DE4424-4187-4B4A-B126-6A5964B0F6A6}"/>
          </ac:spMkLst>
        </pc:spChg>
        <pc:spChg chg="add del mod">
          <ac:chgData name="" userId="4df855aef7cffa4d" providerId="LiveId" clId="{21338E55-67C5-4883-96A7-CB40D45CFD4A}" dt="2024-08-20T13:03:54.776" v="3880" actId="478"/>
          <ac:spMkLst>
            <pc:docMk/>
            <pc:sldMk cId="980143643" sldId="793"/>
            <ac:spMk id="31" creationId="{23A6272D-EBBA-4910-9218-7D7F419049B6}"/>
          </ac:spMkLst>
        </pc:spChg>
        <pc:spChg chg="add mod">
          <ac:chgData name="" userId="4df855aef7cffa4d" providerId="LiveId" clId="{21338E55-67C5-4883-96A7-CB40D45CFD4A}" dt="2024-08-20T13:05:53.246" v="3999" actId="207"/>
          <ac:spMkLst>
            <pc:docMk/>
            <pc:sldMk cId="980143643" sldId="793"/>
            <ac:spMk id="32" creationId="{9D9388AC-B77A-48E6-AF39-394B69F5F048}"/>
          </ac:spMkLst>
        </pc:spChg>
      </pc:sldChg>
      <pc:sldChg chg="addSp delSp modSp add ord modAnim">
        <pc:chgData name="" userId="4df855aef7cffa4d" providerId="LiveId" clId="{21338E55-67C5-4883-96A7-CB40D45CFD4A}" dt="2024-08-20T12:49:43.638" v="3013" actId="1076"/>
        <pc:sldMkLst>
          <pc:docMk/>
          <pc:sldMk cId="647318072" sldId="809"/>
        </pc:sldMkLst>
        <pc:spChg chg="add del mod">
          <ac:chgData name="" userId="4df855aef7cffa4d" providerId="LiveId" clId="{21338E55-67C5-4883-96A7-CB40D45CFD4A}" dt="2024-08-20T12:35:53.132" v="2562" actId="478"/>
          <ac:spMkLst>
            <pc:docMk/>
            <pc:sldMk cId="647318072" sldId="809"/>
            <ac:spMk id="2" creationId="{37032E0E-16CD-48B6-B3B6-C83818767650}"/>
          </ac:spMkLst>
        </pc:spChg>
        <pc:spChg chg="add mod">
          <ac:chgData name="" userId="4df855aef7cffa4d" providerId="LiveId" clId="{21338E55-67C5-4883-96A7-CB40D45CFD4A}" dt="2024-08-20T12:49:06.445" v="3006" actId="1076"/>
          <ac:spMkLst>
            <pc:docMk/>
            <pc:sldMk cId="647318072" sldId="809"/>
            <ac:spMk id="4" creationId="{038083F1-CF9F-400B-A5B2-5A75B73CAA81}"/>
          </ac:spMkLst>
        </pc:spChg>
        <pc:spChg chg="add mod">
          <ac:chgData name="" userId="4df855aef7cffa4d" providerId="LiveId" clId="{21338E55-67C5-4883-96A7-CB40D45CFD4A}" dt="2024-08-20T12:49:06.445" v="3006" actId="1076"/>
          <ac:spMkLst>
            <pc:docMk/>
            <pc:sldMk cId="647318072" sldId="809"/>
            <ac:spMk id="5" creationId="{E2800756-89D1-4B09-A2B0-D63F79BA2A14}"/>
          </ac:spMkLst>
        </pc:spChg>
        <pc:spChg chg="add mod">
          <ac:chgData name="" userId="4df855aef7cffa4d" providerId="LiveId" clId="{21338E55-67C5-4883-96A7-CB40D45CFD4A}" dt="2024-08-20T12:49:06.445" v="3006" actId="1076"/>
          <ac:spMkLst>
            <pc:docMk/>
            <pc:sldMk cId="647318072" sldId="809"/>
            <ac:spMk id="6" creationId="{EB628B5A-5B3D-41EB-ACCA-C3EBA8C7F4BF}"/>
          </ac:spMkLst>
        </pc:spChg>
        <pc:spChg chg="add mod ord">
          <ac:chgData name="" userId="4df855aef7cffa4d" providerId="LiveId" clId="{21338E55-67C5-4883-96A7-CB40D45CFD4A}" dt="2024-08-20T12:49:06.445" v="3006" actId="1076"/>
          <ac:spMkLst>
            <pc:docMk/>
            <pc:sldMk cId="647318072" sldId="809"/>
            <ac:spMk id="7" creationId="{CAE3586E-2E18-44A7-AC58-8763B5C5A9F7}"/>
          </ac:spMkLst>
        </pc:spChg>
        <pc:spChg chg="add del mod ord">
          <ac:chgData name="" userId="4df855aef7cffa4d" providerId="LiveId" clId="{21338E55-67C5-4883-96A7-CB40D45CFD4A}" dt="2024-08-20T12:44:24.334" v="2938" actId="478"/>
          <ac:spMkLst>
            <pc:docMk/>
            <pc:sldMk cId="647318072" sldId="809"/>
            <ac:spMk id="8" creationId="{2EA57BE2-E720-43EF-9004-234128ADB711}"/>
          </ac:spMkLst>
        </pc:spChg>
        <pc:spChg chg="add del mod">
          <ac:chgData name="" userId="4df855aef7cffa4d" providerId="LiveId" clId="{21338E55-67C5-4883-96A7-CB40D45CFD4A}" dt="2024-08-20T12:42:10.233" v="2865" actId="478"/>
          <ac:spMkLst>
            <pc:docMk/>
            <pc:sldMk cId="647318072" sldId="809"/>
            <ac:spMk id="9" creationId="{549D1C2E-424E-4226-A6B1-11A1A9AADB56}"/>
          </ac:spMkLst>
        </pc:spChg>
        <pc:spChg chg="add del mod">
          <ac:chgData name="" userId="4df855aef7cffa4d" providerId="LiveId" clId="{21338E55-67C5-4883-96A7-CB40D45CFD4A}" dt="2024-08-20T12:42:10.233" v="2865" actId="478"/>
          <ac:spMkLst>
            <pc:docMk/>
            <pc:sldMk cId="647318072" sldId="809"/>
            <ac:spMk id="11" creationId="{5520E0C5-76E1-44F9-9BC8-BAFD6CBD2657}"/>
          </ac:spMkLst>
        </pc:spChg>
        <pc:spChg chg="add del mod">
          <ac:chgData name="" userId="4df855aef7cffa4d" providerId="LiveId" clId="{21338E55-67C5-4883-96A7-CB40D45CFD4A}" dt="2024-08-20T12:42:10.233" v="2865" actId="478"/>
          <ac:spMkLst>
            <pc:docMk/>
            <pc:sldMk cId="647318072" sldId="809"/>
            <ac:spMk id="12" creationId="{F5E3CD27-D76E-4259-90BB-C11459E1C400}"/>
          </ac:spMkLst>
        </pc:spChg>
        <pc:spChg chg="add del mod">
          <ac:chgData name="" userId="4df855aef7cffa4d" providerId="LiveId" clId="{21338E55-67C5-4883-96A7-CB40D45CFD4A}" dt="2024-08-18T12:53:45.944" v="472" actId="478"/>
          <ac:spMkLst>
            <pc:docMk/>
            <pc:sldMk cId="647318072" sldId="809"/>
            <ac:spMk id="13" creationId="{C0121008-CDFC-43FD-AEDA-AC102FAAA5DE}"/>
          </ac:spMkLst>
        </pc:spChg>
        <pc:spChg chg="add del mod">
          <ac:chgData name="" userId="4df855aef7cffa4d" providerId="LiveId" clId="{21338E55-67C5-4883-96A7-CB40D45CFD4A}" dt="2024-08-20T12:42:10.233" v="2865" actId="478"/>
          <ac:spMkLst>
            <pc:docMk/>
            <pc:sldMk cId="647318072" sldId="809"/>
            <ac:spMk id="14" creationId="{6E000385-FA0B-495F-B642-D7C3287B4518}"/>
          </ac:spMkLst>
        </pc:spChg>
        <pc:spChg chg="add mod">
          <ac:chgData name="" userId="4df855aef7cffa4d" providerId="LiveId" clId="{21338E55-67C5-4883-96A7-CB40D45CFD4A}" dt="2024-08-20T12:45:44.022" v="2955" actId="1076"/>
          <ac:spMkLst>
            <pc:docMk/>
            <pc:sldMk cId="647318072" sldId="809"/>
            <ac:spMk id="15" creationId="{FE7CA2DD-8199-473F-B263-E76F5CCA1A52}"/>
          </ac:spMkLst>
        </pc:spChg>
        <pc:spChg chg="add mod">
          <ac:chgData name="" userId="4df855aef7cffa4d" providerId="LiveId" clId="{21338E55-67C5-4883-96A7-CB40D45CFD4A}" dt="2024-08-20T12:48:54.908" v="3005" actId="14100"/>
          <ac:spMkLst>
            <pc:docMk/>
            <pc:sldMk cId="647318072" sldId="809"/>
            <ac:spMk id="16" creationId="{9ED7F3DD-8FFD-48ED-91BA-57F2DE2CDEEA}"/>
          </ac:spMkLst>
        </pc:spChg>
        <pc:spChg chg="add mod">
          <ac:chgData name="" userId="4df855aef7cffa4d" providerId="LiveId" clId="{21338E55-67C5-4883-96A7-CB40D45CFD4A}" dt="2024-08-20T12:49:40.838" v="3012" actId="1076"/>
          <ac:spMkLst>
            <pc:docMk/>
            <pc:sldMk cId="647318072" sldId="809"/>
            <ac:spMk id="17" creationId="{E0FABA34-207D-4DF0-8DD7-92EF167A9B3E}"/>
          </ac:spMkLst>
        </pc:spChg>
        <pc:spChg chg="add mod">
          <ac:chgData name="" userId="4df855aef7cffa4d" providerId="LiveId" clId="{21338E55-67C5-4883-96A7-CB40D45CFD4A}" dt="2024-08-20T12:49:15.395" v="3008" actId="1076"/>
          <ac:spMkLst>
            <pc:docMk/>
            <pc:sldMk cId="647318072" sldId="809"/>
            <ac:spMk id="19" creationId="{5B1CD20F-D485-4559-9ADF-55DE6B27D40E}"/>
          </ac:spMkLst>
        </pc:spChg>
        <pc:spChg chg="add mod">
          <ac:chgData name="" userId="4df855aef7cffa4d" providerId="LiveId" clId="{21338E55-67C5-4883-96A7-CB40D45CFD4A}" dt="2024-08-20T12:49:36.016" v="3011" actId="1076"/>
          <ac:spMkLst>
            <pc:docMk/>
            <pc:sldMk cId="647318072" sldId="809"/>
            <ac:spMk id="21" creationId="{B35D2795-C68E-4D81-94E4-9B605C83D377}"/>
          </ac:spMkLst>
        </pc:spChg>
        <pc:spChg chg="add mod">
          <ac:chgData name="" userId="4df855aef7cffa4d" providerId="LiveId" clId="{21338E55-67C5-4883-96A7-CB40D45CFD4A}" dt="2024-08-20T12:49:43.638" v="3013" actId="1076"/>
          <ac:spMkLst>
            <pc:docMk/>
            <pc:sldMk cId="647318072" sldId="809"/>
            <ac:spMk id="22" creationId="{9BD0824D-25A9-4811-89D9-8B443F9F3C6D}"/>
          </ac:spMkLst>
        </pc:spChg>
        <pc:spChg chg="add del mod">
          <ac:chgData name="" userId="4df855aef7cffa4d" providerId="LiveId" clId="{21338E55-67C5-4883-96A7-CB40D45CFD4A}" dt="2024-08-20T12:44:15.671" v="2935" actId="478"/>
          <ac:spMkLst>
            <pc:docMk/>
            <pc:sldMk cId="647318072" sldId="809"/>
            <ac:spMk id="23" creationId="{349659FF-2DC5-4CF8-9431-609CE4F33426}"/>
          </ac:spMkLst>
        </pc:spChg>
        <pc:spChg chg="add mod">
          <ac:chgData name="" userId="4df855aef7cffa4d" providerId="LiveId" clId="{21338E55-67C5-4883-96A7-CB40D45CFD4A}" dt="2024-08-20T12:49:36.016" v="3011" actId="1076"/>
          <ac:spMkLst>
            <pc:docMk/>
            <pc:sldMk cId="647318072" sldId="809"/>
            <ac:spMk id="25" creationId="{F272B752-62DE-484F-BE4D-E9E47B21CA56}"/>
          </ac:spMkLst>
        </pc:spChg>
        <pc:spChg chg="add del mod">
          <ac:chgData name="" userId="4df855aef7cffa4d" providerId="LiveId" clId="{21338E55-67C5-4883-96A7-CB40D45CFD4A}" dt="2024-08-20T12:44:57.964" v="2948" actId="571"/>
          <ac:spMkLst>
            <pc:docMk/>
            <pc:sldMk cId="647318072" sldId="809"/>
            <ac:spMk id="26" creationId="{11817EC0-D4ED-40F3-B540-E4430984D65B}"/>
          </ac:spMkLst>
        </pc:spChg>
        <pc:spChg chg="add mod">
          <ac:chgData name="" userId="4df855aef7cffa4d" providerId="LiveId" clId="{21338E55-67C5-4883-96A7-CB40D45CFD4A}" dt="2024-08-20T12:49:19.984" v="3009" actId="1076"/>
          <ac:spMkLst>
            <pc:docMk/>
            <pc:sldMk cId="647318072" sldId="809"/>
            <ac:spMk id="27" creationId="{B8A010A6-1E0E-41C7-8C2E-EDF414B7A8FC}"/>
          </ac:spMkLst>
        </pc:spChg>
        <pc:spChg chg="add mod">
          <ac:chgData name="" userId="4df855aef7cffa4d" providerId="LiveId" clId="{21338E55-67C5-4883-96A7-CB40D45CFD4A}" dt="2024-08-20T12:47:17.390" v="2970" actId="207"/>
          <ac:spMkLst>
            <pc:docMk/>
            <pc:sldMk cId="647318072" sldId="809"/>
            <ac:spMk id="28" creationId="{EE30B82C-3B87-4987-9569-0036C517E435}"/>
          </ac:spMkLst>
        </pc:spChg>
        <pc:spChg chg="add mod">
          <ac:chgData name="" userId="4df855aef7cffa4d" providerId="LiveId" clId="{21338E55-67C5-4883-96A7-CB40D45CFD4A}" dt="2024-08-20T12:48:10.949" v="2995" actId="207"/>
          <ac:spMkLst>
            <pc:docMk/>
            <pc:sldMk cId="647318072" sldId="809"/>
            <ac:spMk id="29" creationId="{5BB48F97-77FC-4EF0-9755-D8F02EFE19D9}"/>
          </ac:spMkLst>
        </pc:spChg>
        <pc:picChg chg="add mod">
          <ac:chgData name="" userId="4df855aef7cffa4d" providerId="LiveId" clId="{21338E55-67C5-4883-96A7-CB40D45CFD4A}" dt="2024-08-20T12:49:06.445" v="3006" actId="1076"/>
          <ac:picMkLst>
            <pc:docMk/>
            <pc:sldMk cId="647318072" sldId="809"/>
            <ac:picMk id="3" creationId="{F77FC803-9CDA-415E-A252-2B7C203CF229}"/>
          </ac:picMkLst>
        </pc:picChg>
        <pc:picChg chg="add del mod">
          <ac:chgData name="" userId="4df855aef7cffa4d" providerId="LiveId" clId="{21338E55-67C5-4883-96A7-CB40D45CFD4A}" dt="2024-08-20T12:42:10.233" v="2865" actId="478"/>
          <ac:picMkLst>
            <pc:docMk/>
            <pc:sldMk cId="647318072" sldId="809"/>
            <ac:picMk id="10" creationId="{3CE1FB91-29FC-4D7C-A56C-0D099CCE64A8}"/>
          </ac:picMkLst>
        </pc:picChg>
        <pc:picChg chg="add mod">
          <ac:chgData name="" userId="4df855aef7cffa4d" providerId="LiveId" clId="{21338E55-67C5-4883-96A7-CB40D45CFD4A}" dt="2024-08-20T12:49:36.016" v="3011" actId="1076"/>
          <ac:picMkLst>
            <pc:docMk/>
            <pc:sldMk cId="647318072" sldId="809"/>
            <ac:picMk id="18" creationId="{9ED5F35D-143D-4217-8C34-7880DCFCE05D}"/>
          </ac:picMkLst>
        </pc:picChg>
        <pc:picChg chg="add mod">
          <ac:chgData name="" userId="4df855aef7cffa4d" providerId="LiveId" clId="{21338E55-67C5-4883-96A7-CB40D45CFD4A}" dt="2024-08-20T12:49:36.016" v="3011" actId="1076"/>
          <ac:picMkLst>
            <pc:docMk/>
            <pc:sldMk cId="647318072" sldId="809"/>
            <ac:picMk id="20" creationId="{4B0D9924-FF60-40E8-BA83-0DB92785CACE}"/>
          </ac:picMkLst>
        </pc:picChg>
        <pc:picChg chg="add mod">
          <ac:chgData name="" userId="4df855aef7cffa4d" providerId="LiveId" clId="{21338E55-67C5-4883-96A7-CB40D45CFD4A}" dt="2024-08-20T12:49:36.016" v="3011" actId="1076"/>
          <ac:picMkLst>
            <pc:docMk/>
            <pc:sldMk cId="647318072" sldId="809"/>
            <ac:picMk id="24" creationId="{8589816C-AEE6-471E-A29E-3B1676D355E5}"/>
          </ac:picMkLst>
        </pc:picChg>
      </pc:sldChg>
      <pc:sldChg chg="addSp delSp modSp add">
        <pc:chgData name="" userId="4df855aef7cffa4d" providerId="LiveId" clId="{21338E55-67C5-4883-96A7-CB40D45CFD4A}" dt="2024-08-18T13:27:59.887" v="1217" actId="947"/>
        <pc:sldMkLst>
          <pc:docMk/>
          <pc:sldMk cId="88157468" sldId="810"/>
        </pc:sldMkLst>
        <pc:spChg chg="add mod">
          <ac:chgData name="" userId="4df855aef7cffa4d" providerId="LiveId" clId="{21338E55-67C5-4883-96A7-CB40D45CFD4A}" dt="2024-08-18T13:19:37.439" v="1025" actId="14100"/>
          <ac:spMkLst>
            <pc:docMk/>
            <pc:sldMk cId="88157468" sldId="810"/>
            <ac:spMk id="2" creationId="{D7C55F62-9812-4F56-9924-CEB420072EF3}"/>
          </ac:spMkLst>
        </pc:spChg>
        <pc:spChg chg="add mod">
          <ac:chgData name="" userId="4df855aef7cffa4d" providerId="LiveId" clId="{21338E55-67C5-4883-96A7-CB40D45CFD4A}" dt="2024-08-18T13:14:42.599" v="894" actId="1076"/>
          <ac:spMkLst>
            <pc:docMk/>
            <pc:sldMk cId="88157468" sldId="810"/>
            <ac:spMk id="3" creationId="{80EA0B33-AED1-45DF-AD5B-208330281392}"/>
          </ac:spMkLst>
        </pc:spChg>
        <pc:spChg chg="add mod">
          <ac:chgData name="" userId="4df855aef7cffa4d" providerId="LiveId" clId="{21338E55-67C5-4883-96A7-CB40D45CFD4A}" dt="2024-08-18T13:26:16.987" v="1133" actId="14100"/>
          <ac:spMkLst>
            <pc:docMk/>
            <pc:sldMk cId="88157468" sldId="810"/>
            <ac:spMk id="4" creationId="{6F4AC87A-6B69-491F-8D5C-DD15A93E7B25}"/>
          </ac:spMkLst>
        </pc:spChg>
        <pc:spChg chg="add mod">
          <ac:chgData name="" userId="4df855aef7cffa4d" providerId="LiveId" clId="{21338E55-67C5-4883-96A7-CB40D45CFD4A}" dt="2024-08-18T13:17:45.903" v="967" actId="1076"/>
          <ac:spMkLst>
            <pc:docMk/>
            <pc:sldMk cId="88157468" sldId="810"/>
            <ac:spMk id="5" creationId="{23FF58F7-096C-4B75-BCEC-A0507979BAA7}"/>
          </ac:spMkLst>
        </pc:spChg>
        <pc:spChg chg="add mod">
          <ac:chgData name="" userId="4df855aef7cffa4d" providerId="LiveId" clId="{21338E55-67C5-4883-96A7-CB40D45CFD4A}" dt="2024-08-18T13:17:58.381" v="968" actId="1076"/>
          <ac:spMkLst>
            <pc:docMk/>
            <pc:sldMk cId="88157468" sldId="810"/>
            <ac:spMk id="7" creationId="{0870A148-7D76-4634-A435-D09C06B9CDBA}"/>
          </ac:spMkLst>
        </pc:spChg>
        <pc:spChg chg="add mod">
          <ac:chgData name="" userId="4df855aef7cffa4d" providerId="LiveId" clId="{21338E55-67C5-4883-96A7-CB40D45CFD4A}" dt="2024-08-18T13:17:58.381" v="968" actId="1076"/>
          <ac:spMkLst>
            <pc:docMk/>
            <pc:sldMk cId="88157468" sldId="810"/>
            <ac:spMk id="9" creationId="{4C196DDA-E5B1-4B25-BA6D-34C3B4CC792C}"/>
          </ac:spMkLst>
        </pc:spChg>
        <pc:spChg chg="add mod">
          <ac:chgData name="" userId="4df855aef7cffa4d" providerId="LiveId" clId="{21338E55-67C5-4883-96A7-CB40D45CFD4A}" dt="2024-08-18T13:17:09.522" v="957" actId="1076"/>
          <ac:spMkLst>
            <pc:docMk/>
            <pc:sldMk cId="88157468" sldId="810"/>
            <ac:spMk id="11" creationId="{D501EB50-6D2E-473B-9B00-ED6E5DA9F82C}"/>
          </ac:spMkLst>
        </pc:spChg>
        <pc:spChg chg="add mod">
          <ac:chgData name="" userId="4df855aef7cffa4d" providerId="LiveId" clId="{21338E55-67C5-4883-96A7-CB40D45CFD4A}" dt="2024-08-18T13:19:30.815" v="1024" actId="1076"/>
          <ac:spMkLst>
            <pc:docMk/>
            <pc:sldMk cId="88157468" sldId="810"/>
            <ac:spMk id="12" creationId="{8F6A59C3-6C39-4547-97DD-DB498EA203DF}"/>
          </ac:spMkLst>
        </pc:spChg>
        <pc:spChg chg="add mod">
          <ac:chgData name="" userId="4df855aef7cffa4d" providerId="LiveId" clId="{21338E55-67C5-4883-96A7-CB40D45CFD4A}" dt="2024-08-18T13:20:07.991" v="1027" actId="1076"/>
          <ac:spMkLst>
            <pc:docMk/>
            <pc:sldMk cId="88157468" sldId="810"/>
            <ac:spMk id="14" creationId="{062AF3BE-DDAE-4627-B30A-D7C5870998F0}"/>
          </ac:spMkLst>
        </pc:spChg>
        <pc:spChg chg="add mod">
          <ac:chgData name="" userId="4df855aef7cffa4d" providerId="LiveId" clId="{21338E55-67C5-4883-96A7-CB40D45CFD4A}" dt="2024-08-18T13:26:03.921" v="1132" actId="1076"/>
          <ac:spMkLst>
            <pc:docMk/>
            <pc:sldMk cId="88157468" sldId="810"/>
            <ac:spMk id="15" creationId="{4791C620-E250-453A-ADD3-3B31838B470A}"/>
          </ac:spMkLst>
        </pc:spChg>
        <pc:spChg chg="add mod">
          <ac:chgData name="" userId="4df855aef7cffa4d" providerId="LiveId" clId="{21338E55-67C5-4883-96A7-CB40D45CFD4A}" dt="2024-08-18T13:27:59.887" v="1217" actId="947"/>
          <ac:spMkLst>
            <pc:docMk/>
            <pc:sldMk cId="88157468" sldId="810"/>
            <ac:spMk id="17" creationId="{42695127-45CD-4D76-8553-5A6CCCFC5A95}"/>
          </ac:spMkLst>
        </pc:spChg>
        <pc:picChg chg="add mod">
          <ac:chgData name="" userId="4df855aef7cffa4d" providerId="LiveId" clId="{21338E55-67C5-4883-96A7-CB40D45CFD4A}" dt="2024-08-18T13:18:05.743" v="970" actId="1076"/>
          <ac:picMkLst>
            <pc:docMk/>
            <pc:sldMk cId="88157468" sldId="810"/>
            <ac:picMk id="6" creationId="{03897888-523A-48AF-BA3F-A61198858F6E}"/>
          </ac:picMkLst>
        </pc:picChg>
        <pc:picChg chg="add mod">
          <ac:chgData name="" userId="4df855aef7cffa4d" providerId="LiveId" clId="{21338E55-67C5-4883-96A7-CB40D45CFD4A}" dt="2024-08-18T13:18:12.712" v="971" actId="1076"/>
          <ac:picMkLst>
            <pc:docMk/>
            <pc:sldMk cId="88157468" sldId="810"/>
            <ac:picMk id="8" creationId="{E25C9A64-0D08-4F22-B314-50ACFCC8446C}"/>
          </ac:picMkLst>
        </pc:picChg>
        <pc:picChg chg="add mod">
          <ac:chgData name="" userId="4df855aef7cffa4d" providerId="LiveId" clId="{21338E55-67C5-4883-96A7-CB40D45CFD4A}" dt="2024-08-18T13:17:58.381" v="968" actId="1076"/>
          <ac:picMkLst>
            <pc:docMk/>
            <pc:sldMk cId="88157468" sldId="810"/>
            <ac:picMk id="10" creationId="{BF040D63-BA3B-478A-B608-2373E8A002CC}"/>
          </ac:picMkLst>
        </pc:picChg>
        <pc:picChg chg="add mod">
          <ac:chgData name="" userId="4df855aef7cffa4d" providerId="LiveId" clId="{21338E55-67C5-4883-96A7-CB40D45CFD4A}" dt="2024-08-18T13:20:07.991" v="1027" actId="1076"/>
          <ac:picMkLst>
            <pc:docMk/>
            <pc:sldMk cId="88157468" sldId="810"/>
            <ac:picMk id="13" creationId="{3AA68C2D-1B8B-4176-A9C6-9A22D85B546F}"/>
          </ac:picMkLst>
        </pc:picChg>
        <pc:picChg chg="add del">
          <ac:chgData name="" userId="4df855aef7cffa4d" providerId="LiveId" clId="{21338E55-67C5-4883-96A7-CB40D45CFD4A}" dt="2024-08-18T13:20:25.849" v="1031" actId="478"/>
          <ac:picMkLst>
            <pc:docMk/>
            <pc:sldMk cId="88157468" sldId="810"/>
            <ac:picMk id="16" creationId="{291E3FFF-4B57-4340-901D-FC6625488901}"/>
          </ac:picMkLst>
        </pc:picChg>
      </pc:sldChg>
      <pc:sldChg chg="addSp delSp modSp add">
        <pc:chgData name="" userId="4df855aef7cffa4d" providerId="LiveId" clId="{21338E55-67C5-4883-96A7-CB40D45CFD4A}" dt="2024-08-20T12:11:42.299" v="1760" actId="1076"/>
        <pc:sldMkLst>
          <pc:docMk/>
          <pc:sldMk cId="4182837998" sldId="811"/>
        </pc:sldMkLst>
        <pc:spChg chg="add mod">
          <ac:chgData name="" userId="4df855aef7cffa4d" providerId="LiveId" clId="{21338E55-67C5-4883-96A7-CB40D45CFD4A}" dt="2024-08-20T12:11:38.411" v="1759" actId="1076"/>
          <ac:spMkLst>
            <pc:docMk/>
            <pc:sldMk cId="4182837998" sldId="811"/>
            <ac:spMk id="2" creationId="{6ACB3CDF-5E84-4810-9697-59EB8A25DCF6}"/>
          </ac:spMkLst>
        </pc:spChg>
        <pc:spChg chg="add mod">
          <ac:chgData name="" userId="4df855aef7cffa4d" providerId="LiveId" clId="{21338E55-67C5-4883-96A7-CB40D45CFD4A}" dt="2024-08-20T12:11:38.411" v="1759" actId="1076"/>
          <ac:spMkLst>
            <pc:docMk/>
            <pc:sldMk cId="4182837998" sldId="811"/>
            <ac:spMk id="6" creationId="{944FAEBF-84D6-4278-8480-494EDC8FE58B}"/>
          </ac:spMkLst>
        </pc:spChg>
        <pc:spChg chg="add mod">
          <ac:chgData name="" userId="4df855aef7cffa4d" providerId="LiveId" clId="{21338E55-67C5-4883-96A7-CB40D45CFD4A}" dt="2024-08-20T12:04:13.254" v="1323" actId="1076"/>
          <ac:spMkLst>
            <pc:docMk/>
            <pc:sldMk cId="4182837998" sldId="811"/>
            <ac:spMk id="8" creationId="{87F4CE0F-A7AE-467A-9DEE-CD2D1D9D5572}"/>
          </ac:spMkLst>
        </pc:spChg>
        <pc:spChg chg="add mod">
          <ac:chgData name="" userId="4df855aef7cffa4d" providerId="LiveId" clId="{21338E55-67C5-4883-96A7-CB40D45CFD4A}" dt="2024-08-20T12:04:56.607" v="1406" actId="14100"/>
          <ac:spMkLst>
            <pc:docMk/>
            <pc:sldMk cId="4182837998" sldId="811"/>
            <ac:spMk id="9" creationId="{AEB3C332-7DF8-4522-A935-09429BED5C06}"/>
          </ac:spMkLst>
        </pc:spChg>
        <pc:spChg chg="add mod">
          <ac:chgData name="" userId="4df855aef7cffa4d" providerId="LiveId" clId="{21338E55-67C5-4883-96A7-CB40D45CFD4A}" dt="2024-08-20T12:11:29.837" v="1757" actId="1076"/>
          <ac:spMkLst>
            <pc:docMk/>
            <pc:sldMk cId="4182837998" sldId="811"/>
            <ac:spMk id="10" creationId="{166A3C3C-4E7C-44DA-B971-F97CF494FDB6}"/>
          </ac:spMkLst>
        </pc:spChg>
        <pc:spChg chg="add mod">
          <ac:chgData name="" userId="4df855aef7cffa4d" providerId="LiveId" clId="{21338E55-67C5-4883-96A7-CB40D45CFD4A}" dt="2024-08-20T12:11:42.299" v="1760" actId="1076"/>
          <ac:spMkLst>
            <pc:docMk/>
            <pc:sldMk cId="4182837998" sldId="811"/>
            <ac:spMk id="11" creationId="{7F05B73E-F904-48A6-BEE3-52282E8EDE74}"/>
          </ac:spMkLst>
        </pc:spChg>
        <pc:spChg chg="add mod ord">
          <ac:chgData name="" userId="4df855aef7cffa4d" providerId="LiveId" clId="{21338E55-67C5-4883-96A7-CB40D45CFD4A}" dt="2024-08-20T12:07:21.414" v="1550" actId="14100"/>
          <ac:spMkLst>
            <pc:docMk/>
            <pc:sldMk cId="4182837998" sldId="811"/>
            <ac:spMk id="12" creationId="{E4726DD5-2DE8-48A9-B768-D8EDAD96CC35}"/>
          </ac:spMkLst>
        </pc:spChg>
        <pc:spChg chg="add mod">
          <ac:chgData name="" userId="4df855aef7cffa4d" providerId="LiveId" clId="{21338E55-67C5-4883-96A7-CB40D45CFD4A}" dt="2024-08-20T12:06:51.922" v="1511" actId="20577"/>
          <ac:spMkLst>
            <pc:docMk/>
            <pc:sldMk cId="4182837998" sldId="811"/>
            <ac:spMk id="13" creationId="{EA0E3B64-7A66-4FEE-A73E-0FF470528895}"/>
          </ac:spMkLst>
        </pc:spChg>
        <pc:spChg chg="add mod">
          <ac:chgData name="" userId="4df855aef7cffa4d" providerId="LiveId" clId="{21338E55-67C5-4883-96A7-CB40D45CFD4A}" dt="2024-08-20T12:07:00.888" v="1516" actId="14100"/>
          <ac:spMkLst>
            <pc:docMk/>
            <pc:sldMk cId="4182837998" sldId="811"/>
            <ac:spMk id="14" creationId="{78E326E6-BC42-4CBA-82B0-0FC7953135D2}"/>
          </ac:spMkLst>
        </pc:spChg>
        <pc:spChg chg="add mod">
          <ac:chgData name="" userId="4df855aef7cffa4d" providerId="LiveId" clId="{21338E55-67C5-4883-96A7-CB40D45CFD4A}" dt="2024-08-20T12:07:12.879" v="1547" actId="14100"/>
          <ac:spMkLst>
            <pc:docMk/>
            <pc:sldMk cId="4182837998" sldId="811"/>
            <ac:spMk id="15" creationId="{F2C65292-6B80-4093-AE3C-8DE29235FFEA}"/>
          </ac:spMkLst>
        </pc:spChg>
        <pc:spChg chg="add mod">
          <ac:chgData name="" userId="4df855aef7cffa4d" providerId="LiveId" clId="{21338E55-67C5-4883-96A7-CB40D45CFD4A}" dt="2024-08-20T12:07:24.591" v="1551" actId="571"/>
          <ac:spMkLst>
            <pc:docMk/>
            <pc:sldMk cId="4182837998" sldId="811"/>
            <ac:spMk id="16" creationId="{F23954D3-8D19-4513-8767-7A1FE4A0AE3B}"/>
          </ac:spMkLst>
        </pc:spChg>
        <pc:spChg chg="add mod">
          <ac:chgData name="" userId="4df855aef7cffa4d" providerId="LiveId" clId="{21338E55-67C5-4883-96A7-CB40D45CFD4A}" dt="2024-08-20T12:08:20.634" v="1676" actId="121"/>
          <ac:spMkLst>
            <pc:docMk/>
            <pc:sldMk cId="4182837998" sldId="811"/>
            <ac:spMk id="17" creationId="{96A6F875-780F-4C91-8E7D-2B91E61B2F82}"/>
          </ac:spMkLst>
        </pc:spChg>
        <pc:spChg chg="add mod">
          <ac:chgData name="" userId="4df855aef7cffa4d" providerId="LiveId" clId="{21338E55-67C5-4883-96A7-CB40D45CFD4A}" dt="2024-08-20T12:10:10.957" v="1722" actId="1076"/>
          <ac:spMkLst>
            <pc:docMk/>
            <pc:sldMk cId="4182837998" sldId="811"/>
            <ac:spMk id="21" creationId="{F1C450EB-4A69-4DC7-8F39-FA2AE85C9624}"/>
          </ac:spMkLst>
        </pc:spChg>
        <pc:spChg chg="add mod">
          <ac:chgData name="" userId="4df855aef7cffa4d" providerId="LiveId" clId="{21338E55-67C5-4883-96A7-CB40D45CFD4A}" dt="2024-08-20T12:11:25.180" v="1756" actId="1076"/>
          <ac:spMkLst>
            <pc:docMk/>
            <pc:sldMk cId="4182837998" sldId="811"/>
            <ac:spMk id="22" creationId="{9F0CE78E-E3FD-4DAC-B5E0-9535E6A6E86C}"/>
          </ac:spMkLst>
        </pc:spChg>
        <pc:picChg chg="add del mod">
          <ac:chgData name="" userId="4df855aef7cffa4d" providerId="LiveId" clId="{21338E55-67C5-4883-96A7-CB40D45CFD4A}" dt="2024-08-20T11:59:55.158" v="1240" actId="478"/>
          <ac:picMkLst>
            <pc:docMk/>
            <pc:sldMk cId="4182837998" sldId="811"/>
            <ac:picMk id="3" creationId="{40164EE0-C112-4EE7-B3D7-E95B05C13E79}"/>
          </ac:picMkLst>
        </pc:picChg>
        <pc:picChg chg="add del mod">
          <ac:chgData name="" userId="4df855aef7cffa4d" providerId="LiveId" clId="{21338E55-67C5-4883-96A7-CB40D45CFD4A}" dt="2024-08-20T11:59:59.628" v="1243" actId="478"/>
          <ac:picMkLst>
            <pc:docMk/>
            <pc:sldMk cId="4182837998" sldId="811"/>
            <ac:picMk id="4" creationId="{151527BA-93DF-47CA-A0EE-4C3831F9400A}"/>
          </ac:picMkLst>
        </pc:picChg>
        <pc:picChg chg="add mod">
          <ac:chgData name="" userId="4df855aef7cffa4d" providerId="LiveId" clId="{21338E55-67C5-4883-96A7-CB40D45CFD4A}" dt="2024-08-20T12:11:38.411" v="1759" actId="1076"/>
          <ac:picMkLst>
            <pc:docMk/>
            <pc:sldMk cId="4182837998" sldId="811"/>
            <ac:picMk id="5" creationId="{45AA97E6-4142-4169-93E8-73C5B4A16AF7}"/>
          </ac:picMkLst>
        </pc:picChg>
        <pc:picChg chg="add mod">
          <ac:chgData name="" userId="4df855aef7cffa4d" providerId="LiveId" clId="{21338E55-67C5-4883-96A7-CB40D45CFD4A}" dt="2024-08-20T12:04:16.022" v="1324" actId="14100"/>
          <ac:picMkLst>
            <pc:docMk/>
            <pc:sldMk cId="4182837998" sldId="811"/>
            <ac:picMk id="7" creationId="{356663FB-19BF-4ABC-9C90-6CE9B6D378DA}"/>
          </ac:picMkLst>
        </pc:picChg>
        <pc:picChg chg="add mod">
          <ac:chgData name="" userId="4df855aef7cffa4d" providerId="LiveId" clId="{21338E55-67C5-4883-96A7-CB40D45CFD4A}" dt="2024-08-20T12:08:57.220" v="1679" actId="1076"/>
          <ac:picMkLst>
            <pc:docMk/>
            <pc:sldMk cId="4182837998" sldId="811"/>
            <ac:picMk id="18" creationId="{B3700783-14FB-4C2B-AFE4-4193A1B53378}"/>
          </ac:picMkLst>
        </pc:picChg>
        <pc:picChg chg="add mod">
          <ac:chgData name="" userId="4df855aef7cffa4d" providerId="LiveId" clId="{21338E55-67C5-4883-96A7-CB40D45CFD4A}" dt="2024-08-20T12:09:19.111" v="1684" actId="1076"/>
          <ac:picMkLst>
            <pc:docMk/>
            <pc:sldMk cId="4182837998" sldId="811"/>
            <ac:picMk id="19" creationId="{4DAD731F-BA2D-46A5-966A-F2F171FD284A}"/>
          </ac:picMkLst>
        </pc:picChg>
        <pc:picChg chg="add mod">
          <ac:chgData name="" userId="4df855aef7cffa4d" providerId="LiveId" clId="{21338E55-67C5-4883-96A7-CB40D45CFD4A}" dt="2024-08-20T12:10:07.817" v="1721" actId="14100"/>
          <ac:picMkLst>
            <pc:docMk/>
            <pc:sldMk cId="4182837998" sldId="811"/>
            <ac:picMk id="20" creationId="{EEF5A04E-1393-4B22-AB63-7ACF48C7C497}"/>
          </ac:picMkLst>
        </pc:picChg>
      </pc:sldChg>
      <pc:sldChg chg="addSp modSp add">
        <pc:chgData name="" userId="4df855aef7cffa4d" providerId="LiveId" clId="{21338E55-67C5-4883-96A7-CB40D45CFD4A}" dt="2024-08-20T12:33:03.676" v="2497" actId="1076"/>
        <pc:sldMkLst>
          <pc:docMk/>
          <pc:sldMk cId="1316614060" sldId="812"/>
        </pc:sldMkLst>
        <pc:spChg chg="add mod">
          <ac:chgData name="" userId="4df855aef7cffa4d" providerId="LiveId" clId="{21338E55-67C5-4883-96A7-CB40D45CFD4A}" dt="2024-08-20T12:32:36.185" v="2489" actId="1076"/>
          <ac:spMkLst>
            <pc:docMk/>
            <pc:sldMk cId="1316614060" sldId="812"/>
            <ac:spMk id="3" creationId="{59713E56-055B-4537-8B6E-A11F4A61E33B}"/>
          </ac:spMkLst>
        </pc:spChg>
        <pc:spChg chg="add mod">
          <ac:chgData name="" userId="4df855aef7cffa4d" providerId="LiveId" clId="{21338E55-67C5-4883-96A7-CB40D45CFD4A}" dt="2024-08-20T12:32:36.185" v="2489" actId="1076"/>
          <ac:spMkLst>
            <pc:docMk/>
            <pc:sldMk cId="1316614060" sldId="812"/>
            <ac:spMk id="4" creationId="{FB89282E-221F-4AE3-BADA-84FA8C6D5133}"/>
          </ac:spMkLst>
        </pc:spChg>
        <pc:spChg chg="add mod">
          <ac:chgData name="" userId="4df855aef7cffa4d" providerId="LiveId" clId="{21338E55-67C5-4883-96A7-CB40D45CFD4A}" dt="2024-08-20T12:32:36.185" v="2489" actId="1076"/>
          <ac:spMkLst>
            <pc:docMk/>
            <pc:sldMk cId="1316614060" sldId="812"/>
            <ac:spMk id="5" creationId="{A5018A69-C271-441F-9C2B-4E243B223A2D}"/>
          </ac:spMkLst>
        </pc:spChg>
        <pc:spChg chg="add mod">
          <ac:chgData name="" userId="4df855aef7cffa4d" providerId="LiveId" clId="{21338E55-67C5-4883-96A7-CB40D45CFD4A}" dt="2024-08-20T12:32:36.185" v="2489" actId="1076"/>
          <ac:spMkLst>
            <pc:docMk/>
            <pc:sldMk cId="1316614060" sldId="812"/>
            <ac:spMk id="6" creationId="{53654AEA-A929-43D8-882D-9D3DC89E1EF3}"/>
          </ac:spMkLst>
        </pc:spChg>
        <pc:spChg chg="add mod">
          <ac:chgData name="" userId="4df855aef7cffa4d" providerId="LiveId" clId="{21338E55-67C5-4883-96A7-CB40D45CFD4A}" dt="2024-08-20T12:32:36.185" v="2489" actId="1076"/>
          <ac:spMkLst>
            <pc:docMk/>
            <pc:sldMk cId="1316614060" sldId="812"/>
            <ac:spMk id="7" creationId="{AE1D45D9-7E13-458A-AA32-0A4A3D31E693}"/>
          </ac:spMkLst>
        </pc:spChg>
        <pc:spChg chg="add mod">
          <ac:chgData name="" userId="4df855aef7cffa4d" providerId="LiveId" clId="{21338E55-67C5-4883-96A7-CB40D45CFD4A}" dt="2024-08-20T12:32:36.185" v="2489" actId="1076"/>
          <ac:spMkLst>
            <pc:docMk/>
            <pc:sldMk cId="1316614060" sldId="812"/>
            <ac:spMk id="8" creationId="{0138D224-ACCE-4B4B-8C42-13760DD4EBF4}"/>
          </ac:spMkLst>
        </pc:spChg>
        <pc:spChg chg="add mod">
          <ac:chgData name="" userId="4df855aef7cffa4d" providerId="LiveId" clId="{21338E55-67C5-4883-96A7-CB40D45CFD4A}" dt="2024-08-20T12:32:36.185" v="2489" actId="1076"/>
          <ac:spMkLst>
            <pc:docMk/>
            <pc:sldMk cId="1316614060" sldId="812"/>
            <ac:spMk id="9" creationId="{3755A078-A0A8-4C0B-95F0-D626E746A750}"/>
          </ac:spMkLst>
        </pc:spChg>
        <pc:spChg chg="add mod">
          <ac:chgData name="" userId="4df855aef7cffa4d" providerId="LiveId" clId="{21338E55-67C5-4883-96A7-CB40D45CFD4A}" dt="2024-08-20T12:32:36.185" v="2489" actId="1076"/>
          <ac:spMkLst>
            <pc:docMk/>
            <pc:sldMk cId="1316614060" sldId="812"/>
            <ac:spMk id="10" creationId="{8E7BB749-00BE-4EE2-AAA8-9C055A59D7E9}"/>
          </ac:spMkLst>
        </pc:spChg>
        <pc:spChg chg="add mod">
          <ac:chgData name="" userId="4df855aef7cffa4d" providerId="LiveId" clId="{21338E55-67C5-4883-96A7-CB40D45CFD4A}" dt="2024-08-20T12:32:41.633" v="2491" actId="14100"/>
          <ac:spMkLst>
            <pc:docMk/>
            <pc:sldMk cId="1316614060" sldId="812"/>
            <ac:spMk id="11" creationId="{67C99119-F63A-4659-BDE7-CCCAB0CCD046}"/>
          </ac:spMkLst>
        </pc:spChg>
        <pc:spChg chg="add mod">
          <ac:chgData name="" userId="4df855aef7cffa4d" providerId="LiveId" clId="{21338E55-67C5-4883-96A7-CB40D45CFD4A}" dt="2024-08-20T12:33:03.676" v="2497" actId="1076"/>
          <ac:spMkLst>
            <pc:docMk/>
            <pc:sldMk cId="1316614060" sldId="812"/>
            <ac:spMk id="12" creationId="{BABD6B0E-C9A7-4319-972E-10431EC98559}"/>
          </ac:spMkLst>
        </pc:spChg>
        <pc:spChg chg="add mod">
          <ac:chgData name="" userId="4df855aef7cffa4d" providerId="LiveId" clId="{21338E55-67C5-4883-96A7-CB40D45CFD4A}" dt="2024-08-20T12:32:36.185" v="2489" actId="1076"/>
          <ac:spMkLst>
            <pc:docMk/>
            <pc:sldMk cId="1316614060" sldId="812"/>
            <ac:spMk id="13" creationId="{67E98DB0-EECD-47F2-9EFE-99F2DE4A85B1}"/>
          </ac:spMkLst>
        </pc:spChg>
        <pc:picChg chg="add mod">
          <ac:chgData name="" userId="4df855aef7cffa4d" providerId="LiveId" clId="{21338E55-67C5-4883-96A7-CB40D45CFD4A}" dt="2024-08-20T12:32:36.185" v="2489" actId="1076"/>
          <ac:picMkLst>
            <pc:docMk/>
            <pc:sldMk cId="1316614060" sldId="812"/>
            <ac:picMk id="2" creationId="{F5BB4A6C-3B09-4E53-B217-F40D2D22AEBB}"/>
          </ac:picMkLst>
        </pc:picChg>
      </pc:sldChg>
      <pc:sldChg chg="addSp delSp modSp add ord">
        <pc:chgData name="" userId="4df855aef7cffa4d" providerId="LiveId" clId="{21338E55-67C5-4883-96A7-CB40D45CFD4A}" dt="2024-08-20T12:39:06.159" v="2771" actId="14100"/>
        <pc:sldMkLst>
          <pc:docMk/>
          <pc:sldMk cId="3640417722" sldId="813"/>
        </pc:sldMkLst>
        <pc:spChg chg="del mod">
          <ac:chgData name="" userId="4df855aef7cffa4d" providerId="LiveId" clId="{21338E55-67C5-4883-96A7-CB40D45CFD4A}" dt="2024-08-20T12:35:41.309" v="2561" actId="478"/>
          <ac:spMkLst>
            <pc:docMk/>
            <pc:sldMk cId="3640417722" sldId="813"/>
            <ac:spMk id="2" creationId="{37032E0E-16CD-48B6-B3B6-C83818767650}"/>
          </ac:spMkLst>
        </pc:spChg>
        <pc:spChg chg="mod">
          <ac:chgData name="" userId="4df855aef7cffa4d" providerId="LiveId" clId="{21338E55-67C5-4883-96A7-CB40D45CFD4A}" dt="2024-08-20T12:38:48.489" v="2698" actId="20577"/>
          <ac:spMkLst>
            <pc:docMk/>
            <pc:sldMk cId="3640417722" sldId="813"/>
            <ac:spMk id="15" creationId="{FE7CA2DD-8199-473F-B263-E76F5CCA1A52}"/>
          </ac:spMkLst>
        </pc:spChg>
        <pc:spChg chg="add mod">
          <ac:chgData name="" userId="4df855aef7cffa4d" providerId="LiveId" clId="{21338E55-67C5-4883-96A7-CB40D45CFD4A}" dt="2024-08-20T12:39:06.159" v="2771" actId="14100"/>
          <ac:spMkLst>
            <pc:docMk/>
            <pc:sldMk cId="3640417722" sldId="813"/>
            <ac:spMk id="16" creationId="{B3883015-95BE-449E-8990-874A3A77AB34}"/>
          </ac:spMkLst>
        </pc:spChg>
      </pc:sldChg>
      <pc:sldChg chg="addSp add del">
        <pc:chgData name="" userId="4df855aef7cffa4d" providerId="LiveId" clId="{21338E55-67C5-4883-96A7-CB40D45CFD4A}" dt="2024-08-20T12:48:24.492" v="2996" actId="2696"/>
        <pc:sldMkLst>
          <pc:docMk/>
          <pc:sldMk cId="4012540089" sldId="814"/>
        </pc:sldMkLst>
        <pc:spChg chg="add">
          <ac:chgData name="" userId="4df855aef7cffa4d" providerId="LiveId" clId="{21338E55-67C5-4883-96A7-CB40D45CFD4A}" dt="2024-08-20T12:42:03.867" v="2864"/>
          <ac:spMkLst>
            <pc:docMk/>
            <pc:sldMk cId="4012540089" sldId="814"/>
            <ac:spMk id="2" creationId="{79F434EA-A262-43BA-ABE1-2AF40B6DC8A4}"/>
          </ac:spMkLst>
        </pc:spChg>
        <pc:spChg chg="add">
          <ac:chgData name="" userId="4df855aef7cffa4d" providerId="LiveId" clId="{21338E55-67C5-4883-96A7-CB40D45CFD4A}" dt="2024-08-20T12:42:03.867" v="2864"/>
          <ac:spMkLst>
            <pc:docMk/>
            <pc:sldMk cId="4012540089" sldId="814"/>
            <ac:spMk id="4" creationId="{5F7DCD76-3F85-4672-B888-65C37A61C8AD}"/>
          </ac:spMkLst>
        </pc:spChg>
        <pc:spChg chg="add">
          <ac:chgData name="" userId="4df855aef7cffa4d" providerId="LiveId" clId="{21338E55-67C5-4883-96A7-CB40D45CFD4A}" dt="2024-08-20T12:42:03.867" v="2864"/>
          <ac:spMkLst>
            <pc:docMk/>
            <pc:sldMk cId="4012540089" sldId="814"/>
            <ac:spMk id="5" creationId="{D7EC515B-B600-484C-8B6C-82463B9E906D}"/>
          </ac:spMkLst>
        </pc:spChg>
        <pc:spChg chg="add">
          <ac:chgData name="" userId="4df855aef7cffa4d" providerId="LiveId" clId="{21338E55-67C5-4883-96A7-CB40D45CFD4A}" dt="2024-08-20T12:42:03.867" v="2864"/>
          <ac:spMkLst>
            <pc:docMk/>
            <pc:sldMk cId="4012540089" sldId="814"/>
            <ac:spMk id="6" creationId="{7C10C8AE-FFC2-40B5-823D-BD36165C7121}"/>
          </ac:spMkLst>
        </pc:spChg>
        <pc:picChg chg="add">
          <ac:chgData name="" userId="4df855aef7cffa4d" providerId="LiveId" clId="{21338E55-67C5-4883-96A7-CB40D45CFD4A}" dt="2024-08-20T12:42:03.867" v="2864"/>
          <ac:picMkLst>
            <pc:docMk/>
            <pc:sldMk cId="4012540089" sldId="814"/>
            <ac:picMk id="3" creationId="{55912865-F693-4546-8417-AB1F754809E2}"/>
          </ac:picMkLst>
        </pc:picChg>
      </pc:sldChg>
    </pc:docChg>
  </pc:docChgLst>
  <pc:docChgLst>
    <pc:chgData userId="4df855aef7cffa4d" providerId="LiveId" clId="{388EFB27-0E00-474E-817B-6EC279764AD6}"/>
    <pc:docChg chg="modSld sldOrd">
      <pc:chgData name="" userId="4df855aef7cffa4d" providerId="LiveId" clId="{388EFB27-0E00-474E-817B-6EC279764AD6}" dt="2024-08-20T13:19:46.034" v="0"/>
      <pc:docMkLst>
        <pc:docMk/>
      </pc:docMkLst>
      <pc:sldChg chg="ord">
        <pc:chgData name="" userId="4df855aef7cffa4d" providerId="LiveId" clId="{388EFB27-0E00-474E-817B-6EC279764AD6}" dt="2024-08-20T13:19:46.034" v="0"/>
        <pc:sldMkLst>
          <pc:docMk/>
          <pc:sldMk cId="4293670581" sldId="6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2024/8/20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8/20/2024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7" y="1689584"/>
            <a:ext cx="119248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キリスト教の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教義統一と国教化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キリスト教④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8" y="5074011"/>
            <a:ext cx="11924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どんな宗派が正統とされたのか？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そして異端となった宗派のその後とは？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5BB4A6C-3B09-4E53-B217-F40D2D22A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12286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713E56-055B-4537-8B6E-A11F4A61E33B}"/>
              </a:ext>
            </a:extLst>
          </p:cNvPr>
          <p:cNvSpPr txBox="1"/>
          <p:nvPr/>
        </p:nvSpPr>
        <p:spPr>
          <a:xfrm>
            <a:off x="0" y="0"/>
            <a:ext cx="428492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</a:t>
            </a:r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五本山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FB89282E-221F-4AE3-BADA-84FA8C6D5133}"/>
              </a:ext>
            </a:extLst>
          </p:cNvPr>
          <p:cNvSpPr/>
          <p:nvPr/>
        </p:nvSpPr>
        <p:spPr>
          <a:xfrm>
            <a:off x="8282003" y="5794744"/>
            <a:ext cx="202019" cy="191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A5018A69-C271-441F-9C2B-4E243B223A2D}"/>
              </a:ext>
            </a:extLst>
          </p:cNvPr>
          <p:cNvSpPr/>
          <p:nvPr/>
        </p:nvSpPr>
        <p:spPr>
          <a:xfrm>
            <a:off x="7420766" y="6081823"/>
            <a:ext cx="202019" cy="191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53654AEA-A929-43D8-882D-9D3DC89E1EF3}"/>
              </a:ext>
            </a:extLst>
          </p:cNvPr>
          <p:cNvSpPr/>
          <p:nvPr/>
        </p:nvSpPr>
        <p:spPr>
          <a:xfrm>
            <a:off x="8340482" y="4827181"/>
            <a:ext cx="202019" cy="191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AE1D45D9-7E13-458A-AA32-0A4A3D31E693}"/>
              </a:ext>
            </a:extLst>
          </p:cNvPr>
          <p:cNvSpPr/>
          <p:nvPr/>
        </p:nvSpPr>
        <p:spPr>
          <a:xfrm>
            <a:off x="6830659" y="3827721"/>
            <a:ext cx="202019" cy="191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0138D224-ACCE-4B4B-8C42-13760DD4EBF4}"/>
              </a:ext>
            </a:extLst>
          </p:cNvPr>
          <p:cNvSpPr/>
          <p:nvPr/>
        </p:nvSpPr>
        <p:spPr>
          <a:xfrm>
            <a:off x="4061637" y="3687250"/>
            <a:ext cx="202019" cy="191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3755A078-A0A8-4C0B-95F0-D626E746A750}"/>
              </a:ext>
            </a:extLst>
          </p:cNvPr>
          <p:cNvSpPr/>
          <p:nvPr/>
        </p:nvSpPr>
        <p:spPr>
          <a:xfrm>
            <a:off x="2142461" y="3605971"/>
            <a:ext cx="1584252" cy="545329"/>
          </a:xfrm>
          <a:prstGeom prst="wedgeRectCallout">
            <a:avLst>
              <a:gd name="adj1" fmla="val 67757"/>
              <a:gd name="adj2" fmla="val -1860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8E7BB749-00BE-4EE2-AAA8-9C055A59D7E9}"/>
              </a:ext>
            </a:extLst>
          </p:cNvPr>
          <p:cNvSpPr/>
          <p:nvPr/>
        </p:nvSpPr>
        <p:spPr>
          <a:xfrm>
            <a:off x="3135845" y="5911702"/>
            <a:ext cx="3896833" cy="619757"/>
          </a:xfrm>
          <a:prstGeom prst="wedgeRectCallout">
            <a:avLst>
              <a:gd name="adj1" fmla="val 57389"/>
              <a:gd name="adj2" fmla="val -117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アレクサンドリア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67C99119-F63A-4659-BDE7-CCCAB0CCD046}"/>
              </a:ext>
            </a:extLst>
          </p:cNvPr>
          <p:cNvSpPr/>
          <p:nvPr/>
        </p:nvSpPr>
        <p:spPr>
          <a:xfrm>
            <a:off x="8796164" y="5462066"/>
            <a:ext cx="2988508" cy="619757"/>
          </a:xfrm>
          <a:prstGeom prst="wedgeRectCallout">
            <a:avLst>
              <a:gd name="adj1" fmla="val -58123"/>
              <a:gd name="adj2" fmla="val 174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イェルサレム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BABD6B0E-C9A7-4319-972E-10431EC98559}"/>
              </a:ext>
            </a:extLst>
          </p:cNvPr>
          <p:cNvSpPr/>
          <p:nvPr/>
        </p:nvSpPr>
        <p:spPr>
          <a:xfrm>
            <a:off x="6186440" y="2954316"/>
            <a:ext cx="5219447" cy="619758"/>
          </a:xfrm>
          <a:prstGeom prst="wedgeRectCallout">
            <a:avLst>
              <a:gd name="adj1" fmla="val -34897"/>
              <a:gd name="adj2" fmla="val 91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コンスタンティノープル</a:t>
            </a: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67E98DB0-EECD-47F2-9EFE-99F2DE4A85B1}"/>
              </a:ext>
            </a:extLst>
          </p:cNvPr>
          <p:cNvSpPr/>
          <p:nvPr/>
        </p:nvSpPr>
        <p:spPr>
          <a:xfrm>
            <a:off x="8045806" y="3976576"/>
            <a:ext cx="3504189" cy="619758"/>
          </a:xfrm>
          <a:prstGeom prst="wedgeRectCallout">
            <a:avLst>
              <a:gd name="adj1" fmla="val -36410"/>
              <a:gd name="adj2" fmla="val 9100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アンティオキア</a:t>
            </a:r>
          </a:p>
        </p:txBody>
      </p:sp>
    </p:spTree>
    <p:extLst>
      <p:ext uri="{BB962C8B-B14F-4D97-AF65-F5344CB8AC3E}">
        <p14:creationId xmlns:p14="http://schemas.microsoft.com/office/powerpoint/2010/main" val="131661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AE3586E-2E18-44A7-AC58-8763B5C5A9F7}"/>
              </a:ext>
            </a:extLst>
          </p:cNvPr>
          <p:cNvSpPr/>
          <p:nvPr/>
        </p:nvSpPr>
        <p:spPr>
          <a:xfrm>
            <a:off x="101524" y="991214"/>
            <a:ext cx="5734594" cy="32417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77FC803-9CDA-415E-A252-2B7C203C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10" y="2422153"/>
            <a:ext cx="2052084" cy="1464675"/>
          </a:xfrm>
          <a:prstGeom prst="rect">
            <a:avLst/>
          </a:prstGeom>
        </p:spPr>
      </p:pic>
      <p:sp>
        <p:nvSpPr>
          <p:cNvPr id="4" name="四角形吹き出し 9">
            <a:extLst>
              <a:ext uri="{FF2B5EF4-FFF2-40B4-BE49-F238E27FC236}">
                <a16:creationId xmlns:a16="http://schemas.microsoft.com/office/drawing/2014/main" id="{038083F1-CF9F-400B-A5B2-5A75B73CAA81}"/>
              </a:ext>
            </a:extLst>
          </p:cNvPr>
          <p:cNvSpPr/>
          <p:nvPr/>
        </p:nvSpPr>
        <p:spPr>
          <a:xfrm>
            <a:off x="371209" y="1118816"/>
            <a:ext cx="1884549" cy="1056460"/>
          </a:xfrm>
          <a:prstGeom prst="wedgeRectCallout">
            <a:avLst>
              <a:gd name="adj1" fmla="val 16669"/>
              <a:gd name="adj2" fmla="val 7733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イエスは神だ！</a:t>
            </a:r>
          </a:p>
        </p:txBody>
      </p:sp>
      <p:sp>
        <p:nvSpPr>
          <p:cNvPr id="5" name="四角形吹き出し 10">
            <a:extLst>
              <a:ext uri="{FF2B5EF4-FFF2-40B4-BE49-F238E27FC236}">
                <a16:creationId xmlns:a16="http://schemas.microsoft.com/office/drawing/2014/main" id="{E2800756-89D1-4B09-A2B0-D63F79BA2A14}"/>
              </a:ext>
            </a:extLst>
          </p:cNvPr>
          <p:cNvSpPr/>
          <p:nvPr/>
        </p:nvSpPr>
        <p:spPr>
          <a:xfrm>
            <a:off x="2843595" y="1224880"/>
            <a:ext cx="2913889" cy="1599383"/>
          </a:xfrm>
          <a:prstGeom prst="wedgeRectCallout">
            <a:avLst>
              <a:gd name="adj1" fmla="val -59180"/>
              <a:gd name="adj2" fmla="val 37110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イエスは神であり、人間でもある！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628B5A-5B3D-41EB-ACCA-C3EBA8C7F4BF}"/>
              </a:ext>
            </a:extLst>
          </p:cNvPr>
          <p:cNvSpPr/>
          <p:nvPr/>
        </p:nvSpPr>
        <p:spPr>
          <a:xfrm>
            <a:off x="585393" y="3513745"/>
            <a:ext cx="3015917" cy="5911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キリスト教徒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7CA2DD-8199-473F-B263-E76F5CCA1A52}"/>
              </a:ext>
            </a:extLst>
          </p:cNvPr>
          <p:cNvSpPr txBox="1"/>
          <p:nvPr/>
        </p:nvSpPr>
        <p:spPr>
          <a:xfrm>
            <a:off x="112790" y="216810"/>
            <a:ext cx="751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キリスト教は国教化されたが・・・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ED7F3DD-8FFD-48ED-91BA-57F2DE2CDEEA}"/>
              </a:ext>
            </a:extLst>
          </p:cNvPr>
          <p:cNvSpPr/>
          <p:nvPr/>
        </p:nvSpPr>
        <p:spPr>
          <a:xfrm>
            <a:off x="6096001" y="992927"/>
            <a:ext cx="5939870" cy="423629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0FABA34-207D-4DF0-8DD7-92EF167A9B3E}"/>
              </a:ext>
            </a:extLst>
          </p:cNvPr>
          <p:cNvSpPr txBox="1"/>
          <p:nvPr/>
        </p:nvSpPr>
        <p:spPr>
          <a:xfrm>
            <a:off x="6848080" y="1886017"/>
            <a:ext cx="4425242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イエス＝神＋人間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ED5F35D-143D-4217-8C34-7880DCFCE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809" y="3853334"/>
            <a:ext cx="912603" cy="129677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B1CD20F-D485-4559-9ADF-55DE6B27D40E}"/>
              </a:ext>
            </a:extLst>
          </p:cNvPr>
          <p:cNvSpPr txBox="1"/>
          <p:nvPr/>
        </p:nvSpPr>
        <p:spPr>
          <a:xfrm>
            <a:off x="6068177" y="1004498"/>
            <a:ext cx="396594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ネストリウス派</a:t>
            </a:r>
            <a:endParaRPr kumimoji="1"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0" name="Picture 2" descr="イエス・キリストの似顔絵イラスト | かわいいフリー素材集 いらすとや">
            <a:extLst>
              <a:ext uri="{FF2B5EF4-FFF2-40B4-BE49-F238E27FC236}">
                <a16:creationId xmlns:a16="http://schemas.microsoft.com/office/drawing/2014/main" id="{4B0D9924-FF60-40E8-BA83-0DB92785C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93" y="3782982"/>
            <a:ext cx="1177079" cy="129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等号 14">
            <a:extLst>
              <a:ext uri="{FF2B5EF4-FFF2-40B4-BE49-F238E27FC236}">
                <a16:creationId xmlns:a16="http://schemas.microsoft.com/office/drawing/2014/main" id="{B35D2795-C68E-4D81-94E4-9B605C83D377}"/>
              </a:ext>
            </a:extLst>
          </p:cNvPr>
          <p:cNvSpPr/>
          <p:nvPr/>
        </p:nvSpPr>
        <p:spPr>
          <a:xfrm>
            <a:off x="7879027" y="4088792"/>
            <a:ext cx="739044" cy="855203"/>
          </a:xfrm>
          <a:prstGeom prst="mathEqual">
            <a:avLst>
              <a:gd name="adj1" fmla="val 19304"/>
              <a:gd name="adj2" fmla="val 1176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BD0824D-25A9-4811-89D9-8B443F9F3C6D}"/>
              </a:ext>
            </a:extLst>
          </p:cNvPr>
          <p:cNvSpPr txBox="1"/>
          <p:nvPr/>
        </p:nvSpPr>
        <p:spPr>
          <a:xfrm>
            <a:off x="6713393" y="2662800"/>
            <a:ext cx="51697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イエスは神であるが、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人間性も持ち合わせている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8589816C-AEE6-471E-A29E-3B1676D35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071" y="3799727"/>
            <a:ext cx="1160806" cy="1353710"/>
          </a:xfrm>
          <a:prstGeom prst="rect">
            <a:avLst/>
          </a:prstGeom>
        </p:spPr>
      </p:pic>
      <p:sp>
        <p:nvSpPr>
          <p:cNvPr id="25" name="加算記号 24">
            <a:extLst>
              <a:ext uri="{FF2B5EF4-FFF2-40B4-BE49-F238E27FC236}">
                <a16:creationId xmlns:a16="http://schemas.microsoft.com/office/drawing/2014/main" id="{F272B752-62DE-484F-BE4D-E9E47B21CA56}"/>
              </a:ext>
            </a:extLst>
          </p:cNvPr>
          <p:cNvSpPr/>
          <p:nvPr/>
        </p:nvSpPr>
        <p:spPr>
          <a:xfrm>
            <a:off x="9654783" y="4158924"/>
            <a:ext cx="738406" cy="720608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B8A010A6-1E0E-41C7-8C2E-EDF414B7A8FC}"/>
              </a:ext>
            </a:extLst>
          </p:cNvPr>
          <p:cNvSpPr/>
          <p:nvPr/>
        </p:nvSpPr>
        <p:spPr>
          <a:xfrm>
            <a:off x="5664441" y="1594230"/>
            <a:ext cx="575414" cy="86068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吹き出し: 下矢印 27">
            <a:extLst>
              <a:ext uri="{FF2B5EF4-FFF2-40B4-BE49-F238E27FC236}">
                <a16:creationId xmlns:a16="http://schemas.microsoft.com/office/drawing/2014/main" id="{EE30B82C-3B87-4987-9569-0036C517E435}"/>
              </a:ext>
            </a:extLst>
          </p:cNvPr>
          <p:cNvSpPr/>
          <p:nvPr/>
        </p:nvSpPr>
        <p:spPr>
          <a:xfrm>
            <a:off x="6096000" y="5229217"/>
            <a:ext cx="5939869" cy="1066019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エフェソス公会議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で異端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BB48F97-77FC-4EF0-9755-D8F02EFE19D9}"/>
              </a:ext>
            </a:extLst>
          </p:cNvPr>
          <p:cNvSpPr txBox="1"/>
          <p:nvPr/>
        </p:nvSpPr>
        <p:spPr>
          <a:xfrm>
            <a:off x="5093724" y="6274547"/>
            <a:ext cx="751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唐代中国に伝播：</a:t>
            </a:r>
            <a:r>
              <a:rPr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景教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と呼ばれる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31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08F0492-ACB6-40F8-8B1E-EF442ED80704}"/>
              </a:ext>
            </a:extLst>
          </p:cNvPr>
          <p:cNvSpPr/>
          <p:nvPr/>
        </p:nvSpPr>
        <p:spPr>
          <a:xfrm>
            <a:off x="286185" y="621360"/>
            <a:ext cx="4218238" cy="4040848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64333E6-704B-4EC9-A8CA-6D934CDC2932}"/>
              </a:ext>
            </a:extLst>
          </p:cNvPr>
          <p:cNvSpPr/>
          <p:nvPr/>
        </p:nvSpPr>
        <p:spPr>
          <a:xfrm>
            <a:off x="4624583" y="621360"/>
            <a:ext cx="3190161" cy="4040848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F7489B8-CEB5-4873-AA4A-5F814BEAC12E}"/>
              </a:ext>
            </a:extLst>
          </p:cNvPr>
          <p:cNvSpPr/>
          <p:nvPr/>
        </p:nvSpPr>
        <p:spPr>
          <a:xfrm>
            <a:off x="7961382" y="621360"/>
            <a:ext cx="3894645" cy="4040848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536DE6-4C0D-4E01-8B9F-7F2056BEFB51}"/>
              </a:ext>
            </a:extLst>
          </p:cNvPr>
          <p:cNvSpPr txBox="1"/>
          <p:nvPr/>
        </p:nvSpPr>
        <p:spPr>
          <a:xfrm>
            <a:off x="286185" y="624548"/>
            <a:ext cx="420879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アタナシウス派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8DAB3F-D50B-4EF9-B704-3702FB7DB721}"/>
              </a:ext>
            </a:extLst>
          </p:cNvPr>
          <p:cNvSpPr txBox="1"/>
          <p:nvPr/>
        </p:nvSpPr>
        <p:spPr>
          <a:xfrm>
            <a:off x="153262" y="1601339"/>
            <a:ext cx="43803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イエス＝神＝聖霊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（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三位一体説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360E060-8B05-4873-8166-489C0FCD23D2}"/>
              </a:ext>
            </a:extLst>
          </p:cNvPr>
          <p:cNvSpPr txBox="1"/>
          <p:nvPr/>
        </p:nvSpPr>
        <p:spPr>
          <a:xfrm>
            <a:off x="326304" y="3190719"/>
            <a:ext cx="37453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ニケーア公会議</a:t>
            </a:r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</a:t>
            </a:r>
            <a:endParaRPr lang="en-US" altLang="ja-JP" sz="40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で正統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7AA01B5-3AA0-482A-AD3C-75A4DFF75E61}"/>
              </a:ext>
            </a:extLst>
          </p:cNvPr>
          <p:cNvSpPr txBox="1"/>
          <p:nvPr/>
        </p:nvSpPr>
        <p:spPr>
          <a:xfrm>
            <a:off x="4624588" y="621360"/>
            <a:ext cx="318820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アリウス派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C5C5FA9-1994-46ED-BED1-5DCBFA69AFE9}"/>
              </a:ext>
            </a:extLst>
          </p:cNvPr>
          <p:cNvSpPr txBox="1"/>
          <p:nvPr/>
        </p:nvSpPr>
        <p:spPr>
          <a:xfrm>
            <a:off x="4752599" y="2000856"/>
            <a:ext cx="29870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イエス＝人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69DBC8B-CD72-49A5-87CD-1AA51537F3F1}"/>
              </a:ext>
            </a:extLst>
          </p:cNvPr>
          <p:cNvSpPr txBox="1"/>
          <p:nvPr/>
        </p:nvSpPr>
        <p:spPr>
          <a:xfrm>
            <a:off x="4595404" y="3190719"/>
            <a:ext cx="3365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ニケーア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公会議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で異端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94C704F-2A91-4370-B4A2-FB2800A916EB}"/>
              </a:ext>
            </a:extLst>
          </p:cNvPr>
          <p:cNvSpPr txBox="1"/>
          <p:nvPr/>
        </p:nvSpPr>
        <p:spPr>
          <a:xfrm>
            <a:off x="7951938" y="621592"/>
            <a:ext cx="390409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ネストリウス派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DD04720-D065-4584-9661-8696F9CFADAA}"/>
              </a:ext>
            </a:extLst>
          </p:cNvPr>
          <p:cNvSpPr txBox="1"/>
          <p:nvPr/>
        </p:nvSpPr>
        <p:spPr>
          <a:xfrm>
            <a:off x="7951936" y="2007277"/>
            <a:ext cx="3904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イエス＝神＋人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FC86F3D-5C92-461C-A100-A31C2BB5C93F}"/>
              </a:ext>
            </a:extLst>
          </p:cNvPr>
          <p:cNvSpPr txBox="1"/>
          <p:nvPr/>
        </p:nvSpPr>
        <p:spPr>
          <a:xfrm>
            <a:off x="8220992" y="3190718"/>
            <a:ext cx="33659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エフェソス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公会議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で異端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7599A800-5F68-4360-B31B-75977A88A394}"/>
              </a:ext>
            </a:extLst>
          </p:cNvPr>
          <p:cNvSpPr/>
          <p:nvPr/>
        </p:nvSpPr>
        <p:spPr>
          <a:xfrm>
            <a:off x="286185" y="5372347"/>
            <a:ext cx="4208793" cy="730741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ヨーロッパ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C6442711-9FAA-4DCC-BBFF-F278CD23BC45}"/>
              </a:ext>
            </a:extLst>
          </p:cNvPr>
          <p:cNvSpPr/>
          <p:nvPr/>
        </p:nvSpPr>
        <p:spPr>
          <a:xfrm>
            <a:off x="4595405" y="5372347"/>
            <a:ext cx="3217388" cy="730741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ゲルマン人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B417DF2A-AA0D-4A34-A6CB-AD31F25F352A}"/>
              </a:ext>
            </a:extLst>
          </p:cNvPr>
          <p:cNvSpPr/>
          <p:nvPr/>
        </p:nvSpPr>
        <p:spPr>
          <a:xfrm>
            <a:off x="7961382" y="5372348"/>
            <a:ext cx="3894645" cy="730741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中国（</a:t>
            </a:r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景教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53B73D1E-FC8B-45FE-A30E-176A2D8D7593}"/>
              </a:ext>
            </a:extLst>
          </p:cNvPr>
          <p:cNvSpPr/>
          <p:nvPr/>
        </p:nvSpPr>
        <p:spPr>
          <a:xfrm>
            <a:off x="1859651" y="4752287"/>
            <a:ext cx="967562" cy="47201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9B4D4BBE-72F3-422E-B614-FCDA76110C5A}"/>
              </a:ext>
            </a:extLst>
          </p:cNvPr>
          <p:cNvSpPr/>
          <p:nvPr/>
        </p:nvSpPr>
        <p:spPr>
          <a:xfrm>
            <a:off x="5794612" y="4752287"/>
            <a:ext cx="967562" cy="47201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下 34">
            <a:extLst>
              <a:ext uri="{FF2B5EF4-FFF2-40B4-BE49-F238E27FC236}">
                <a16:creationId xmlns:a16="http://schemas.microsoft.com/office/drawing/2014/main" id="{B577EC9E-4CAB-4E16-9AEE-F69AF73ED767}"/>
              </a:ext>
            </a:extLst>
          </p:cNvPr>
          <p:cNvSpPr/>
          <p:nvPr/>
        </p:nvSpPr>
        <p:spPr>
          <a:xfrm>
            <a:off x="9420199" y="4752287"/>
            <a:ext cx="967562" cy="47201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3762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670788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キリスト教の教義統一と国教化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2" y="790941"/>
            <a:ext cx="312436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ニケーア公会議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64F489-3C0A-4D16-8959-BEDC030B8436}"/>
              </a:ext>
            </a:extLst>
          </p:cNvPr>
          <p:cNvSpPr txBox="1"/>
          <p:nvPr/>
        </p:nvSpPr>
        <p:spPr>
          <a:xfrm>
            <a:off x="235090" y="1409446"/>
            <a:ext cx="12045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・正統：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アタナシウス派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「イエス＝神＝精霊」：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三位一体説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C1E80CD-FC31-457B-ADB7-0C0C1AD5D0B7}"/>
              </a:ext>
            </a:extLst>
          </p:cNvPr>
          <p:cNvSpPr txBox="1"/>
          <p:nvPr/>
        </p:nvSpPr>
        <p:spPr>
          <a:xfrm>
            <a:off x="235090" y="1911033"/>
            <a:ext cx="1137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・異端：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アリウス派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「イエス＝</a:t>
            </a:r>
            <a:r>
              <a:rPr kumimoji="1" lang="ja-JP" altLang="en-US" sz="32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人」→　ゲルマン人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に布教</a:t>
            </a:r>
            <a:endParaRPr kumimoji="1" lang="ja-JP" altLang="en-US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80A7310-E36B-4DF5-9176-DF30808760A4}"/>
              </a:ext>
            </a:extLst>
          </p:cNvPr>
          <p:cNvSpPr/>
          <p:nvPr/>
        </p:nvSpPr>
        <p:spPr>
          <a:xfrm>
            <a:off x="384382" y="2491989"/>
            <a:ext cx="312436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正統教義の確立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F00BA65-73C2-4D25-A58A-D058F5B42FEB}"/>
              </a:ext>
            </a:extLst>
          </p:cNvPr>
          <p:cNvSpPr txBox="1"/>
          <p:nvPr/>
        </p:nvSpPr>
        <p:spPr>
          <a:xfrm>
            <a:off x="245364" y="3067216"/>
            <a:ext cx="5496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エウセビオス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教会史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endParaRPr kumimoji="1" lang="ja-JP" altLang="en-US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BDCE742-8E3A-4009-B382-BEF14431F297}"/>
              </a:ext>
            </a:extLst>
          </p:cNvPr>
          <p:cNvSpPr txBox="1"/>
          <p:nvPr/>
        </p:nvSpPr>
        <p:spPr>
          <a:xfrm>
            <a:off x="5513938" y="3067216"/>
            <a:ext cx="643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アウグスティヌス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神の国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endParaRPr kumimoji="1" lang="ja-JP" altLang="en-US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EC3113D-78FC-47D6-806E-0CE747287BE1}"/>
              </a:ext>
            </a:extLst>
          </p:cNvPr>
          <p:cNvSpPr/>
          <p:nvPr/>
        </p:nvSpPr>
        <p:spPr>
          <a:xfrm>
            <a:off x="384382" y="3604039"/>
            <a:ext cx="312436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背教者と国教化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78F659A-E4CE-4FDF-9867-B62A8277BC20}"/>
              </a:ext>
            </a:extLst>
          </p:cNvPr>
          <p:cNvSpPr txBox="1"/>
          <p:nvPr/>
        </p:nvSpPr>
        <p:spPr>
          <a:xfrm>
            <a:off x="235090" y="4196794"/>
            <a:ext cx="11365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ユリアヌス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帝（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背教者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　→　キリスト教会への保護中止　</a:t>
            </a:r>
            <a:endParaRPr kumimoji="1" lang="ja-JP" altLang="en-US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7260E23-FA8F-4DA0-8F7D-BF4DED699EA6}"/>
              </a:ext>
            </a:extLst>
          </p:cNvPr>
          <p:cNvSpPr txBox="1"/>
          <p:nvPr/>
        </p:nvSpPr>
        <p:spPr>
          <a:xfrm>
            <a:off x="233312" y="4645190"/>
            <a:ext cx="835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テオドシウス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　→　キリスト教を国教化　</a:t>
            </a:r>
            <a:endParaRPr kumimoji="1" lang="ja-JP" altLang="en-US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85E622A-6866-4656-80F2-3151D2C36BBB}"/>
              </a:ext>
            </a:extLst>
          </p:cNvPr>
          <p:cNvSpPr txBox="1"/>
          <p:nvPr/>
        </p:nvSpPr>
        <p:spPr>
          <a:xfrm>
            <a:off x="8587910" y="4684378"/>
            <a:ext cx="209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五本山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2DE4424-4187-4B4A-B126-6A5964B0F6A6}"/>
              </a:ext>
            </a:extLst>
          </p:cNvPr>
          <p:cNvSpPr/>
          <p:nvPr/>
        </p:nvSpPr>
        <p:spPr>
          <a:xfrm>
            <a:off x="384382" y="5160940"/>
            <a:ext cx="362409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エフェソス公会議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D9388AC-B77A-48E6-AF39-394B69F5F048}"/>
              </a:ext>
            </a:extLst>
          </p:cNvPr>
          <p:cNvSpPr txBox="1"/>
          <p:nvPr/>
        </p:nvSpPr>
        <p:spPr>
          <a:xfrm>
            <a:off x="235090" y="5725287"/>
            <a:ext cx="1157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・異端：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ネストリウス派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「イエス＝人＋神」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　　　　　　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中国（唐）まで布教（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景教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4" y="995125"/>
            <a:ext cx="12201684" cy="48677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 flipH="1">
            <a:off x="11172981" y="2259597"/>
            <a:ext cx="1028701" cy="3603278"/>
          </a:xfrm>
          <a:prstGeom prst="frame">
            <a:avLst>
              <a:gd name="adj1" fmla="val 82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9870037" y="4178585"/>
            <a:ext cx="1028699" cy="500384"/>
          </a:xfrm>
          <a:prstGeom prst="wedgeRectCallout">
            <a:avLst>
              <a:gd name="adj1" fmla="val 68548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AE3586E-2E18-44A7-AC58-8763B5C5A9F7}"/>
              </a:ext>
            </a:extLst>
          </p:cNvPr>
          <p:cNvSpPr/>
          <p:nvPr/>
        </p:nvSpPr>
        <p:spPr>
          <a:xfrm>
            <a:off x="212651" y="2329683"/>
            <a:ext cx="6602818" cy="350874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77FC803-9CDA-415E-A252-2B7C203C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02" y="3823063"/>
            <a:ext cx="2052084" cy="1464675"/>
          </a:xfrm>
          <a:prstGeom prst="rect">
            <a:avLst/>
          </a:prstGeom>
        </p:spPr>
      </p:pic>
      <p:sp>
        <p:nvSpPr>
          <p:cNvPr id="4" name="四角形吹き出し 9">
            <a:extLst>
              <a:ext uri="{FF2B5EF4-FFF2-40B4-BE49-F238E27FC236}">
                <a16:creationId xmlns:a16="http://schemas.microsoft.com/office/drawing/2014/main" id="{038083F1-CF9F-400B-A5B2-5A75B73CAA81}"/>
              </a:ext>
            </a:extLst>
          </p:cNvPr>
          <p:cNvSpPr/>
          <p:nvPr/>
        </p:nvSpPr>
        <p:spPr>
          <a:xfrm>
            <a:off x="305758" y="2457971"/>
            <a:ext cx="3015917" cy="1056460"/>
          </a:xfrm>
          <a:prstGeom prst="wedgeRectCallout">
            <a:avLst>
              <a:gd name="adj1" fmla="val 18656"/>
              <a:gd name="adj2" fmla="val 85385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これは［</a:t>
            </a:r>
            <a:r>
              <a:rPr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A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］という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解釈だ！</a:t>
            </a:r>
          </a:p>
        </p:txBody>
      </p:sp>
      <p:sp>
        <p:nvSpPr>
          <p:cNvPr id="5" name="四角形吹き出し 10">
            <a:extLst>
              <a:ext uri="{FF2B5EF4-FFF2-40B4-BE49-F238E27FC236}">
                <a16:creationId xmlns:a16="http://schemas.microsoft.com/office/drawing/2014/main" id="{E2800756-89D1-4B09-A2B0-D63F79BA2A14}"/>
              </a:ext>
            </a:extLst>
          </p:cNvPr>
          <p:cNvSpPr/>
          <p:nvPr/>
        </p:nvSpPr>
        <p:spPr>
          <a:xfrm>
            <a:off x="3417927" y="3175257"/>
            <a:ext cx="3323114" cy="646331"/>
          </a:xfrm>
          <a:prstGeom prst="wedgeRectCallout">
            <a:avLst>
              <a:gd name="adj1" fmla="val -45535"/>
              <a:gd name="adj2" fmla="val 100265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いや、［</a:t>
            </a:r>
            <a:r>
              <a:rPr kumimoji="1"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B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］だ！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628B5A-5B3D-41EB-ACCA-C3EBA8C7F4BF}"/>
              </a:ext>
            </a:extLst>
          </p:cNvPr>
          <p:cNvSpPr/>
          <p:nvPr/>
        </p:nvSpPr>
        <p:spPr>
          <a:xfrm>
            <a:off x="1229735" y="5162194"/>
            <a:ext cx="3015917" cy="5911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キリスト教徒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2EA57BE2-E720-43EF-9004-234128ADB711}"/>
              </a:ext>
            </a:extLst>
          </p:cNvPr>
          <p:cNvSpPr/>
          <p:nvPr/>
        </p:nvSpPr>
        <p:spPr>
          <a:xfrm>
            <a:off x="6837293" y="3363041"/>
            <a:ext cx="446568" cy="122008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49D1C2E-424E-4226-A6B1-11A1A9AADB56}"/>
              </a:ext>
            </a:extLst>
          </p:cNvPr>
          <p:cNvSpPr/>
          <p:nvPr/>
        </p:nvSpPr>
        <p:spPr>
          <a:xfrm>
            <a:off x="7336465" y="2331886"/>
            <a:ext cx="4621618" cy="399563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CE1FB91-29FC-4D7C-A56C-0D099CCE6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502" y="3513745"/>
            <a:ext cx="1635991" cy="1840776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20E0C5-76E1-44F9-9BC8-BAFD6CBD2657}"/>
              </a:ext>
            </a:extLst>
          </p:cNvPr>
          <p:cNvSpPr/>
          <p:nvPr/>
        </p:nvSpPr>
        <p:spPr>
          <a:xfrm>
            <a:off x="7502946" y="5151158"/>
            <a:ext cx="2215214" cy="9845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コンスタンティヌス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</a:p>
        </p:txBody>
      </p:sp>
      <p:sp>
        <p:nvSpPr>
          <p:cNvPr id="12" name="四角形吹き出し 10">
            <a:extLst>
              <a:ext uri="{FF2B5EF4-FFF2-40B4-BE49-F238E27FC236}">
                <a16:creationId xmlns:a16="http://schemas.microsoft.com/office/drawing/2014/main" id="{F5E3CD27-D76E-4259-90BB-C11459E1C400}"/>
              </a:ext>
            </a:extLst>
          </p:cNvPr>
          <p:cNvSpPr/>
          <p:nvPr/>
        </p:nvSpPr>
        <p:spPr>
          <a:xfrm>
            <a:off x="9299847" y="3464811"/>
            <a:ext cx="2565129" cy="1315677"/>
          </a:xfrm>
          <a:prstGeom prst="wedgeRectCallout">
            <a:avLst>
              <a:gd name="adj1" fmla="val -63426"/>
              <a:gd name="adj2" fmla="val -1772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教義を統一するぞ！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E000385-FA0B-495F-B642-D7C3287B4518}"/>
              </a:ext>
            </a:extLst>
          </p:cNvPr>
          <p:cNvSpPr/>
          <p:nvPr/>
        </p:nvSpPr>
        <p:spPr>
          <a:xfrm>
            <a:off x="7336465" y="2331886"/>
            <a:ext cx="3892624" cy="7363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ニケーア公会議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7CA2DD-8199-473F-B263-E76F5CCA1A52}"/>
              </a:ext>
            </a:extLst>
          </p:cNvPr>
          <p:cNvSpPr txBox="1"/>
          <p:nvPr/>
        </p:nvSpPr>
        <p:spPr>
          <a:xfrm>
            <a:off x="112790" y="344883"/>
            <a:ext cx="960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キリスト教が公認された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883015-95BE-449E-8990-874A3A77AB34}"/>
              </a:ext>
            </a:extLst>
          </p:cNvPr>
          <p:cNvSpPr txBox="1"/>
          <p:nvPr/>
        </p:nvSpPr>
        <p:spPr>
          <a:xfrm>
            <a:off x="112790" y="1141337"/>
            <a:ext cx="121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イエスに十字架から約３００年が経過していたので・・・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0417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5169740" y="820419"/>
            <a:ext cx="5169741" cy="423629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" y="818707"/>
            <a:ext cx="5169741" cy="424239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B288F1-A4C4-D2B5-F385-85D7DB1EC8DA}"/>
              </a:ext>
            </a:extLst>
          </p:cNvPr>
          <p:cNvSpPr txBox="1"/>
          <p:nvPr/>
        </p:nvSpPr>
        <p:spPr>
          <a:xfrm>
            <a:off x="0" y="5056709"/>
            <a:ext cx="5169740" cy="707886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正統教義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0" y="0"/>
            <a:ext cx="52874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ニケーア</a:t>
            </a:r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公会議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kumimoji="1"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325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2" y="818706"/>
            <a:ext cx="37851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アタナシウス派</a:t>
            </a:r>
            <a:endParaRPr kumimoji="1"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8DAB3F-D50B-4EF9-B704-3702FB7DB721}"/>
              </a:ext>
            </a:extLst>
          </p:cNvPr>
          <p:cNvSpPr txBox="1"/>
          <p:nvPr/>
        </p:nvSpPr>
        <p:spPr>
          <a:xfrm>
            <a:off x="692276" y="1762562"/>
            <a:ext cx="3785190" cy="70788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イエス＝神＝父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Picture 2" descr="イエス・キリストの似顔絵イラスト | かわいいフリー素材集 いらすとや">
            <a:extLst>
              <a:ext uri="{FF2B5EF4-FFF2-40B4-BE49-F238E27FC236}">
                <a16:creationId xmlns:a16="http://schemas.microsoft.com/office/drawing/2014/main" id="{341917E3-3BE4-982E-8A5A-4EF9DEABC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50" y="3618680"/>
            <a:ext cx="1177079" cy="129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等号 14"/>
          <p:cNvSpPr/>
          <p:nvPr/>
        </p:nvSpPr>
        <p:spPr>
          <a:xfrm>
            <a:off x="2175563" y="3892518"/>
            <a:ext cx="739044" cy="855203"/>
          </a:xfrm>
          <a:prstGeom prst="mathEqual">
            <a:avLst>
              <a:gd name="adj1" fmla="val 19304"/>
              <a:gd name="adj2" fmla="val 1176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220" y="3558531"/>
            <a:ext cx="1160806" cy="135371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8DAB3F-D50B-4EF9-B704-3702FB7DB721}"/>
              </a:ext>
            </a:extLst>
          </p:cNvPr>
          <p:cNvSpPr txBox="1"/>
          <p:nvPr/>
        </p:nvSpPr>
        <p:spPr>
          <a:xfrm>
            <a:off x="6373536" y="1764086"/>
            <a:ext cx="276215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イエス＝人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965" y="3682893"/>
            <a:ext cx="912603" cy="129677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FC61E3-FC60-4B13-BFC6-5E4CB8F852AA}"/>
              </a:ext>
            </a:extLst>
          </p:cNvPr>
          <p:cNvSpPr txBox="1"/>
          <p:nvPr/>
        </p:nvSpPr>
        <p:spPr>
          <a:xfrm>
            <a:off x="152540" y="2506312"/>
            <a:ext cx="48646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イエスは子でありながら、父と同じ神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8CF2A1C-74EB-442E-A0CF-22781D479D12}"/>
              </a:ext>
            </a:extLst>
          </p:cNvPr>
          <p:cNvSpPr txBox="1"/>
          <p:nvPr/>
        </p:nvSpPr>
        <p:spPr>
          <a:xfrm>
            <a:off x="5169741" y="818706"/>
            <a:ext cx="27621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アリウス</a:t>
            </a:r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派</a:t>
            </a:r>
            <a:endParaRPr kumimoji="1"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4" name="Picture 2" descr="イエス・キリストの似顔絵イラスト | かわいいフリー素材集 いらすとや">
            <a:extLst>
              <a:ext uri="{FF2B5EF4-FFF2-40B4-BE49-F238E27FC236}">
                <a16:creationId xmlns:a16="http://schemas.microsoft.com/office/drawing/2014/main" id="{CCD7A8BB-FA5D-4368-800C-A1D17A4C6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37" y="3624349"/>
            <a:ext cx="1177079" cy="129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等号 14">
            <a:extLst>
              <a:ext uri="{FF2B5EF4-FFF2-40B4-BE49-F238E27FC236}">
                <a16:creationId xmlns:a16="http://schemas.microsoft.com/office/drawing/2014/main" id="{F6DE1A53-125F-4487-AFCB-83461D86A0EA}"/>
              </a:ext>
            </a:extLst>
          </p:cNvPr>
          <p:cNvSpPr/>
          <p:nvPr/>
        </p:nvSpPr>
        <p:spPr>
          <a:xfrm>
            <a:off x="7562883" y="3903678"/>
            <a:ext cx="739044" cy="855203"/>
          </a:xfrm>
          <a:prstGeom prst="mathEqual">
            <a:avLst>
              <a:gd name="adj1" fmla="val 19304"/>
              <a:gd name="adj2" fmla="val 1176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07CBB94-E283-4A65-9D34-208FCC6EFBC8}"/>
              </a:ext>
            </a:extLst>
          </p:cNvPr>
          <p:cNvSpPr txBox="1"/>
          <p:nvPr/>
        </p:nvSpPr>
        <p:spPr>
          <a:xfrm>
            <a:off x="5322281" y="2528630"/>
            <a:ext cx="48646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イエスは神によって造られた人間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吹き出し: 下矢印 27">
            <a:extLst>
              <a:ext uri="{FF2B5EF4-FFF2-40B4-BE49-F238E27FC236}">
                <a16:creationId xmlns:a16="http://schemas.microsoft.com/office/drawing/2014/main" id="{338C04B4-956A-4C85-AB6C-151FC75448C2}"/>
              </a:ext>
            </a:extLst>
          </p:cNvPr>
          <p:cNvSpPr/>
          <p:nvPr/>
        </p:nvSpPr>
        <p:spPr>
          <a:xfrm>
            <a:off x="5169740" y="5075210"/>
            <a:ext cx="5169740" cy="1066019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異端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EE44DCC-36F8-49C1-9CF0-51C6591AEC0F}"/>
              </a:ext>
            </a:extLst>
          </p:cNvPr>
          <p:cNvSpPr txBox="1"/>
          <p:nvPr/>
        </p:nvSpPr>
        <p:spPr>
          <a:xfrm>
            <a:off x="5169740" y="6207653"/>
            <a:ext cx="68392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ローマを追放　→ゲルマン人に布教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020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7C55F62-9812-4F56-9924-CEB420072EF3}"/>
              </a:ext>
            </a:extLst>
          </p:cNvPr>
          <p:cNvSpPr/>
          <p:nvPr/>
        </p:nvSpPr>
        <p:spPr>
          <a:xfrm>
            <a:off x="212653" y="1063256"/>
            <a:ext cx="7389626" cy="295585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EA0B33-AED1-45DF-AD5B-208330281392}"/>
              </a:ext>
            </a:extLst>
          </p:cNvPr>
          <p:cNvSpPr txBox="1"/>
          <p:nvPr/>
        </p:nvSpPr>
        <p:spPr>
          <a:xfrm>
            <a:off x="212654" y="1063255"/>
            <a:ext cx="344494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アタナシウス派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AC87A-6B69-491F-8D5C-DD15A93E7B25}"/>
              </a:ext>
            </a:extLst>
          </p:cNvPr>
          <p:cNvSpPr txBox="1"/>
          <p:nvPr/>
        </p:nvSpPr>
        <p:spPr>
          <a:xfrm>
            <a:off x="102157" y="183008"/>
            <a:ext cx="905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なぜアタナシウス派が正統となったのか？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FF58F7-096C-4B75-BCEC-A0507979BAA7}"/>
              </a:ext>
            </a:extLst>
          </p:cNvPr>
          <p:cNvSpPr txBox="1"/>
          <p:nvPr/>
        </p:nvSpPr>
        <p:spPr>
          <a:xfrm>
            <a:off x="2813150" y="1802785"/>
            <a:ext cx="441951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：神＝イエス＝精霊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Picture 2" descr="イエス・キリストの似顔絵イラスト | かわいいフリー素材集 いらすとや">
            <a:extLst>
              <a:ext uri="{FF2B5EF4-FFF2-40B4-BE49-F238E27FC236}">
                <a16:creationId xmlns:a16="http://schemas.microsoft.com/office/drawing/2014/main" id="{03897888-523A-48AF-BA3F-A61198858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29" y="2449116"/>
            <a:ext cx="1177079" cy="129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等号 14">
            <a:extLst>
              <a:ext uri="{FF2B5EF4-FFF2-40B4-BE49-F238E27FC236}">
                <a16:creationId xmlns:a16="http://schemas.microsoft.com/office/drawing/2014/main" id="{0870A148-7D76-4634-A435-D09C06B9CDBA}"/>
              </a:ext>
            </a:extLst>
          </p:cNvPr>
          <p:cNvSpPr/>
          <p:nvPr/>
        </p:nvSpPr>
        <p:spPr>
          <a:xfrm>
            <a:off x="3861496" y="2794790"/>
            <a:ext cx="739044" cy="855203"/>
          </a:xfrm>
          <a:prstGeom prst="mathEqual">
            <a:avLst>
              <a:gd name="adj1" fmla="val 19304"/>
              <a:gd name="adj2" fmla="val 1176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25C9A64-0D08-4F22-B314-50ACFCC84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332" y="2510671"/>
            <a:ext cx="1160806" cy="1353710"/>
          </a:xfrm>
          <a:prstGeom prst="rect">
            <a:avLst/>
          </a:prstGeom>
        </p:spPr>
      </p:pic>
      <p:sp>
        <p:nvSpPr>
          <p:cNvPr id="9" name="等号 14">
            <a:extLst>
              <a:ext uri="{FF2B5EF4-FFF2-40B4-BE49-F238E27FC236}">
                <a16:creationId xmlns:a16="http://schemas.microsoft.com/office/drawing/2014/main" id="{4C196DDA-E5B1-4B25-BA6D-34C3B4CC792C}"/>
              </a:ext>
            </a:extLst>
          </p:cNvPr>
          <p:cNvSpPr/>
          <p:nvPr/>
        </p:nvSpPr>
        <p:spPr>
          <a:xfrm>
            <a:off x="5496203" y="2794790"/>
            <a:ext cx="739044" cy="855203"/>
          </a:xfrm>
          <a:prstGeom prst="mathEqual">
            <a:avLst>
              <a:gd name="adj1" fmla="val 19304"/>
              <a:gd name="adj2" fmla="val 1176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F040D63-BA3B-478A-B608-2373E8A00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247" y="2542315"/>
            <a:ext cx="1115968" cy="111596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501EB50-6D2E-473B-9B00-ED6E5DA9F82C}"/>
              </a:ext>
            </a:extLst>
          </p:cNvPr>
          <p:cNvSpPr txBox="1"/>
          <p:nvPr/>
        </p:nvSpPr>
        <p:spPr>
          <a:xfrm>
            <a:off x="248176" y="1768679"/>
            <a:ext cx="291972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三位一体説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8F6A59C3-6C39-4547-97DD-DB498EA203DF}"/>
              </a:ext>
            </a:extLst>
          </p:cNvPr>
          <p:cNvSpPr/>
          <p:nvPr/>
        </p:nvSpPr>
        <p:spPr>
          <a:xfrm>
            <a:off x="482933" y="2688397"/>
            <a:ext cx="2215108" cy="1115968"/>
          </a:xfrm>
          <a:prstGeom prst="wedgeRectCallout">
            <a:avLst>
              <a:gd name="adj1" fmla="val -6771"/>
              <a:gd name="adj2" fmla="val -7558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実体は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一緒だよ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AA68C2D-1B8B-4176-A9C6-9A22D85B5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53" y="4052980"/>
            <a:ext cx="1635991" cy="184077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62AF3BE-DDAE-4627-B30A-D7C5870998F0}"/>
              </a:ext>
            </a:extLst>
          </p:cNvPr>
          <p:cNvSpPr/>
          <p:nvPr/>
        </p:nvSpPr>
        <p:spPr>
          <a:xfrm>
            <a:off x="329097" y="5690393"/>
            <a:ext cx="2215214" cy="9845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コンスタンティヌス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4791C620-E250-453A-ADD3-3B31838B470A}"/>
              </a:ext>
            </a:extLst>
          </p:cNvPr>
          <p:cNvSpPr/>
          <p:nvPr/>
        </p:nvSpPr>
        <p:spPr>
          <a:xfrm>
            <a:off x="2251520" y="4230939"/>
            <a:ext cx="4436217" cy="1186733"/>
          </a:xfrm>
          <a:prstGeom prst="wedgeRectCallout">
            <a:avLst>
              <a:gd name="adj1" fmla="val -58874"/>
              <a:gd name="adj2" fmla="val -271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多数派だから政治的に支持がとれるかも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2695127-45CD-4D76-8553-5A6CCCFC5A95}"/>
              </a:ext>
            </a:extLst>
          </p:cNvPr>
          <p:cNvSpPr txBox="1"/>
          <p:nvPr/>
        </p:nvSpPr>
        <p:spPr>
          <a:xfrm>
            <a:off x="6793231" y="5351553"/>
            <a:ext cx="5324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三位一体説が政治的上都合が良かった</a:t>
            </a:r>
            <a:endParaRPr kumimoji="1" lang="en-US" altLang="ja-JP" sz="4000" u="sng" dirty="0"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57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4726DD5-2DE8-48A9-B768-D8EDAD96CC35}"/>
              </a:ext>
            </a:extLst>
          </p:cNvPr>
          <p:cNvSpPr/>
          <p:nvPr/>
        </p:nvSpPr>
        <p:spPr>
          <a:xfrm>
            <a:off x="5704219" y="2604976"/>
            <a:ext cx="6161715" cy="40090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CB3CDF-5E84-4810-9697-59EB8A25DCF6}"/>
              </a:ext>
            </a:extLst>
          </p:cNvPr>
          <p:cNvSpPr/>
          <p:nvPr/>
        </p:nvSpPr>
        <p:spPr>
          <a:xfrm>
            <a:off x="94007" y="2836333"/>
            <a:ext cx="5323370" cy="35725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AA97E6-4142-4169-93E8-73C5B4A16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0" y="3675178"/>
            <a:ext cx="4835318" cy="263082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4FAEBF-84D6-4278-8480-494EDC8FE58B}"/>
              </a:ext>
            </a:extLst>
          </p:cNvPr>
          <p:cNvSpPr txBox="1"/>
          <p:nvPr/>
        </p:nvSpPr>
        <p:spPr>
          <a:xfrm>
            <a:off x="235657" y="2972230"/>
            <a:ext cx="5443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ゲルマン人大移動（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375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56663FB-19BF-4ABC-9C90-6CE9B6D37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4" y="0"/>
            <a:ext cx="1963479" cy="250386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F4CE0F-A7AE-467A-9DEE-CD2D1D9D5572}"/>
              </a:ext>
            </a:extLst>
          </p:cNvPr>
          <p:cNvSpPr txBox="1"/>
          <p:nvPr/>
        </p:nvSpPr>
        <p:spPr>
          <a:xfrm>
            <a:off x="46074" y="1867456"/>
            <a:ext cx="41679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アウグスティヌス</a:t>
            </a:r>
            <a:endParaRPr kumimoji="1" lang="en-US" altLang="ja-JP" sz="36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AEB3C332-7DF8-4522-A935-09429BED5C06}"/>
              </a:ext>
            </a:extLst>
          </p:cNvPr>
          <p:cNvSpPr/>
          <p:nvPr/>
        </p:nvSpPr>
        <p:spPr>
          <a:xfrm>
            <a:off x="2130054" y="243924"/>
            <a:ext cx="5323369" cy="1186733"/>
          </a:xfrm>
          <a:prstGeom prst="wedgeRectCallout">
            <a:avLst>
              <a:gd name="adj1" fmla="val -58874"/>
              <a:gd name="adj2" fmla="val -271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ローマ帝国が滅びようとキリスト教は滅びない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66A3C3C-4E7C-44DA-B971-F97CF494FDB6}"/>
              </a:ext>
            </a:extLst>
          </p:cNvPr>
          <p:cNvSpPr/>
          <p:nvPr/>
        </p:nvSpPr>
        <p:spPr>
          <a:xfrm>
            <a:off x="4433398" y="1685747"/>
            <a:ext cx="7571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なぜこのような主張がされたのか？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F05B73E-F904-48A6-BEE3-52282E8EDE74}"/>
              </a:ext>
            </a:extLst>
          </p:cNvPr>
          <p:cNvSpPr/>
          <p:nvPr/>
        </p:nvSpPr>
        <p:spPr>
          <a:xfrm>
            <a:off x="5254892" y="4445317"/>
            <a:ext cx="571938" cy="8399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A0E3B64-7A66-4FEE-A73E-0FF470528895}"/>
              </a:ext>
            </a:extLst>
          </p:cNvPr>
          <p:cNvSpPr txBox="1"/>
          <p:nvPr/>
        </p:nvSpPr>
        <p:spPr>
          <a:xfrm>
            <a:off x="5783213" y="2774922"/>
            <a:ext cx="314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ローマが破壊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78E326E6-BC42-4CBA-82B0-0FC7953135D2}"/>
              </a:ext>
            </a:extLst>
          </p:cNvPr>
          <p:cNvSpPr/>
          <p:nvPr/>
        </p:nvSpPr>
        <p:spPr>
          <a:xfrm rot="5400000">
            <a:off x="7030051" y="3207106"/>
            <a:ext cx="594147" cy="95434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2C65292-6B80-4093-AE3C-8DE29235FFEA}"/>
              </a:ext>
            </a:extLst>
          </p:cNvPr>
          <p:cNvSpPr txBox="1"/>
          <p:nvPr/>
        </p:nvSpPr>
        <p:spPr>
          <a:xfrm>
            <a:off x="5783213" y="3976272"/>
            <a:ext cx="345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教会存続の危機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F23954D3-8D19-4513-8767-7A1FE4A0AE3B}"/>
              </a:ext>
            </a:extLst>
          </p:cNvPr>
          <p:cNvSpPr/>
          <p:nvPr/>
        </p:nvSpPr>
        <p:spPr>
          <a:xfrm rot="5400000">
            <a:off x="7030051" y="4413537"/>
            <a:ext cx="594147" cy="95434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6A6F875-780F-4C91-8E7D-2B91E61B2F82}"/>
              </a:ext>
            </a:extLst>
          </p:cNvPr>
          <p:cNvSpPr txBox="1"/>
          <p:nvPr/>
        </p:nvSpPr>
        <p:spPr>
          <a:xfrm>
            <a:off x="5783213" y="5254086"/>
            <a:ext cx="5891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［国＜教会］の主張で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宗教を擁護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3700783-14FB-4C2B-AFE4-4193A1B53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661" y="2654996"/>
            <a:ext cx="1024064" cy="87918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DAD731F-BA2D-46A5-966A-F2F171FD2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693" y="3700608"/>
            <a:ext cx="821399" cy="111062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EF5A04E-1393-4B22-AB63-7ACF48C7C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2626" y="3876357"/>
            <a:ext cx="1493308" cy="197789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C450EB-4A69-4DC7-8F39-FA2AE85C9624}"/>
              </a:ext>
            </a:extLst>
          </p:cNvPr>
          <p:cNvSpPr txBox="1"/>
          <p:nvPr/>
        </p:nvSpPr>
        <p:spPr>
          <a:xfrm>
            <a:off x="10265221" y="4131971"/>
            <a:ext cx="1752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神の国</a:t>
            </a:r>
            <a:r>
              <a:rPr kumimoji="1" lang="en-US" altLang="ja-JP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F0CE78E-E3FD-4DAC-B5E0-9535E6A6E86C}"/>
              </a:ext>
            </a:extLst>
          </p:cNvPr>
          <p:cNvSpPr/>
          <p:nvPr/>
        </p:nvSpPr>
        <p:spPr>
          <a:xfrm>
            <a:off x="7511453" y="243924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←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神の国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</a:p>
        </p:txBody>
      </p:sp>
    </p:spTree>
    <p:extLst>
      <p:ext uri="{BB962C8B-B14F-4D97-AF65-F5344CB8AC3E}">
        <p14:creationId xmlns:p14="http://schemas.microsoft.com/office/powerpoint/2010/main" val="4182837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107892" y="722350"/>
            <a:ext cx="9589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ニケーア</a:t>
            </a:r>
            <a:r>
              <a:rPr kumimoji="1"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公会議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アタナシウス派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を正統化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107892" y="100992"/>
            <a:ext cx="687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ミラノ勅令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でキリスト教公認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-2" y="2025792"/>
            <a:ext cx="334106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ユリアヌス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　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1535686" y="1320868"/>
            <a:ext cx="959421" cy="63394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-2" y="2733678"/>
            <a:ext cx="12192001" cy="268274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74" y="2853086"/>
            <a:ext cx="1975106" cy="1606261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1888203" y="4054022"/>
            <a:ext cx="1995476" cy="11263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多神教神殿</a:t>
            </a:r>
          </a:p>
        </p:txBody>
      </p:sp>
      <p:sp>
        <p:nvSpPr>
          <p:cNvPr id="20" name="右矢印 19"/>
          <p:cNvSpPr/>
          <p:nvPr/>
        </p:nvSpPr>
        <p:spPr>
          <a:xfrm>
            <a:off x="4178878" y="4248298"/>
            <a:ext cx="3268814" cy="115607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宗教寛容例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7447692" y="4214423"/>
            <a:ext cx="385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キリスト教会への保護を中止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9442D5B-FD67-4AB4-9F72-FC48C1B60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32891" y="2785345"/>
            <a:ext cx="1469328" cy="1653251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4294218" y="3865648"/>
            <a:ext cx="1010995" cy="6210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FA92AF6-C6C8-4748-81EC-D59AF1FB5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50" y="3001090"/>
            <a:ext cx="1388936" cy="1668392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8F4711E-D277-4459-8C82-BCB132BA9CA9}"/>
              </a:ext>
            </a:extLst>
          </p:cNvPr>
          <p:cNvSpPr/>
          <p:nvPr/>
        </p:nvSpPr>
        <p:spPr>
          <a:xfrm>
            <a:off x="129833" y="4568086"/>
            <a:ext cx="1657170" cy="612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財政難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5623420" y="2897943"/>
            <a:ext cx="3031960" cy="1156079"/>
          </a:xfrm>
          <a:prstGeom prst="wedgeRectCallout">
            <a:avLst>
              <a:gd name="adj1" fmla="val -62630"/>
              <a:gd name="adj2" fmla="val -24212"/>
            </a:avLst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伝統宗教にも保護を！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E70D531-444F-4783-86DE-B31FE0960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3933" y="2762571"/>
            <a:ext cx="1341737" cy="1411787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3FE777D-E0D1-4D55-8F65-EF67D08D37BC}"/>
              </a:ext>
            </a:extLst>
          </p:cNvPr>
          <p:cNvSpPr/>
          <p:nvPr/>
        </p:nvSpPr>
        <p:spPr>
          <a:xfrm>
            <a:off x="9223807" y="3568669"/>
            <a:ext cx="2700387" cy="6210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キリスト教徒</a:t>
            </a:r>
          </a:p>
        </p:txBody>
      </p:sp>
      <p:sp>
        <p:nvSpPr>
          <p:cNvPr id="26" name="矢印: 下 25">
            <a:extLst>
              <a:ext uri="{FF2B5EF4-FFF2-40B4-BE49-F238E27FC236}">
                <a16:creationId xmlns:a16="http://schemas.microsoft.com/office/drawing/2014/main" id="{FF0A5A1D-C9EC-4FA5-827D-9C7625F476ED}"/>
              </a:ext>
            </a:extLst>
          </p:cNvPr>
          <p:cNvSpPr/>
          <p:nvPr/>
        </p:nvSpPr>
        <p:spPr>
          <a:xfrm>
            <a:off x="5543105" y="5485114"/>
            <a:ext cx="1105786" cy="52342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0C1327A-208D-4577-81A1-B864CFF7BEB1}"/>
              </a:ext>
            </a:extLst>
          </p:cNvPr>
          <p:cNvSpPr txBox="1"/>
          <p:nvPr/>
        </p:nvSpPr>
        <p:spPr>
          <a:xfrm>
            <a:off x="107892" y="6124313"/>
            <a:ext cx="11630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後にキリスト教徒から「</a:t>
            </a:r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背教者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」と呼ばれるように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05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-1" y="178741"/>
            <a:ext cx="388451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テオドシウス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　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3069992" y="6036771"/>
            <a:ext cx="639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アタナシウス派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国教化</a:t>
            </a:r>
            <a:endParaRPr kumimoji="1" lang="en-US" altLang="ja-JP" sz="40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905653"/>
            <a:ext cx="12192001" cy="24816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400" y="914332"/>
            <a:ext cx="1657497" cy="193294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373" y="905652"/>
            <a:ext cx="1942193" cy="194219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799" y="1257211"/>
            <a:ext cx="1594048" cy="159006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6B288F1-A4C4-D2B5-F385-85D7DB1EC8DA}"/>
              </a:ext>
            </a:extLst>
          </p:cNvPr>
          <p:cNvSpPr txBox="1"/>
          <p:nvPr/>
        </p:nvSpPr>
        <p:spPr>
          <a:xfrm>
            <a:off x="4805695" y="2501542"/>
            <a:ext cx="252560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多神教信仰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068" y="914332"/>
            <a:ext cx="1727644" cy="195214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B288F1-A4C4-D2B5-F385-85D7DB1EC8DA}"/>
              </a:ext>
            </a:extLst>
          </p:cNvPr>
          <p:cNvSpPr txBox="1"/>
          <p:nvPr/>
        </p:nvSpPr>
        <p:spPr>
          <a:xfrm>
            <a:off x="7952539" y="2501068"/>
            <a:ext cx="201832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新興宗教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24" y="1121339"/>
            <a:ext cx="3500387" cy="148183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6B288F1-A4C4-D2B5-F385-85D7DB1EC8DA}"/>
              </a:ext>
            </a:extLst>
          </p:cNvPr>
          <p:cNvSpPr txBox="1"/>
          <p:nvPr/>
        </p:nvSpPr>
        <p:spPr>
          <a:xfrm>
            <a:off x="226287" y="2501542"/>
            <a:ext cx="391599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キリスト教派対立</a:t>
            </a:r>
          </a:p>
        </p:txBody>
      </p:sp>
      <p:sp>
        <p:nvSpPr>
          <p:cNvPr id="17" name="左矢印吹き出し 16"/>
          <p:cNvSpPr/>
          <p:nvPr/>
        </p:nvSpPr>
        <p:spPr>
          <a:xfrm>
            <a:off x="10041140" y="971015"/>
            <a:ext cx="1916340" cy="2326708"/>
          </a:xfrm>
          <a:prstGeom prst="left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宗教統制混乱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-27504" y="3890031"/>
            <a:ext cx="12192001" cy="12880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下矢印 17"/>
          <p:cNvSpPr/>
          <p:nvPr/>
        </p:nvSpPr>
        <p:spPr>
          <a:xfrm>
            <a:off x="5342916" y="3316862"/>
            <a:ext cx="1399103" cy="76599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306556" y="4486850"/>
            <a:ext cx="299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異教徒禁止令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下矢印 20"/>
          <p:cNvSpPr/>
          <p:nvPr/>
        </p:nvSpPr>
        <p:spPr>
          <a:xfrm rot="16200000">
            <a:off x="3264107" y="4467109"/>
            <a:ext cx="646332" cy="65153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3951904" y="4486850"/>
            <a:ext cx="800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アタナシウス派キリスト教のみ信仰可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D3EBBA2-4180-44A2-A153-AD67730F1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481" y="3966987"/>
            <a:ext cx="629192" cy="629192"/>
          </a:xfrm>
          <a:prstGeom prst="rect">
            <a:avLst/>
          </a:prstGeom>
        </p:spPr>
      </p:pic>
      <p:sp>
        <p:nvSpPr>
          <p:cNvPr id="24" name="下矢印 17">
            <a:extLst>
              <a:ext uri="{FF2B5EF4-FFF2-40B4-BE49-F238E27FC236}">
                <a16:creationId xmlns:a16="http://schemas.microsoft.com/office/drawing/2014/main" id="{5F5FB6E7-8DA4-4D18-8C3B-E5AFE8E3362E}"/>
              </a:ext>
            </a:extLst>
          </p:cNvPr>
          <p:cNvSpPr/>
          <p:nvPr/>
        </p:nvSpPr>
        <p:spPr>
          <a:xfrm>
            <a:off x="5293297" y="5217792"/>
            <a:ext cx="1399103" cy="76599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836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226035" y="886918"/>
            <a:ext cx="536669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コンスタンティヌス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　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5738115" y="1531871"/>
            <a:ext cx="6063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ニケーア</a:t>
            </a:r>
            <a:r>
              <a:rPr kumimoji="1"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公会議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にて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アタナシウス派を正統化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5738115" y="885540"/>
            <a:ext cx="494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●キリスト教を公認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226034" y="2779533"/>
            <a:ext cx="363414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ユリアヌス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　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2162820" y="1751904"/>
            <a:ext cx="959421" cy="8905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4036644" y="2904361"/>
            <a:ext cx="378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●多神教復興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7213991" y="2897828"/>
            <a:ext cx="2052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　失敗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226034" y="4437179"/>
            <a:ext cx="431406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テオドシウス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　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下矢印 13"/>
          <p:cNvSpPr/>
          <p:nvPr/>
        </p:nvSpPr>
        <p:spPr>
          <a:xfrm>
            <a:off x="2162820" y="3706074"/>
            <a:ext cx="959421" cy="63294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276771" y="5364864"/>
            <a:ext cx="507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アタナシウス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派</a:t>
            </a:r>
            <a:r>
              <a:rPr kumimoji="1" lang="ja-JP" altLang="en-US" sz="36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国教化</a:t>
            </a:r>
            <a:endParaRPr kumimoji="1" lang="en-US" altLang="ja-JP" sz="36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4925035" y="5342734"/>
            <a:ext cx="487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→国家との結束強化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370" y="4533876"/>
            <a:ext cx="1328668" cy="13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70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19840</TotalTime>
  <Words>600</Words>
  <Application>Microsoft Office PowerPoint</Application>
  <PresentationFormat>ワイド画面</PresentationFormat>
  <Paragraphs>120</Paragraphs>
  <Slides>13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647</cp:revision>
  <dcterms:created xsi:type="dcterms:W3CDTF">2019-06-25T21:59:19Z</dcterms:created>
  <dcterms:modified xsi:type="dcterms:W3CDTF">2024-08-20T13:19:47Z</dcterms:modified>
</cp:coreProperties>
</file>