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2"/>
  </p:notesMasterIdLst>
  <p:sldIdLst>
    <p:sldId id="519" r:id="rId2"/>
    <p:sldId id="511" r:id="rId3"/>
    <p:sldId id="807" r:id="rId4"/>
    <p:sldId id="808" r:id="rId5"/>
    <p:sldId id="809" r:id="rId6"/>
    <p:sldId id="810" r:id="rId7"/>
    <p:sldId id="811" r:id="rId8"/>
    <p:sldId id="596" r:id="rId9"/>
    <p:sldId id="625" r:id="rId10"/>
    <p:sldId id="793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CCCCFF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3784" autoAdjust="0"/>
  </p:normalViewPr>
  <p:slideViewPr>
    <p:cSldViewPr snapToGrid="0" showGuides="1">
      <p:cViewPr>
        <p:scale>
          <a:sx n="60" d="100"/>
          <a:sy n="60" d="100"/>
        </p:scale>
        <p:origin x="720" y="19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872E5E26-B4A9-4E79-A782-17CFA8E3CEB3}"/>
    <pc:docChg chg="undo custSel addSld delSld modSld sldOrd">
      <pc:chgData name="" userId="4df855aef7cffa4d" providerId="LiveId" clId="{872E5E26-B4A9-4E79-A782-17CFA8E3CEB3}" dt="2024-08-14T06:32:46.619" v="3579" actId="14100"/>
      <pc:docMkLst>
        <pc:docMk/>
      </pc:docMkLst>
      <pc:sldChg chg="modSp">
        <pc:chgData name="" userId="4df855aef7cffa4d" providerId="LiveId" clId="{872E5E26-B4A9-4E79-A782-17CFA8E3CEB3}" dt="2024-08-14T00:46:02.015" v="11" actId="1076"/>
        <pc:sldMkLst>
          <pc:docMk/>
          <pc:sldMk cId="4265719644" sldId="511"/>
        </pc:sldMkLst>
        <pc:spChg chg="mod">
          <ac:chgData name="" userId="4df855aef7cffa4d" providerId="LiveId" clId="{872E5E26-B4A9-4E79-A782-17CFA8E3CEB3}" dt="2024-08-14T00:45:59.466" v="10" actId="14100"/>
          <ac:spMkLst>
            <pc:docMk/>
            <pc:sldMk cId="4265719644" sldId="511"/>
            <ac:spMk id="3" creationId="{1140DEB7-E073-426C-BB8E-70D4CB672700}"/>
          </ac:spMkLst>
        </pc:spChg>
        <pc:spChg chg="mod">
          <ac:chgData name="" userId="4df855aef7cffa4d" providerId="LiveId" clId="{872E5E26-B4A9-4E79-A782-17CFA8E3CEB3}" dt="2024-08-14T00:46:02.015" v="11" actId="1076"/>
          <ac:spMkLst>
            <pc:docMk/>
            <pc:sldMk cId="4265719644" sldId="511"/>
            <ac:spMk id="7" creationId="{AAD09AF2-3EFA-B1AC-40D3-04F640207D6B}"/>
          </ac:spMkLst>
        </pc:spChg>
      </pc:sldChg>
      <pc:sldChg chg="modSp">
        <pc:chgData name="" userId="4df855aef7cffa4d" providerId="LiveId" clId="{872E5E26-B4A9-4E79-A782-17CFA8E3CEB3}" dt="2024-08-14T00:45:43.511" v="8" actId="121"/>
        <pc:sldMkLst>
          <pc:docMk/>
          <pc:sldMk cId="849079194" sldId="519"/>
        </pc:sldMkLst>
        <pc:spChg chg="mod">
          <ac:chgData name="" userId="4df855aef7cffa4d" providerId="LiveId" clId="{872E5E26-B4A9-4E79-A782-17CFA8E3CEB3}" dt="2024-08-14T00:45:25.967" v="5" actId="20577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872E5E26-B4A9-4E79-A782-17CFA8E3CEB3}" dt="2024-08-14T00:45:15.182" v="3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872E5E26-B4A9-4E79-A782-17CFA8E3CEB3}" dt="2024-08-14T00:45:43.511" v="8" actId="121"/>
          <ac:spMkLst>
            <pc:docMk/>
            <pc:sldMk cId="849079194" sldId="519"/>
            <ac:spMk id="6" creationId="{E1CB64D1-48BC-4AED-A444-CDAF33717AEA}"/>
          </ac:spMkLst>
        </pc:spChg>
      </pc:sldChg>
      <pc:sldChg chg="add del">
        <pc:chgData name="" userId="4df855aef7cffa4d" providerId="LiveId" clId="{872E5E26-B4A9-4E79-A782-17CFA8E3CEB3}" dt="2024-08-14T06:18:15.022" v="2732" actId="2696"/>
        <pc:sldMkLst>
          <pc:docMk/>
          <pc:sldMk cId="2302873294" sldId="595"/>
        </pc:sldMkLst>
      </pc:sldChg>
      <pc:sldChg chg="addSp delSp modSp add">
        <pc:chgData name="" userId="4df855aef7cffa4d" providerId="LiveId" clId="{872E5E26-B4A9-4E79-A782-17CFA8E3CEB3}" dt="2024-08-14T06:26:06.557" v="2922" actId="1076"/>
        <pc:sldMkLst>
          <pc:docMk/>
          <pc:sldMk cId="3116584856" sldId="596"/>
        </pc:sldMkLst>
        <pc:spChg chg="add del mod">
          <ac:chgData name="" userId="4df855aef7cffa4d" providerId="LiveId" clId="{872E5E26-B4A9-4E79-A782-17CFA8E3CEB3}" dt="2024-08-14T06:25:28.579" v="2908" actId="478"/>
          <ac:spMkLst>
            <pc:docMk/>
            <pc:sldMk cId="3116584856" sldId="596"/>
            <ac:spMk id="2" creationId="{8E6D41D8-C401-404E-921D-19758D13AB49}"/>
          </ac:spMkLst>
        </pc:spChg>
        <pc:spChg chg="add mod">
          <ac:chgData name="" userId="4df855aef7cffa4d" providerId="LiveId" clId="{872E5E26-B4A9-4E79-A782-17CFA8E3CEB3}" dt="2024-08-14T06:25:38.928" v="2917" actId="1076"/>
          <ac:spMkLst>
            <pc:docMk/>
            <pc:sldMk cId="3116584856" sldId="596"/>
            <ac:spMk id="3" creationId="{021CE907-4D15-413E-B2F5-8FE3E79444E9}"/>
          </ac:spMkLst>
        </pc:spChg>
        <pc:spChg chg="del mod">
          <ac:chgData name="" userId="4df855aef7cffa4d" providerId="LiveId" clId="{872E5E26-B4A9-4E79-A782-17CFA8E3CEB3}" dt="2024-08-14T06:24:38.312" v="2837" actId="478"/>
          <ac:spMkLst>
            <pc:docMk/>
            <pc:sldMk cId="3116584856" sldId="596"/>
            <ac:spMk id="5" creationId="{EE497F0E-BC98-4538-526E-50705CDCF913}"/>
          </ac:spMkLst>
        </pc:spChg>
        <pc:spChg chg="add mod">
          <ac:chgData name="" userId="4df855aef7cffa4d" providerId="LiveId" clId="{872E5E26-B4A9-4E79-A782-17CFA8E3CEB3}" dt="2024-08-14T06:24:59.676" v="2899" actId="14100"/>
          <ac:spMkLst>
            <pc:docMk/>
            <pc:sldMk cId="3116584856" sldId="596"/>
            <ac:spMk id="23" creationId="{241BC3B6-E1C7-4497-8541-8E1491945378}"/>
          </ac:spMkLst>
        </pc:spChg>
        <pc:spChg chg="del">
          <ac:chgData name="" userId="4df855aef7cffa4d" providerId="LiveId" clId="{872E5E26-B4A9-4E79-A782-17CFA8E3CEB3}" dt="2024-08-14T06:24:38.312" v="2837" actId="478"/>
          <ac:spMkLst>
            <pc:docMk/>
            <pc:sldMk cId="3116584856" sldId="596"/>
            <ac:spMk id="32" creationId="{79021005-C64A-4D5C-84FD-F5CC8D9D4AB2}"/>
          </ac:spMkLst>
        </pc:spChg>
        <pc:picChg chg="add mod">
          <ac:chgData name="" userId="4df855aef7cffa4d" providerId="LiveId" clId="{872E5E26-B4A9-4E79-A782-17CFA8E3CEB3}" dt="2024-08-14T06:26:06.557" v="2922" actId="1076"/>
          <ac:picMkLst>
            <pc:docMk/>
            <pc:sldMk cId="3116584856" sldId="596"/>
            <ac:picMk id="4" creationId="{0A7D415A-ECE7-496C-9BFE-CFCE4BE1A284}"/>
          </ac:picMkLst>
        </pc:picChg>
      </pc:sldChg>
      <pc:sldChg chg="add del modAnim">
        <pc:chgData name="" userId="4df855aef7cffa4d" providerId="LiveId" clId="{872E5E26-B4A9-4E79-A782-17CFA8E3CEB3}" dt="2024-08-14T05:22:27.865" v="1422" actId="2696"/>
        <pc:sldMkLst>
          <pc:docMk/>
          <pc:sldMk cId="1538590587" sldId="621"/>
        </pc:sldMkLst>
      </pc:sldChg>
      <pc:sldChg chg="add del modAnim">
        <pc:chgData name="" userId="4df855aef7cffa4d" providerId="LiveId" clId="{872E5E26-B4A9-4E79-A782-17CFA8E3CEB3}" dt="2024-08-14T06:12:52.277" v="2328" actId="2696"/>
        <pc:sldMkLst>
          <pc:docMk/>
          <pc:sldMk cId="988942229" sldId="622"/>
        </pc:sldMkLst>
      </pc:sldChg>
      <pc:sldChg chg="delSp add del modAnim">
        <pc:chgData name="" userId="4df855aef7cffa4d" providerId="LiveId" clId="{872E5E26-B4A9-4E79-A782-17CFA8E3CEB3}" dt="2024-08-14T06:19:19.276" v="2735" actId="2696"/>
        <pc:sldMkLst>
          <pc:docMk/>
          <pc:sldMk cId="2282695398" sldId="623"/>
        </pc:sldMkLst>
        <pc:spChg chg="del">
          <ac:chgData name="" userId="4df855aef7cffa4d" providerId="LiveId" clId="{872E5E26-B4A9-4E79-A782-17CFA8E3CEB3}" dt="2024-08-14T06:18:47.819" v="2733" actId="478"/>
          <ac:spMkLst>
            <pc:docMk/>
            <pc:sldMk cId="2282695398" sldId="623"/>
            <ac:spMk id="2" creationId="{523DFF82-4AB9-6225-AC70-5D2E728847B6}"/>
          </ac:spMkLst>
        </pc:spChg>
        <pc:spChg chg="del">
          <ac:chgData name="" userId="4df855aef7cffa4d" providerId="LiveId" clId="{872E5E26-B4A9-4E79-A782-17CFA8E3CEB3}" dt="2024-08-14T06:18:47.819" v="2733" actId="478"/>
          <ac:spMkLst>
            <pc:docMk/>
            <pc:sldMk cId="2282695398" sldId="623"/>
            <ac:spMk id="3" creationId="{772DE44C-B612-6CA6-B9CA-063364152D07}"/>
          </ac:spMkLst>
        </pc:spChg>
        <pc:spChg chg="del">
          <ac:chgData name="" userId="4df855aef7cffa4d" providerId="LiveId" clId="{872E5E26-B4A9-4E79-A782-17CFA8E3CEB3}" dt="2024-08-14T06:18:47.819" v="2733" actId="478"/>
          <ac:spMkLst>
            <pc:docMk/>
            <pc:sldMk cId="2282695398" sldId="623"/>
            <ac:spMk id="4" creationId="{F6B288F1-A4C4-D2B5-F385-85D7DB1EC8DA}"/>
          </ac:spMkLst>
        </pc:spChg>
        <pc:spChg chg="del">
          <ac:chgData name="" userId="4df855aef7cffa4d" providerId="LiveId" clId="{872E5E26-B4A9-4E79-A782-17CFA8E3CEB3}" dt="2024-08-14T06:18:47.819" v="2733" actId="478"/>
          <ac:spMkLst>
            <pc:docMk/>
            <pc:sldMk cId="2282695398" sldId="623"/>
            <ac:spMk id="5" creationId="{F6B288F1-A4C4-D2B5-F385-85D7DB1EC8DA}"/>
          </ac:spMkLst>
        </pc:spChg>
      </pc:sldChg>
      <pc:sldChg chg="add del modAnim">
        <pc:chgData name="" userId="4df855aef7cffa4d" providerId="LiveId" clId="{872E5E26-B4A9-4E79-A782-17CFA8E3CEB3}" dt="2024-08-14T00:49:03.001" v="54" actId="2696"/>
        <pc:sldMkLst>
          <pc:docMk/>
          <pc:sldMk cId="1920664574" sldId="624"/>
        </pc:sldMkLst>
      </pc:sldChg>
      <pc:sldChg chg="addSp delSp modSp add modAnim">
        <pc:chgData name="" userId="4df855aef7cffa4d" providerId="LiveId" clId="{872E5E26-B4A9-4E79-A782-17CFA8E3CEB3}" dt="2024-08-14T06:26:34.430" v="2926" actId="1076"/>
        <pc:sldMkLst>
          <pc:docMk/>
          <pc:sldMk cId="2839374078" sldId="625"/>
        </pc:sldMkLst>
        <pc:spChg chg="del">
          <ac:chgData name="" userId="4df855aef7cffa4d" providerId="LiveId" clId="{872E5E26-B4A9-4E79-A782-17CFA8E3CEB3}" dt="2024-08-14T06:20:44.444" v="2773" actId="478"/>
          <ac:spMkLst>
            <pc:docMk/>
            <pc:sldMk cId="2839374078" sldId="625"/>
            <ac:spMk id="2" creationId="{523DFF82-4AB9-6225-AC70-5D2E728847B6}"/>
          </ac:spMkLst>
        </pc:spChg>
        <pc:spChg chg="del">
          <ac:chgData name="" userId="4df855aef7cffa4d" providerId="LiveId" clId="{872E5E26-B4A9-4E79-A782-17CFA8E3CEB3}" dt="2024-08-14T06:20:44.444" v="2773" actId="478"/>
          <ac:spMkLst>
            <pc:docMk/>
            <pc:sldMk cId="2839374078" sldId="625"/>
            <ac:spMk id="3" creationId="{772DE44C-B612-6CA6-B9CA-063364152D07}"/>
          </ac:spMkLst>
        </pc:spChg>
        <pc:spChg chg="del">
          <ac:chgData name="" userId="4df855aef7cffa4d" providerId="LiveId" clId="{872E5E26-B4A9-4E79-A782-17CFA8E3CEB3}" dt="2024-08-14T06:20:44.444" v="2773" actId="478"/>
          <ac:spMkLst>
            <pc:docMk/>
            <pc:sldMk cId="2839374078" sldId="625"/>
            <ac:spMk id="4" creationId="{F6B288F1-A4C4-D2B5-F385-85D7DB1EC8DA}"/>
          </ac:spMkLst>
        </pc:spChg>
        <pc:spChg chg="del">
          <ac:chgData name="" userId="4df855aef7cffa4d" providerId="LiveId" clId="{872E5E26-B4A9-4E79-A782-17CFA8E3CEB3}" dt="2024-08-14T06:20:44.444" v="2773" actId="478"/>
          <ac:spMkLst>
            <pc:docMk/>
            <pc:sldMk cId="2839374078" sldId="625"/>
            <ac:spMk id="5" creationId="{F6B288F1-A4C4-D2B5-F385-85D7DB1EC8DA}"/>
          </ac:spMkLst>
        </pc:spChg>
        <pc:spChg chg="mod">
          <ac:chgData name="" userId="4df855aef7cffa4d" providerId="LiveId" clId="{872E5E26-B4A9-4E79-A782-17CFA8E3CEB3}" dt="2024-08-14T06:26:26.678" v="2924" actId="13822"/>
          <ac:spMkLst>
            <pc:docMk/>
            <pc:sldMk cId="2839374078" sldId="625"/>
            <ac:spMk id="6" creationId="{475DA2B0-818A-8715-6167-7EF1762023DA}"/>
          </ac:spMkLst>
        </pc:spChg>
        <pc:spChg chg="mod">
          <ac:chgData name="" userId="4df855aef7cffa4d" providerId="LiveId" clId="{872E5E26-B4A9-4E79-A782-17CFA8E3CEB3}" dt="2024-08-14T06:26:34.430" v="2926" actId="1076"/>
          <ac:spMkLst>
            <pc:docMk/>
            <pc:sldMk cId="2839374078" sldId="625"/>
            <ac:spMk id="7" creationId="{00000000-0000-0000-0000-000000000000}"/>
          </ac:spMkLst>
        </pc:spChg>
        <pc:spChg chg="mod">
          <ac:chgData name="" userId="4df855aef7cffa4d" providerId="LiveId" clId="{872E5E26-B4A9-4E79-A782-17CFA8E3CEB3}" dt="2024-08-14T06:23:36.926" v="2836" actId="1076"/>
          <ac:spMkLst>
            <pc:docMk/>
            <pc:sldMk cId="2839374078" sldId="625"/>
            <ac:spMk id="8" creationId="{475DA2B0-818A-8715-6167-7EF1762023DA}"/>
          </ac:spMkLst>
        </pc:spChg>
        <pc:spChg chg="add mod">
          <ac:chgData name="" userId="4df855aef7cffa4d" providerId="LiveId" clId="{872E5E26-B4A9-4E79-A782-17CFA8E3CEB3}" dt="2024-08-14T06:26:31.900" v="2925" actId="1076"/>
          <ac:spMkLst>
            <pc:docMk/>
            <pc:sldMk cId="2839374078" sldId="625"/>
            <ac:spMk id="10" creationId="{47F87B08-9786-4822-8A5D-34FC9DE1CCB7}"/>
          </ac:spMkLst>
        </pc:spChg>
        <pc:spChg chg="mod">
          <ac:chgData name="" userId="4df855aef7cffa4d" providerId="LiveId" clId="{872E5E26-B4A9-4E79-A782-17CFA8E3CEB3}" dt="2024-08-14T06:23:36.926" v="2836" actId="1076"/>
          <ac:spMkLst>
            <pc:docMk/>
            <pc:sldMk cId="2839374078" sldId="625"/>
            <ac:spMk id="12" creationId="{00000000-0000-0000-0000-000000000000}"/>
          </ac:spMkLst>
        </pc:spChg>
        <pc:spChg chg="mod">
          <ac:chgData name="" userId="4df855aef7cffa4d" providerId="LiveId" clId="{872E5E26-B4A9-4E79-A782-17CFA8E3CEB3}" dt="2024-08-14T06:23:36.926" v="2836" actId="1076"/>
          <ac:spMkLst>
            <pc:docMk/>
            <pc:sldMk cId="2839374078" sldId="625"/>
            <ac:spMk id="13" creationId="{00000000-0000-0000-0000-000000000000}"/>
          </ac:spMkLst>
        </pc:spChg>
        <pc:picChg chg="mod">
          <ac:chgData name="" userId="4df855aef7cffa4d" providerId="LiveId" clId="{872E5E26-B4A9-4E79-A782-17CFA8E3CEB3}" dt="2024-08-14T06:23:36.926" v="2836" actId="1076"/>
          <ac:picMkLst>
            <pc:docMk/>
            <pc:sldMk cId="2839374078" sldId="625"/>
            <ac:picMk id="9" creationId="{00000000-0000-0000-0000-000000000000}"/>
          </ac:picMkLst>
        </pc:picChg>
        <pc:picChg chg="mod">
          <ac:chgData name="" userId="4df855aef7cffa4d" providerId="LiveId" clId="{872E5E26-B4A9-4E79-A782-17CFA8E3CEB3}" dt="2024-08-14T06:23:36.926" v="2836" actId="1076"/>
          <ac:picMkLst>
            <pc:docMk/>
            <pc:sldMk cId="2839374078" sldId="625"/>
            <ac:picMk id="11" creationId="{00000000-0000-0000-0000-000000000000}"/>
          </ac:picMkLst>
        </pc:picChg>
        <pc:picChg chg="mod">
          <ac:chgData name="" userId="4df855aef7cffa4d" providerId="LiveId" clId="{872E5E26-B4A9-4E79-A782-17CFA8E3CEB3}" dt="2024-08-14T06:23:36.926" v="2836" actId="1076"/>
          <ac:picMkLst>
            <pc:docMk/>
            <pc:sldMk cId="2839374078" sldId="625"/>
            <ac:picMk id="14" creationId="{00000000-0000-0000-0000-000000000000}"/>
          </ac:picMkLst>
        </pc:picChg>
      </pc:sldChg>
      <pc:sldChg chg="addSp delSp modSp">
        <pc:chgData name="" userId="4df855aef7cffa4d" providerId="LiveId" clId="{872E5E26-B4A9-4E79-A782-17CFA8E3CEB3}" dt="2024-08-14T06:32:46.619" v="3579" actId="14100"/>
        <pc:sldMkLst>
          <pc:docMk/>
          <pc:sldMk cId="980143643" sldId="793"/>
        </pc:sldMkLst>
        <pc:spChg chg="mod">
          <ac:chgData name="" userId="4df855aef7cffa4d" providerId="LiveId" clId="{872E5E26-B4A9-4E79-A782-17CFA8E3CEB3}" dt="2024-08-14T06:28:41.067" v="3058" actId="14100"/>
          <ac:spMkLst>
            <pc:docMk/>
            <pc:sldMk cId="980143643" sldId="793"/>
            <ac:spMk id="2" creationId="{DF64F489-3C0A-4D16-8959-BEDC030B8436}"/>
          </ac:spMkLst>
        </pc:spChg>
        <pc:spChg chg="del">
          <ac:chgData name="" userId="4df855aef7cffa4d" providerId="LiveId" clId="{872E5E26-B4A9-4E79-A782-17CFA8E3CEB3}" dt="2024-08-14T00:46:44.835" v="23" actId="478"/>
          <ac:spMkLst>
            <pc:docMk/>
            <pc:sldMk cId="980143643" sldId="793"/>
            <ac:spMk id="3" creationId="{383A0E51-3DB0-403B-A555-2F446C64E3FD}"/>
          </ac:spMkLst>
        </pc:spChg>
        <pc:spChg chg="mod">
          <ac:chgData name="" userId="4df855aef7cffa4d" providerId="LiveId" clId="{872E5E26-B4A9-4E79-A782-17CFA8E3CEB3}" dt="2024-08-14T06:28:04.488" v="2960" actId="14100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872E5E26-B4A9-4E79-A782-17CFA8E3CEB3}" dt="2024-08-14T00:46:31.705" v="18" actId="20577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872E5E26-B4A9-4E79-A782-17CFA8E3CEB3}" dt="2024-08-14T00:46:42.342" v="22" actId="478"/>
          <ac:spMkLst>
            <pc:docMk/>
            <pc:sldMk cId="980143643" sldId="793"/>
            <ac:spMk id="16" creationId="{5A71625A-5CED-4199-B436-63AF1599A012}"/>
          </ac:spMkLst>
        </pc:spChg>
        <pc:spChg chg="add mod">
          <ac:chgData name="" userId="4df855aef7cffa4d" providerId="LiveId" clId="{872E5E26-B4A9-4E79-A782-17CFA8E3CEB3}" dt="2024-08-14T06:29:29.156" v="3186" actId="1076"/>
          <ac:spMkLst>
            <pc:docMk/>
            <pc:sldMk cId="980143643" sldId="793"/>
            <ac:spMk id="17" creationId="{E7E0B800-E6CD-4C7D-B8B9-661104C2B39F}"/>
          </ac:spMkLst>
        </pc:spChg>
        <pc:spChg chg="add mod">
          <ac:chgData name="" userId="4df855aef7cffa4d" providerId="LiveId" clId="{872E5E26-B4A9-4E79-A782-17CFA8E3CEB3}" dt="2024-08-14T06:29:49.071" v="3212" actId="207"/>
          <ac:spMkLst>
            <pc:docMk/>
            <pc:sldMk cId="980143643" sldId="793"/>
            <ac:spMk id="18" creationId="{CE55D506-CD4D-44E8-9A6D-18EB4B7418D6}"/>
          </ac:spMkLst>
        </pc:spChg>
        <pc:spChg chg="del">
          <ac:chgData name="" userId="4df855aef7cffa4d" providerId="LiveId" clId="{872E5E26-B4A9-4E79-A782-17CFA8E3CEB3}" dt="2024-08-14T00:46:42.342" v="22" actId="478"/>
          <ac:spMkLst>
            <pc:docMk/>
            <pc:sldMk cId="980143643" sldId="793"/>
            <ac:spMk id="19" creationId="{3A2DFED8-54FC-4828-A13F-0BFB56E7108A}"/>
          </ac:spMkLst>
        </pc:spChg>
        <pc:spChg chg="del">
          <ac:chgData name="" userId="4df855aef7cffa4d" providerId="LiveId" clId="{872E5E26-B4A9-4E79-A782-17CFA8E3CEB3}" dt="2024-08-14T00:46:42.342" v="22" actId="478"/>
          <ac:spMkLst>
            <pc:docMk/>
            <pc:sldMk cId="980143643" sldId="793"/>
            <ac:spMk id="20" creationId="{32C05635-F51A-4485-87CD-7C2F104CE78D}"/>
          </ac:spMkLst>
        </pc:spChg>
        <pc:spChg chg="add mod">
          <ac:chgData name="" userId="4df855aef7cffa4d" providerId="LiveId" clId="{872E5E26-B4A9-4E79-A782-17CFA8E3CEB3}" dt="2024-08-14T06:31:03.620" v="3381" actId="20577"/>
          <ac:spMkLst>
            <pc:docMk/>
            <pc:sldMk cId="980143643" sldId="793"/>
            <ac:spMk id="21" creationId="{DAC001F2-9ED3-4B77-B6DC-6CF84AACF236}"/>
          </ac:spMkLst>
        </pc:spChg>
        <pc:spChg chg="add mod">
          <ac:chgData name="" userId="4df855aef7cffa4d" providerId="LiveId" clId="{872E5E26-B4A9-4E79-A782-17CFA8E3CEB3}" dt="2024-08-14T06:30:38.960" v="3310" actId="14100"/>
          <ac:spMkLst>
            <pc:docMk/>
            <pc:sldMk cId="980143643" sldId="793"/>
            <ac:spMk id="22" creationId="{24456607-7135-471E-9F48-5ED01DB97F4E}"/>
          </ac:spMkLst>
        </pc:spChg>
        <pc:spChg chg="del">
          <ac:chgData name="" userId="4df855aef7cffa4d" providerId="LiveId" clId="{872E5E26-B4A9-4E79-A782-17CFA8E3CEB3}" dt="2024-08-14T00:46:42.342" v="22" actId="478"/>
          <ac:spMkLst>
            <pc:docMk/>
            <pc:sldMk cId="980143643" sldId="793"/>
            <ac:spMk id="23" creationId="{32AEDAC6-58FA-4034-808E-9129AF3873B7}"/>
          </ac:spMkLst>
        </pc:spChg>
        <pc:spChg chg="add mod">
          <ac:chgData name="" userId="4df855aef7cffa4d" providerId="LiveId" clId="{872E5E26-B4A9-4E79-A782-17CFA8E3CEB3}" dt="2024-08-14T06:31:10.327" v="3391" actId="14100"/>
          <ac:spMkLst>
            <pc:docMk/>
            <pc:sldMk cId="980143643" sldId="793"/>
            <ac:spMk id="24" creationId="{82F893E4-C922-4B0A-B0A4-F42B16BA2361}"/>
          </ac:spMkLst>
        </pc:spChg>
        <pc:spChg chg="add mod">
          <ac:chgData name="" userId="4df855aef7cffa4d" providerId="LiveId" clId="{872E5E26-B4A9-4E79-A782-17CFA8E3CEB3}" dt="2024-08-14T06:31:26.366" v="3403" actId="14100"/>
          <ac:spMkLst>
            <pc:docMk/>
            <pc:sldMk cId="980143643" sldId="793"/>
            <ac:spMk id="25" creationId="{13DE5E75-27D8-4D7F-8D8D-8C79B082861B}"/>
          </ac:spMkLst>
        </pc:spChg>
        <pc:spChg chg="del">
          <ac:chgData name="" userId="4df855aef7cffa4d" providerId="LiveId" clId="{872E5E26-B4A9-4E79-A782-17CFA8E3CEB3}" dt="2024-08-14T00:46:42.342" v="22" actId="478"/>
          <ac:spMkLst>
            <pc:docMk/>
            <pc:sldMk cId="980143643" sldId="793"/>
            <ac:spMk id="26" creationId="{9182114A-DCD8-4F43-99E2-F3A921370CE1}"/>
          </ac:spMkLst>
        </pc:spChg>
        <pc:spChg chg="add mod">
          <ac:chgData name="" userId="4df855aef7cffa4d" providerId="LiveId" clId="{872E5E26-B4A9-4E79-A782-17CFA8E3CEB3}" dt="2024-08-14T06:31:57.883" v="3481" actId="20577"/>
          <ac:spMkLst>
            <pc:docMk/>
            <pc:sldMk cId="980143643" sldId="793"/>
            <ac:spMk id="27" creationId="{A6A6B00D-9845-4B38-9ED4-C5096EDEC7C5}"/>
          </ac:spMkLst>
        </pc:spChg>
        <pc:spChg chg="add mod">
          <ac:chgData name="" userId="4df855aef7cffa4d" providerId="LiveId" clId="{872E5E26-B4A9-4E79-A782-17CFA8E3CEB3}" dt="2024-08-14T06:32:46.619" v="3579" actId="14100"/>
          <ac:spMkLst>
            <pc:docMk/>
            <pc:sldMk cId="980143643" sldId="793"/>
            <ac:spMk id="28" creationId="{DB352D42-13C6-4DEE-81E0-6138FA7051EB}"/>
          </ac:spMkLst>
        </pc:spChg>
        <pc:spChg chg="del">
          <ac:chgData name="" userId="4df855aef7cffa4d" providerId="LiveId" clId="{872E5E26-B4A9-4E79-A782-17CFA8E3CEB3}" dt="2024-08-14T00:46:42.342" v="22" actId="478"/>
          <ac:spMkLst>
            <pc:docMk/>
            <pc:sldMk cId="980143643" sldId="793"/>
            <ac:spMk id="29" creationId="{929BBD43-A0B0-4FE0-A73D-20D832965558}"/>
          </ac:spMkLst>
        </pc:spChg>
        <pc:spChg chg="del">
          <ac:chgData name="" userId="4df855aef7cffa4d" providerId="LiveId" clId="{872E5E26-B4A9-4E79-A782-17CFA8E3CEB3}" dt="2024-08-14T00:46:42.342" v="22" actId="478"/>
          <ac:spMkLst>
            <pc:docMk/>
            <pc:sldMk cId="980143643" sldId="793"/>
            <ac:spMk id="30" creationId="{7A80A9F9-C01C-47C2-8C9B-D93EA90CD683}"/>
          </ac:spMkLst>
        </pc:spChg>
        <pc:spChg chg="del">
          <ac:chgData name="" userId="4df855aef7cffa4d" providerId="LiveId" clId="{872E5E26-B4A9-4E79-A782-17CFA8E3CEB3}" dt="2024-08-14T00:46:42.342" v="22" actId="478"/>
          <ac:spMkLst>
            <pc:docMk/>
            <pc:sldMk cId="980143643" sldId="793"/>
            <ac:spMk id="34" creationId="{7FC3CC85-013A-438B-81F4-26103734269C}"/>
          </ac:spMkLst>
        </pc:spChg>
        <pc:spChg chg="del">
          <ac:chgData name="" userId="4df855aef7cffa4d" providerId="LiveId" clId="{872E5E26-B4A9-4E79-A782-17CFA8E3CEB3}" dt="2024-08-14T00:46:42.342" v="22" actId="478"/>
          <ac:spMkLst>
            <pc:docMk/>
            <pc:sldMk cId="980143643" sldId="793"/>
            <ac:spMk id="35" creationId="{8020AAF2-D75E-42A6-8D92-82457AE7621A}"/>
          </ac:spMkLst>
        </pc:spChg>
      </pc:sldChg>
      <pc:sldChg chg="del">
        <pc:chgData name="" userId="4df855aef7cffa4d" providerId="LiveId" clId="{872E5E26-B4A9-4E79-A782-17CFA8E3CEB3}" dt="2024-08-14T00:46:07.370" v="12" actId="2696"/>
        <pc:sldMkLst>
          <pc:docMk/>
          <pc:sldMk cId="3425178211" sldId="805"/>
        </pc:sldMkLst>
      </pc:sldChg>
      <pc:sldChg chg="del">
        <pc:chgData name="" userId="4df855aef7cffa4d" providerId="LiveId" clId="{872E5E26-B4A9-4E79-A782-17CFA8E3CEB3}" dt="2024-08-14T01:10:53.551" v="886" actId="2696"/>
        <pc:sldMkLst>
          <pc:docMk/>
          <pc:sldMk cId="3677879957" sldId="806"/>
        </pc:sldMkLst>
      </pc:sldChg>
      <pc:sldChg chg="del">
        <pc:chgData name="" userId="4df855aef7cffa4d" providerId="LiveId" clId="{872E5E26-B4A9-4E79-A782-17CFA8E3CEB3}" dt="2024-08-14T00:46:09.951" v="13" actId="2696"/>
        <pc:sldMkLst>
          <pc:docMk/>
          <pc:sldMk cId="3814284536" sldId="807"/>
        </pc:sldMkLst>
      </pc:sldChg>
      <pc:sldChg chg="addSp delSp modSp add">
        <pc:chgData name="" userId="4df855aef7cffa4d" providerId="LiveId" clId="{872E5E26-B4A9-4E79-A782-17CFA8E3CEB3}" dt="2024-08-14T01:10:49.709" v="885" actId="13822"/>
        <pc:sldMkLst>
          <pc:docMk/>
          <pc:sldMk cId="3925429647" sldId="807"/>
        </pc:sldMkLst>
        <pc:spChg chg="add mod">
          <ac:chgData name="" userId="4df855aef7cffa4d" providerId="LiveId" clId="{872E5E26-B4A9-4E79-A782-17CFA8E3CEB3}" dt="2024-08-14T01:10:49.709" v="885" actId="13822"/>
          <ac:spMkLst>
            <pc:docMk/>
            <pc:sldMk cId="3925429647" sldId="807"/>
            <ac:spMk id="2" creationId="{15F42331-1F79-4F4C-A942-03ED7A3EB2C9}"/>
          </ac:spMkLst>
        </pc:spChg>
        <pc:spChg chg="add mod">
          <ac:chgData name="" userId="4df855aef7cffa4d" providerId="LiveId" clId="{872E5E26-B4A9-4E79-A782-17CFA8E3CEB3}" dt="2024-08-14T00:58:02.087" v="252" actId="1076"/>
          <ac:spMkLst>
            <pc:docMk/>
            <pc:sldMk cId="3925429647" sldId="807"/>
            <ac:spMk id="3" creationId="{E370C329-3C40-4FA9-883D-75A2B15845AF}"/>
          </ac:spMkLst>
        </pc:spChg>
        <pc:spChg chg="add mod">
          <ac:chgData name="" userId="4df855aef7cffa4d" providerId="LiveId" clId="{872E5E26-B4A9-4E79-A782-17CFA8E3CEB3}" dt="2024-08-14T00:58:02.087" v="252" actId="1076"/>
          <ac:spMkLst>
            <pc:docMk/>
            <pc:sldMk cId="3925429647" sldId="807"/>
            <ac:spMk id="5" creationId="{FC83A75A-2C09-46B6-82C9-6F37FE555E87}"/>
          </ac:spMkLst>
        </pc:spChg>
        <pc:spChg chg="add mod">
          <ac:chgData name="" userId="4df855aef7cffa4d" providerId="LiveId" clId="{872E5E26-B4A9-4E79-A782-17CFA8E3CEB3}" dt="2024-08-14T00:58:02.087" v="252" actId="1076"/>
          <ac:spMkLst>
            <pc:docMk/>
            <pc:sldMk cId="3925429647" sldId="807"/>
            <ac:spMk id="7" creationId="{B0F35E49-5F4F-4B14-8569-D31ADB045658}"/>
          </ac:spMkLst>
        </pc:spChg>
        <pc:spChg chg="add mod">
          <ac:chgData name="" userId="4df855aef7cffa4d" providerId="LiveId" clId="{872E5E26-B4A9-4E79-A782-17CFA8E3CEB3}" dt="2024-08-14T01:05:26.731" v="532" actId="14100"/>
          <ac:spMkLst>
            <pc:docMk/>
            <pc:sldMk cId="3925429647" sldId="807"/>
            <ac:spMk id="8" creationId="{372A08CB-444E-4FAB-9232-B1F91D6D66DB}"/>
          </ac:spMkLst>
        </pc:spChg>
        <pc:spChg chg="add del mod">
          <ac:chgData name="" userId="4df855aef7cffa4d" providerId="LiveId" clId="{872E5E26-B4A9-4E79-A782-17CFA8E3CEB3}" dt="2024-08-14T01:07:16.291" v="652" actId="478"/>
          <ac:spMkLst>
            <pc:docMk/>
            <pc:sldMk cId="3925429647" sldId="807"/>
            <ac:spMk id="9" creationId="{5C69163B-CF1D-48B3-950B-918C8D4325F4}"/>
          </ac:spMkLst>
        </pc:spChg>
        <pc:spChg chg="add mod">
          <ac:chgData name="" userId="4df855aef7cffa4d" providerId="LiveId" clId="{872E5E26-B4A9-4E79-A782-17CFA8E3CEB3}" dt="2024-08-14T01:04:50.089" v="447" actId="1076"/>
          <ac:spMkLst>
            <pc:docMk/>
            <pc:sldMk cId="3925429647" sldId="807"/>
            <ac:spMk id="15" creationId="{EFB8FEFE-CF95-46B9-8AA0-061B2427F12E}"/>
          </ac:spMkLst>
        </pc:spChg>
        <pc:spChg chg="add mod">
          <ac:chgData name="" userId="4df855aef7cffa4d" providerId="LiveId" clId="{872E5E26-B4A9-4E79-A782-17CFA8E3CEB3}" dt="2024-08-14T01:04:50.089" v="447" actId="1076"/>
          <ac:spMkLst>
            <pc:docMk/>
            <pc:sldMk cId="3925429647" sldId="807"/>
            <ac:spMk id="16" creationId="{ADBF1493-3EC3-456C-A969-EACF295E1BCF}"/>
          </ac:spMkLst>
        </pc:spChg>
        <pc:spChg chg="add mod">
          <ac:chgData name="" userId="4df855aef7cffa4d" providerId="LiveId" clId="{872E5E26-B4A9-4E79-A782-17CFA8E3CEB3}" dt="2024-08-14T01:04:50.089" v="447" actId="1076"/>
          <ac:spMkLst>
            <pc:docMk/>
            <pc:sldMk cId="3925429647" sldId="807"/>
            <ac:spMk id="17" creationId="{3DEB269B-7238-420A-8C22-23DEC62D2B39}"/>
          </ac:spMkLst>
        </pc:spChg>
        <pc:spChg chg="add mod">
          <ac:chgData name="" userId="4df855aef7cffa4d" providerId="LiveId" clId="{872E5E26-B4A9-4E79-A782-17CFA8E3CEB3}" dt="2024-08-14T01:04:50.089" v="447" actId="1076"/>
          <ac:spMkLst>
            <pc:docMk/>
            <pc:sldMk cId="3925429647" sldId="807"/>
            <ac:spMk id="19" creationId="{8E8B50EF-13A7-4C60-AB91-7838F81C5699}"/>
          </ac:spMkLst>
        </pc:spChg>
        <pc:spChg chg="add mod">
          <ac:chgData name="" userId="4df855aef7cffa4d" providerId="LiveId" clId="{872E5E26-B4A9-4E79-A782-17CFA8E3CEB3}" dt="2024-08-14T01:06:59.414" v="648" actId="14100"/>
          <ac:spMkLst>
            <pc:docMk/>
            <pc:sldMk cId="3925429647" sldId="807"/>
            <ac:spMk id="20" creationId="{1104AD2D-9FB2-4D2C-B523-68D5DE4AAFEA}"/>
          </ac:spMkLst>
        </pc:spChg>
        <pc:spChg chg="add mod">
          <ac:chgData name="" userId="4df855aef7cffa4d" providerId="LiveId" clId="{872E5E26-B4A9-4E79-A782-17CFA8E3CEB3}" dt="2024-08-14T01:05:20.373" v="531" actId="14100"/>
          <ac:spMkLst>
            <pc:docMk/>
            <pc:sldMk cId="3925429647" sldId="807"/>
            <ac:spMk id="21" creationId="{634A0C1A-07CA-4239-949F-F400D18D5703}"/>
          </ac:spMkLst>
        </pc:spChg>
        <pc:spChg chg="add mod">
          <ac:chgData name="" userId="4df855aef7cffa4d" providerId="LiveId" clId="{872E5E26-B4A9-4E79-A782-17CFA8E3CEB3}" dt="2024-08-14T01:06:02.617" v="592" actId="14100"/>
          <ac:spMkLst>
            <pc:docMk/>
            <pc:sldMk cId="3925429647" sldId="807"/>
            <ac:spMk id="22" creationId="{639ADB57-5865-461B-BBF6-095ED5768C3B}"/>
          </ac:spMkLst>
        </pc:spChg>
        <pc:spChg chg="add mod">
          <ac:chgData name="" userId="4df855aef7cffa4d" providerId="LiveId" clId="{872E5E26-B4A9-4E79-A782-17CFA8E3CEB3}" dt="2024-08-14T01:07:47.503" v="658" actId="1076"/>
          <ac:spMkLst>
            <pc:docMk/>
            <pc:sldMk cId="3925429647" sldId="807"/>
            <ac:spMk id="23" creationId="{01D998EC-5C3D-4B14-9A94-9CC109AB5FDE}"/>
          </ac:spMkLst>
        </pc:spChg>
        <pc:spChg chg="add mod">
          <ac:chgData name="" userId="4df855aef7cffa4d" providerId="LiveId" clId="{872E5E26-B4A9-4E79-A782-17CFA8E3CEB3}" dt="2024-08-14T01:06:35.025" v="606" actId="1076"/>
          <ac:spMkLst>
            <pc:docMk/>
            <pc:sldMk cId="3925429647" sldId="807"/>
            <ac:spMk id="24" creationId="{FE103EC2-6D39-407B-A7C2-1216383DA083}"/>
          </ac:spMkLst>
        </pc:spChg>
        <pc:spChg chg="add mod">
          <ac:chgData name="" userId="4df855aef7cffa4d" providerId="LiveId" clId="{872E5E26-B4A9-4E79-A782-17CFA8E3CEB3}" dt="2024-08-14T01:06:51.157" v="644" actId="14100"/>
          <ac:spMkLst>
            <pc:docMk/>
            <pc:sldMk cId="3925429647" sldId="807"/>
            <ac:spMk id="25" creationId="{4AC14A7D-4826-43B2-8E8D-CBF5F2C8F7FF}"/>
          </ac:spMkLst>
        </pc:spChg>
        <pc:spChg chg="add del mod">
          <ac:chgData name="" userId="4df855aef7cffa4d" providerId="LiveId" clId="{872E5E26-B4A9-4E79-A782-17CFA8E3CEB3}" dt="2024-08-14T01:07:23.920" v="653" actId="478"/>
          <ac:spMkLst>
            <pc:docMk/>
            <pc:sldMk cId="3925429647" sldId="807"/>
            <ac:spMk id="26" creationId="{E439DF14-0D49-4C31-8CD7-13D8CC316992}"/>
          </ac:spMkLst>
        </pc:spChg>
        <pc:spChg chg="add mod">
          <ac:chgData name="" userId="4df855aef7cffa4d" providerId="LiveId" clId="{872E5E26-B4A9-4E79-A782-17CFA8E3CEB3}" dt="2024-08-14T01:10:49.709" v="885" actId="13822"/>
          <ac:spMkLst>
            <pc:docMk/>
            <pc:sldMk cId="3925429647" sldId="807"/>
            <ac:spMk id="28" creationId="{7EC4BF0B-755F-448E-A714-B68C6432A57D}"/>
          </ac:spMkLst>
        </pc:spChg>
        <pc:spChg chg="add mod">
          <ac:chgData name="" userId="4df855aef7cffa4d" providerId="LiveId" clId="{872E5E26-B4A9-4E79-A782-17CFA8E3CEB3}" dt="2024-08-14T01:08:14.486" v="731" actId="14100"/>
          <ac:spMkLst>
            <pc:docMk/>
            <pc:sldMk cId="3925429647" sldId="807"/>
            <ac:spMk id="29" creationId="{F7E74735-243B-475B-B72B-68B6ED75E8AF}"/>
          </ac:spMkLst>
        </pc:spChg>
        <pc:spChg chg="add mod">
          <ac:chgData name="" userId="4df855aef7cffa4d" providerId="LiveId" clId="{872E5E26-B4A9-4E79-A782-17CFA8E3CEB3}" dt="2024-08-14T01:10:35.964" v="884" actId="14100"/>
          <ac:spMkLst>
            <pc:docMk/>
            <pc:sldMk cId="3925429647" sldId="807"/>
            <ac:spMk id="31" creationId="{0032FB4D-B0F0-4601-91D3-D4D203D62797}"/>
          </ac:spMkLst>
        </pc:spChg>
        <pc:spChg chg="add del mod">
          <ac:chgData name="" userId="4df855aef7cffa4d" providerId="LiveId" clId="{872E5E26-B4A9-4E79-A782-17CFA8E3CEB3}" dt="2024-08-14T01:10:27.996" v="881" actId="478"/>
          <ac:spMkLst>
            <pc:docMk/>
            <pc:sldMk cId="3925429647" sldId="807"/>
            <ac:spMk id="32" creationId="{8A71207A-AC65-4B77-890B-158F670CEC40}"/>
          </ac:spMkLst>
        </pc:spChg>
        <pc:picChg chg="add mod">
          <ac:chgData name="" userId="4df855aef7cffa4d" providerId="LiveId" clId="{872E5E26-B4A9-4E79-A782-17CFA8E3CEB3}" dt="2024-08-14T00:58:02.087" v="252" actId="1076"/>
          <ac:picMkLst>
            <pc:docMk/>
            <pc:sldMk cId="3925429647" sldId="807"/>
            <ac:picMk id="4" creationId="{7436147C-9009-4A76-B60B-36D3A3BB5C4B}"/>
          </ac:picMkLst>
        </pc:picChg>
        <pc:picChg chg="add mod ord">
          <ac:chgData name="" userId="4df855aef7cffa4d" providerId="LiveId" clId="{872E5E26-B4A9-4E79-A782-17CFA8E3CEB3}" dt="2024-08-14T00:58:02.087" v="252" actId="1076"/>
          <ac:picMkLst>
            <pc:docMk/>
            <pc:sldMk cId="3925429647" sldId="807"/>
            <ac:picMk id="6" creationId="{28534DDB-D422-480F-96C6-51559ECF1624}"/>
          </ac:picMkLst>
        </pc:picChg>
        <pc:picChg chg="add mod">
          <ac:chgData name="" userId="4df855aef7cffa4d" providerId="LiveId" clId="{872E5E26-B4A9-4E79-A782-17CFA8E3CEB3}" dt="2024-08-14T01:04:50.089" v="447" actId="1076"/>
          <ac:picMkLst>
            <pc:docMk/>
            <pc:sldMk cId="3925429647" sldId="807"/>
            <ac:picMk id="10" creationId="{0F64565C-77BA-4B98-87E8-7859124A74FF}"/>
          </ac:picMkLst>
        </pc:picChg>
        <pc:picChg chg="add mod">
          <ac:chgData name="" userId="4df855aef7cffa4d" providerId="LiveId" clId="{872E5E26-B4A9-4E79-A782-17CFA8E3CEB3}" dt="2024-08-14T01:04:50.089" v="447" actId="1076"/>
          <ac:picMkLst>
            <pc:docMk/>
            <pc:sldMk cId="3925429647" sldId="807"/>
            <ac:picMk id="11" creationId="{E5ADEE29-974C-46E3-A9A0-86D49A78695C}"/>
          </ac:picMkLst>
        </pc:picChg>
        <pc:picChg chg="add mod">
          <ac:chgData name="" userId="4df855aef7cffa4d" providerId="LiveId" clId="{872E5E26-B4A9-4E79-A782-17CFA8E3CEB3}" dt="2024-08-14T01:04:50.089" v="447" actId="1076"/>
          <ac:picMkLst>
            <pc:docMk/>
            <pc:sldMk cId="3925429647" sldId="807"/>
            <ac:picMk id="12" creationId="{657955D8-F66E-4776-A3DC-BCBE3E2ABF52}"/>
          </ac:picMkLst>
        </pc:picChg>
        <pc:picChg chg="add del mod">
          <ac:chgData name="" userId="4df855aef7cffa4d" providerId="LiveId" clId="{872E5E26-B4A9-4E79-A782-17CFA8E3CEB3}" dt="2024-08-14T01:00:03.844" v="299" actId="478"/>
          <ac:picMkLst>
            <pc:docMk/>
            <pc:sldMk cId="3925429647" sldId="807"/>
            <ac:picMk id="13" creationId="{34E3B2E2-2596-4BAF-BA0A-50410C70C8E8}"/>
          </ac:picMkLst>
        </pc:picChg>
        <pc:picChg chg="add del mod">
          <ac:chgData name="" userId="4df855aef7cffa4d" providerId="LiveId" clId="{872E5E26-B4A9-4E79-A782-17CFA8E3CEB3}" dt="2024-08-14T01:00:05.229" v="300" actId="478"/>
          <ac:picMkLst>
            <pc:docMk/>
            <pc:sldMk cId="3925429647" sldId="807"/>
            <ac:picMk id="14" creationId="{F1BD386E-202C-4C8C-A5A1-E63FC643E626}"/>
          </ac:picMkLst>
        </pc:picChg>
        <pc:picChg chg="add mod">
          <ac:chgData name="" userId="4df855aef7cffa4d" providerId="LiveId" clId="{872E5E26-B4A9-4E79-A782-17CFA8E3CEB3}" dt="2024-08-14T01:06:23.949" v="595" actId="1076"/>
          <ac:picMkLst>
            <pc:docMk/>
            <pc:sldMk cId="3925429647" sldId="807"/>
            <ac:picMk id="18" creationId="{C76D1CA6-E57A-4B6D-AE74-8B3BFDE533BB}"/>
          </ac:picMkLst>
        </pc:picChg>
        <pc:picChg chg="add mod">
          <ac:chgData name="" userId="4df855aef7cffa4d" providerId="LiveId" clId="{872E5E26-B4A9-4E79-A782-17CFA8E3CEB3}" dt="2024-08-14T01:10:31.151" v="882" actId="1076"/>
          <ac:picMkLst>
            <pc:docMk/>
            <pc:sldMk cId="3925429647" sldId="807"/>
            <ac:picMk id="27" creationId="{7E2B0502-DD9F-43E0-A9B0-6B85F0A854DA}"/>
          </ac:picMkLst>
        </pc:picChg>
        <pc:picChg chg="add del">
          <ac:chgData name="" userId="4df855aef7cffa4d" providerId="LiveId" clId="{872E5E26-B4A9-4E79-A782-17CFA8E3CEB3}" dt="2024-08-14T00:58:48.029" v="257"/>
          <ac:picMkLst>
            <pc:docMk/>
            <pc:sldMk cId="3925429647" sldId="807"/>
            <ac:picMk id="1026" creationId="{538A9978-2AB4-42E9-A88B-3AF7C84D5344}"/>
          </ac:picMkLst>
        </pc:picChg>
      </pc:sldChg>
      <pc:sldChg chg="addSp delSp modSp add">
        <pc:chgData name="" userId="4df855aef7cffa4d" providerId="LiveId" clId="{872E5E26-B4A9-4E79-A782-17CFA8E3CEB3}" dt="2024-08-14T05:50:35.207" v="1467" actId="1076"/>
        <pc:sldMkLst>
          <pc:docMk/>
          <pc:sldMk cId="1463797671" sldId="808"/>
        </pc:sldMkLst>
        <pc:spChg chg="add mod">
          <ac:chgData name="" userId="4df855aef7cffa4d" providerId="LiveId" clId="{872E5E26-B4A9-4E79-A782-17CFA8E3CEB3}" dt="2024-08-14T05:16:36.718" v="1135" actId="1076"/>
          <ac:spMkLst>
            <pc:docMk/>
            <pc:sldMk cId="1463797671" sldId="808"/>
            <ac:spMk id="4" creationId="{8A44D7EC-1B8F-4BC2-8149-7CF7AA3C42E7}"/>
          </ac:spMkLst>
        </pc:spChg>
        <pc:spChg chg="add mod">
          <ac:chgData name="" userId="4df855aef7cffa4d" providerId="LiveId" clId="{872E5E26-B4A9-4E79-A782-17CFA8E3CEB3}" dt="2024-08-14T05:20:12.023" v="1277" actId="1076"/>
          <ac:spMkLst>
            <pc:docMk/>
            <pc:sldMk cId="1463797671" sldId="808"/>
            <ac:spMk id="6" creationId="{4289CBF4-CF54-47F6-8FA1-C8E840BBB682}"/>
          </ac:spMkLst>
        </pc:spChg>
        <pc:spChg chg="add mod">
          <ac:chgData name="" userId="4df855aef7cffa4d" providerId="LiveId" clId="{872E5E26-B4A9-4E79-A782-17CFA8E3CEB3}" dt="2024-08-14T05:16:46.536" v="1136" actId="1076"/>
          <ac:spMkLst>
            <pc:docMk/>
            <pc:sldMk cId="1463797671" sldId="808"/>
            <ac:spMk id="8" creationId="{2556BAA8-35C9-4FCC-96D0-2796322848C8}"/>
          </ac:spMkLst>
        </pc:spChg>
        <pc:spChg chg="add mod">
          <ac:chgData name="" userId="4df855aef7cffa4d" providerId="LiveId" clId="{872E5E26-B4A9-4E79-A782-17CFA8E3CEB3}" dt="2024-08-14T05:16:46.536" v="1136" actId="1076"/>
          <ac:spMkLst>
            <pc:docMk/>
            <pc:sldMk cId="1463797671" sldId="808"/>
            <ac:spMk id="9" creationId="{1F719CCB-6FEF-4102-911C-DFDE61C14167}"/>
          </ac:spMkLst>
        </pc:spChg>
        <pc:spChg chg="add mod">
          <ac:chgData name="" userId="4df855aef7cffa4d" providerId="LiveId" clId="{872E5E26-B4A9-4E79-A782-17CFA8E3CEB3}" dt="2024-08-14T05:16:46.536" v="1136" actId="1076"/>
          <ac:spMkLst>
            <pc:docMk/>
            <pc:sldMk cId="1463797671" sldId="808"/>
            <ac:spMk id="12" creationId="{131D173F-5660-4AF4-84E9-D40F04C99A19}"/>
          </ac:spMkLst>
        </pc:spChg>
        <pc:spChg chg="add mod">
          <ac:chgData name="" userId="4df855aef7cffa4d" providerId="LiveId" clId="{872E5E26-B4A9-4E79-A782-17CFA8E3CEB3}" dt="2024-08-14T05:16:46.536" v="1136" actId="1076"/>
          <ac:spMkLst>
            <pc:docMk/>
            <pc:sldMk cId="1463797671" sldId="808"/>
            <ac:spMk id="13" creationId="{694A364E-A72A-4A06-B5C0-850BA06D4532}"/>
          </ac:spMkLst>
        </pc:spChg>
        <pc:spChg chg="add mod">
          <ac:chgData name="" userId="4df855aef7cffa4d" providerId="LiveId" clId="{872E5E26-B4A9-4E79-A782-17CFA8E3CEB3}" dt="2024-08-14T05:16:46.536" v="1136" actId="1076"/>
          <ac:spMkLst>
            <pc:docMk/>
            <pc:sldMk cId="1463797671" sldId="808"/>
            <ac:spMk id="14" creationId="{9AE5B3C1-D817-4B67-8A93-C365B1ADC0E7}"/>
          </ac:spMkLst>
        </pc:spChg>
        <pc:spChg chg="add mod">
          <ac:chgData name="" userId="4df855aef7cffa4d" providerId="LiveId" clId="{872E5E26-B4A9-4E79-A782-17CFA8E3CEB3}" dt="2024-08-14T05:17:11.264" v="1140" actId="1076"/>
          <ac:spMkLst>
            <pc:docMk/>
            <pc:sldMk cId="1463797671" sldId="808"/>
            <ac:spMk id="17" creationId="{B57DB263-30D8-4588-B7F5-07093295388F}"/>
          </ac:spMkLst>
        </pc:spChg>
        <pc:spChg chg="add mod">
          <ac:chgData name="" userId="4df855aef7cffa4d" providerId="LiveId" clId="{872E5E26-B4A9-4E79-A782-17CFA8E3CEB3}" dt="2024-08-14T05:17:29.534" v="1171" actId="14100"/>
          <ac:spMkLst>
            <pc:docMk/>
            <pc:sldMk cId="1463797671" sldId="808"/>
            <ac:spMk id="18" creationId="{2D6E6749-0561-4A89-91A5-08E1DC83A44B}"/>
          </ac:spMkLst>
        </pc:spChg>
        <pc:spChg chg="add mod">
          <ac:chgData name="" userId="4df855aef7cffa4d" providerId="LiveId" clId="{872E5E26-B4A9-4E79-A782-17CFA8E3CEB3}" dt="2024-08-14T05:17:51.744" v="1201" actId="20577"/>
          <ac:spMkLst>
            <pc:docMk/>
            <pc:sldMk cId="1463797671" sldId="808"/>
            <ac:spMk id="19" creationId="{11557BCE-6EE7-48F3-9DD0-11225BBA59A1}"/>
          </ac:spMkLst>
        </pc:spChg>
        <pc:spChg chg="add mod">
          <ac:chgData name="" userId="4df855aef7cffa4d" providerId="LiveId" clId="{872E5E26-B4A9-4E79-A782-17CFA8E3CEB3}" dt="2024-08-14T05:18:01.574" v="1204" actId="1076"/>
          <ac:spMkLst>
            <pc:docMk/>
            <pc:sldMk cId="1463797671" sldId="808"/>
            <ac:spMk id="20" creationId="{696A3D52-68EE-42CE-B1A0-42DDBC55B518}"/>
          </ac:spMkLst>
        </pc:spChg>
        <pc:spChg chg="add mod">
          <ac:chgData name="" userId="4df855aef7cffa4d" providerId="LiveId" clId="{872E5E26-B4A9-4E79-A782-17CFA8E3CEB3}" dt="2024-08-14T05:18:12.700" v="1206" actId="1076"/>
          <ac:spMkLst>
            <pc:docMk/>
            <pc:sldMk cId="1463797671" sldId="808"/>
            <ac:spMk id="21" creationId="{21B5DE77-F9BD-407E-B294-3DFBE55B6F15}"/>
          </ac:spMkLst>
        </pc:spChg>
        <pc:spChg chg="add mod">
          <ac:chgData name="" userId="4df855aef7cffa4d" providerId="LiveId" clId="{872E5E26-B4A9-4E79-A782-17CFA8E3CEB3}" dt="2024-08-14T05:19:34.659" v="1272" actId="14100"/>
          <ac:spMkLst>
            <pc:docMk/>
            <pc:sldMk cId="1463797671" sldId="808"/>
            <ac:spMk id="24" creationId="{18FC7CE3-A17B-4C0A-9068-DC2D7DAC31D1}"/>
          </ac:spMkLst>
        </pc:spChg>
        <pc:spChg chg="add mod">
          <ac:chgData name="" userId="4df855aef7cffa4d" providerId="LiveId" clId="{872E5E26-B4A9-4E79-A782-17CFA8E3CEB3}" dt="2024-08-14T05:20:24.033" v="1281" actId="571"/>
          <ac:spMkLst>
            <pc:docMk/>
            <pc:sldMk cId="1463797671" sldId="808"/>
            <ac:spMk id="25" creationId="{985AA76F-7571-48CA-AC98-31EB733A1D22}"/>
          </ac:spMkLst>
        </pc:spChg>
        <pc:spChg chg="add mod">
          <ac:chgData name="" userId="4df855aef7cffa4d" providerId="LiveId" clId="{872E5E26-B4A9-4E79-A782-17CFA8E3CEB3}" dt="2024-08-14T05:21:59.382" v="1403" actId="1076"/>
          <ac:spMkLst>
            <pc:docMk/>
            <pc:sldMk cId="1463797671" sldId="808"/>
            <ac:spMk id="26" creationId="{086B03FE-9C60-42E3-8BF7-93CE5FE371AB}"/>
          </ac:spMkLst>
        </pc:spChg>
        <pc:spChg chg="add mod">
          <ac:chgData name="" userId="4df855aef7cffa4d" providerId="LiveId" clId="{872E5E26-B4A9-4E79-A782-17CFA8E3CEB3}" dt="2024-08-14T05:22:20.690" v="1421" actId="1076"/>
          <ac:spMkLst>
            <pc:docMk/>
            <pc:sldMk cId="1463797671" sldId="808"/>
            <ac:spMk id="27" creationId="{AB17B8E3-B85F-4B6D-B408-63EB1140AF02}"/>
          </ac:spMkLst>
        </pc:spChg>
        <pc:picChg chg="add mod">
          <ac:chgData name="" userId="4df855aef7cffa4d" providerId="LiveId" clId="{872E5E26-B4A9-4E79-A782-17CFA8E3CEB3}" dt="2024-08-14T05:16:46.536" v="1136" actId="1076"/>
          <ac:picMkLst>
            <pc:docMk/>
            <pc:sldMk cId="1463797671" sldId="808"/>
            <ac:picMk id="2" creationId="{E33241B4-CA27-48DF-AC25-BAA96C6771B8}"/>
          </ac:picMkLst>
        </pc:picChg>
        <pc:picChg chg="add del mod">
          <ac:chgData name="" userId="4df855aef7cffa4d" providerId="LiveId" clId="{872E5E26-B4A9-4E79-A782-17CFA8E3CEB3}" dt="2024-08-14T01:18:14.749" v="892" actId="478"/>
          <ac:picMkLst>
            <pc:docMk/>
            <pc:sldMk cId="1463797671" sldId="808"/>
            <ac:picMk id="3" creationId="{E8C0ABBE-C02C-4410-B81B-AC54844BDF7D}"/>
          </ac:picMkLst>
        </pc:picChg>
        <pc:picChg chg="add del">
          <ac:chgData name="" userId="4df855aef7cffa4d" providerId="LiveId" clId="{872E5E26-B4A9-4E79-A782-17CFA8E3CEB3}" dt="2024-08-14T01:22:40.693" v="929" actId="478"/>
          <ac:picMkLst>
            <pc:docMk/>
            <pc:sldMk cId="1463797671" sldId="808"/>
            <ac:picMk id="5" creationId="{480A0391-2E5B-4DEF-B184-4C453C4CEBC5}"/>
          </ac:picMkLst>
        </pc:picChg>
        <pc:picChg chg="add mod">
          <ac:chgData name="" userId="4df855aef7cffa4d" providerId="LiveId" clId="{872E5E26-B4A9-4E79-A782-17CFA8E3CEB3}" dt="2024-08-14T05:16:46.536" v="1136" actId="1076"/>
          <ac:picMkLst>
            <pc:docMk/>
            <pc:sldMk cId="1463797671" sldId="808"/>
            <ac:picMk id="7" creationId="{536F6645-267E-40BF-9F63-3365DFD2CB25}"/>
          </ac:picMkLst>
        </pc:picChg>
        <pc:picChg chg="add del mod">
          <ac:chgData name="" userId="4df855aef7cffa4d" providerId="LiveId" clId="{872E5E26-B4A9-4E79-A782-17CFA8E3CEB3}" dt="2024-08-14T05:50:35.207" v="1467" actId="1076"/>
          <ac:picMkLst>
            <pc:docMk/>
            <pc:sldMk cId="1463797671" sldId="808"/>
            <ac:picMk id="10" creationId="{30A52931-9249-4C0A-AE5E-811CA01DFD4C}"/>
          </ac:picMkLst>
        </pc:picChg>
        <pc:picChg chg="add mod">
          <ac:chgData name="" userId="4df855aef7cffa4d" providerId="LiveId" clId="{872E5E26-B4A9-4E79-A782-17CFA8E3CEB3}" dt="2024-08-14T05:16:46.536" v="1136" actId="1076"/>
          <ac:picMkLst>
            <pc:docMk/>
            <pc:sldMk cId="1463797671" sldId="808"/>
            <ac:picMk id="11" creationId="{85DA20CE-DC72-44D7-A85C-13839B342079}"/>
          </ac:picMkLst>
        </pc:picChg>
        <pc:picChg chg="add mod">
          <ac:chgData name="" userId="4df855aef7cffa4d" providerId="LiveId" clId="{872E5E26-B4A9-4E79-A782-17CFA8E3CEB3}" dt="2024-08-14T05:16:32.015" v="1134" actId="571"/>
          <ac:picMkLst>
            <pc:docMk/>
            <pc:sldMk cId="1463797671" sldId="808"/>
            <ac:picMk id="15" creationId="{C498650A-B852-49D6-B22C-D14051896B48}"/>
          </ac:picMkLst>
        </pc:picChg>
        <pc:picChg chg="add mod">
          <ac:chgData name="" userId="4df855aef7cffa4d" providerId="LiveId" clId="{872E5E26-B4A9-4E79-A782-17CFA8E3CEB3}" dt="2024-08-14T05:17:44.754" v="1173" actId="1076"/>
          <ac:picMkLst>
            <pc:docMk/>
            <pc:sldMk cId="1463797671" sldId="808"/>
            <ac:picMk id="16" creationId="{5B619874-7D16-4029-9F70-477975C5C860}"/>
          </ac:picMkLst>
        </pc:picChg>
        <pc:picChg chg="add mod">
          <ac:chgData name="" userId="4df855aef7cffa4d" providerId="LiveId" clId="{872E5E26-B4A9-4E79-A782-17CFA8E3CEB3}" dt="2024-08-14T05:21:57.746" v="1402" actId="14100"/>
          <ac:picMkLst>
            <pc:docMk/>
            <pc:sldMk cId="1463797671" sldId="808"/>
            <ac:picMk id="22" creationId="{D8B3241C-C5FF-41FD-B871-D13E770C3868}"/>
          </ac:picMkLst>
        </pc:picChg>
        <pc:picChg chg="add mod">
          <ac:chgData name="" userId="4df855aef7cffa4d" providerId="LiveId" clId="{872E5E26-B4A9-4E79-A782-17CFA8E3CEB3}" dt="2024-08-14T05:20:26.676" v="1282" actId="1076"/>
          <ac:picMkLst>
            <pc:docMk/>
            <pc:sldMk cId="1463797671" sldId="808"/>
            <ac:picMk id="23" creationId="{C2B6FB67-CD5F-4F82-A845-9A3C465C3D81}"/>
          </ac:picMkLst>
        </pc:picChg>
      </pc:sldChg>
      <pc:sldChg chg="del">
        <pc:chgData name="" userId="4df855aef7cffa4d" providerId="LiveId" clId="{872E5E26-B4A9-4E79-A782-17CFA8E3CEB3}" dt="2024-08-14T00:46:10.516" v="14" actId="2696"/>
        <pc:sldMkLst>
          <pc:docMk/>
          <pc:sldMk cId="2547036412" sldId="808"/>
        </pc:sldMkLst>
      </pc:sldChg>
      <pc:sldChg chg="del">
        <pc:chgData name="" userId="4df855aef7cffa4d" providerId="LiveId" clId="{872E5E26-B4A9-4E79-A782-17CFA8E3CEB3}" dt="2024-08-14T00:46:12.167" v="15" actId="2696"/>
        <pc:sldMkLst>
          <pc:docMk/>
          <pc:sldMk cId="398673143" sldId="809"/>
        </pc:sldMkLst>
      </pc:sldChg>
      <pc:sldChg chg="addSp modSp add">
        <pc:chgData name="" userId="4df855aef7cffa4d" providerId="LiveId" clId="{872E5E26-B4A9-4E79-A782-17CFA8E3CEB3}" dt="2024-08-14T06:04:00.281" v="2005" actId="571"/>
        <pc:sldMkLst>
          <pc:docMk/>
          <pc:sldMk cId="2168288358" sldId="809"/>
        </pc:sldMkLst>
        <pc:spChg chg="add mod">
          <ac:chgData name="" userId="4df855aef7cffa4d" providerId="LiveId" clId="{872E5E26-B4A9-4E79-A782-17CFA8E3CEB3}" dt="2024-08-14T05:50:07.717" v="1457" actId="207"/>
          <ac:spMkLst>
            <pc:docMk/>
            <pc:sldMk cId="2168288358" sldId="809"/>
            <ac:spMk id="2" creationId="{32D517EE-4AAB-461B-83B3-743B91AD5EDB}"/>
          </ac:spMkLst>
        </pc:spChg>
        <pc:spChg chg="add mod">
          <ac:chgData name="" userId="4df855aef7cffa4d" providerId="LiveId" clId="{872E5E26-B4A9-4E79-A782-17CFA8E3CEB3}" dt="2024-08-14T05:52:21.095" v="1555" actId="14100"/>
          <ac:spMkLst>
            <pc:docMk/>
            <pc:sldMk cId="2168288358" sldId="809"/>
            <ac:spMk id="3" creationId="{640C0D4F-F10C-446F-BF5C-5C1CBFF143CD}"/>
          </ac:spMkLst>
        </pc:spChg>
        <pc:spChg chg="add mod">
          <ac:chgData name="" userId="4df855aef7cffa4d" providerId="LiveId" clId="{872E5E26-B4A9-4E79-A782-17CFA8E3CEB3}" dt="2024-08-14T05:52:27.492" v="1557" actId="14100"/>
          <ac:spMkLst>
            <pc:docMk/>
            <pc:sldMk cId="2168288358" sldId="809"/>
            <ac:spMk id="5" creationId="{95A6D9E8-431A-4BAE-A564-ACFD366D5659}"/>
          </ac:spMkLst>
        </pc:spChg>
        <pc:spChg chg="add mod">
          <ac:chgData name="" userId="4df855aef7cffa4d" providerId="LiveId" clId="{872E5E26-B4A9-4E79-A782-17CFA8E3CEB3}" dt="2024-08-14T05:52:53.982" v="1560" actId="1076"/>
          <ac:spMkLst>
            <pc:docMk/>
            <pc:sldMk cId="2168288358" sldId="809"/>
            <ac:spMk id="6" creationId="{642E9EA1-078D-4814-8A00-74FC1B310647}"/>
          </ac:spMkLst>
        </pc:spChg>
        <pc:spChg chg="add mod">
          <ac:chgData name="" userId="4df855aef7cffa4d" providerId="LiveId" clId="{872E5E26-B4A9-4E79-A782-17CFA8E3CEB3}" dt="2024-08-14T05:54:03.289" v="1669" actId="14100"/>
          <ac:spMkLst>
            <pc:docMk/>
            <pc:sldMk cId="2168288358" sldId="809"/>
            <ac:spMk id="7" creationId="{A23A4C30-262F-4D0E-8C3C-C4C7C0DB6267}"/>
          </ac:spMkLst>
        </pc:spChg>
        <pc:spChg chg="add mod">
          <ac:chgData name="" userId="4df855aef7cffa4d" providerId="LiveId" clId="{872E5E26-B4A9-4E79-A782-17CFA8E3CEB3}" dt="2024-08-14T05:55:45.615" v="1704" actId="1076"/>
          <ac:spMkLst>
            <pc:docMk/>
            <pc:sldMk cId="2168288358" sldId="809"/>
            <ac:spMk id="9" creationId="{B1638DD3-CBD7-4468-8544-044C20038A84}"/>
          </ac:spMkLst>
        </pc:spChg>
        <pc:spChg chg="add mod">
          <ac:chgData name="" userId="4df855aef7cffa4d" providerId="LiveId" clId="{872E5E26-B4A9-4E79-A782-17CFA8E3CEB3}" dt="2024-08-14T05:56:35.468" v="1768" actId="121"/>
          <ac:spMkLst>
            <pc:docMk/>
            <pc:sldMk cId="2168288358" sldId="809"/>
            <ac:spMk id="10" creationId="{A9CF3EF7-08B7-4B1F-BE4E-0E12F3FC6274}"/>
          </ac:spMkLst>
        </pc:spChg>
        <pc:spChg chg="add mod">
          <ac:chgData name="" userId="4df855aef7cffa4d" providerId="LiveId" clId="{872E5E26-B4A9-4E79-A782-17CFA8E3CEB3}" dt="2024-08-14T05:56:43.189" v="1771" actId="1076"/>
          <ac:spMkLst>
            <pc:docMk/>
            <pc:sldMk cId="2168288358" sldId="809"/>
            <ac:spMk id="11" creationId="{A9431F47-BE99-4748-A1F6-CB42BB8AADF1}"/>
          </ac:spMkLst>
        </pc:spChg>
        <pc:spChg chg="add mod">
          <ac:chgData name="" userId="4df855aef7cffa4d" providerId="LiveId" clId="{872E5E26-B4A9-4E79-A782-17CFA8E3CEB3}" dt="2024-08-14T05:58:56.479" v="1780" actId="1076"/>
          <ac:spMkLst>
            <pc:docMk/>
            <pc:sldMk cId="2168288358" sldId="809"/>
            <ac:spMk id="13" creationId="{306B6EDD-4A4C-422E-A919-3E472AA8F9AF}"/>
          </ac:spMkLst>
        </pc:spChg>
        <pc:spChg chg="add mod">
          <ac:chgData name="" userId="4df855aef7cffa4d" providerId="LiveId" clId="{872E5E26-B4A9-4E79-A782-17CFA8E3CEB3}" dt="2024-08-14T05:59:40.838" v="1844" actId="207"/>
          <ac:spMkLst>
            <pc:docMk/>
            <pc:sldMk cId="2168288358" sldId="809"/>
            <ac:spMk id="14" creationId="{850DA3E4-47E7-4E5F-89BE-AE306968A630}"/>
          </ac:spMkLst>
        </pc:spChg>
        <pc:spChg chg="add mod">
          <ac:chgData name="" userId="4df855aef7cffa4d" providerId="LiveId" clId="{872E5E26-B4A9-4E79-A782-17CFA8E3CEB3}" dt="2024-08-14T05:59:48.041" v="1845" actId="571"/>
          <ac:spMkLst>
            <pc:docMk/>
            <pc:sldMk cId="2168288358" sldId="809"/>
            <ac:spMk id="15" creationId="{123DD510-CA2A-49C0-85AB-6C8AD8B8EDCD}"/>
          </ac:spMkLst>
        </pc:spChg>
        <pc:spChg chg="add mod">
          <ac:chgData name="" userId="4df855aef7cffa4d" providerId="LiveId" clId="{872E5E26-B4A9-4E79-A782-17CFA8E3CEB3}" dt="2024-08-14T06:02:30.498" v="1978" actId="14100"/>
          <ac:spMkLst>
            <pc:docMk/>
            <pc:sldMk cId="2168288358" sldId="809"/>
            <ac:spMk id="16" creationId="{1EEE9FA5-495F-4FB8-80A7-E94CD9993506}"/>
          </ac:spMkLst>
        </pc:spChg>
        <pc:spChg chg="add mod">
          <ac:chgData name="" userId="4df855aef7cffa4d" providerId="LiveId" clId="{872E5E26-B4A9-4E79-A782-17CFA8E3CEB3}" dt="2024-08-14T06:02:56.646" v="1988" actId="1076"/>
          <ac:spMkLst>
            <pc:docMk/>
            <pc:sldMk cId="2168288358" sldId="809"/>
            <ac:spMk id="19" creationId="{95767C2D-F8F6-4684-AE9F-F74E6B91605E}"/>
          </ac:spMkLst>
        </pc:spChg>
        <pc:spChg chg="add mod">
          <ac:chgData name="" userId="4df855aef7cffa4d" providerId="LiveId" clId="{872E5E26-B4A9-4E79-A782-17CFA8E3CEB3}" dt="2024-08-14T06:02:53.474" v="1987" actId="1076"/>
          <ac:spMkLst>
            <pc:docMk/>
            <pc:sldMk cId="2168288358" sldId="809"/>
            <ac:spMk id="20" creationId="{128E04C3-F4BD-45AE-AB2F-AA76853E415B}"/>
          </ac:spMkLst>
        </pc:spChg>
        <pc:spChg chg="add mod">
          <ac:chgData name="" userId="4df855aef7cffa4d" providerId="LiveId" clId="{872E5E26-B4A9-4E79-A782-17CFA8E3CEB3}" dt="2024-08-14T06:04:00.281" v="2005" actId="571"/>
          <ac:spMkLst>
            <pc:docMk/>
            <pc:sldMk cId="2168288358" sldId="809"/>
            <ac:spMk id="21" creationId="{A9F3BCE2-BE1A-496D-BFB3-DDE5F7C3694C}"/>
          </ac:spMkLst>
        </pc:spChg>
        <pc:picChg chg="add mod">
          <ac:chgData name="" userId="4df855aef7cffa4d" providerId="LiveId" clId="{872E5E26-B4A9-4E79-A782-17CFA8E3CEB3}" dt="2024-08-14T05:51:23.512" v="1506" actId="1076"/>
          <ac:picMkLst>
            <pc:docMk/>
            <pc:sldMk cId="2168288358" sldId="809"/>
            <ac:picMk id="4" creationId="{583F54D5-CEB8-4905-BD14-77CF0EC8B1EE}"/>
          </ac:picMkLst>
        </pc:picChg>
        <pc:picChg chg="add mod">
          <ac:chgData name="" userId="4df855aef7cffa4d" providerId="LiveId" clId="{872E5E26-B4A9-4E79-A782-17CFA8E3CEB3}" dt="2024-08-14T05:55:38.325" v="1700" actId="14100"/>
          <ac:picMkLst>
            <pc:docMk/>
            <pc:sldMk cId="2168288358" sldId="809"/>
            <ac:picMk id="8" creationId="{FC16EB48-B459-4003-9331-61246FDF1505}"/>
          </ac:picMkLst>
        </pc:picChg>
        <pc:picChg chg="add mod">
          <ac:chgData name="" userId="4df855aef7cffa4d" providerId="LiveId" clId="{872E5E26-B4A9-4E79-A782-17CFA8E3CEB3}" dt="2024-08-14T05:58:58.026" v="1781" actId="1076"/>
          <ac:picMkLst>
            <pc:docMk/>
            <pc:sldMk cId="2168288358" sldId="809"/>
            <ac:picMk id="12" creationId="{68E9A63B-690A-427C-BF91-7E1CBB26969C}"/>
          </ac:picMkLst>
        </pc:picChg>
        <pc:picChg chg="add mod">
          <ac:chgData name="" userId="4df855aef7cffa4d" providerId="LiveId" clId="{872E5E26-B4A9-4E79-A782-17CFA8E3CEB3}" dt="2024-08-14T06:01:46.733" v="1934" actId="1076"/>
          <ac:picMkLst>
            <pc:docMk/>
            <pc:sldMk cId="2168288358" sldId="809"/>
            <ac:picMk id="17" creationId="{DE385A61-43CD-440D-81F4-4F0F89B64781}"/>
          </ac:picMkLst>
        </pc:picChg>
        <pc:picChg chg="add mod">
          <ac:chgData name="" userId="4df855aef7cffa4d" providerId="LiveId" clId="{872E5E26-B4A9-4E79-A782-17CFA8E3CEB3}" dt="2024-08-14T06:01:46.733" v="1934" actId="1076"/>
          <ac:picMkLst>
            <pc:docMk/>
            <pc:sldMk cId="2168288358" sldId="809"/>
            <ac:picMk id="18" creationId="{26EBFD96-A546-4489-A860-E554CC873A61}"/>
          </ac:picMkLst>
        </pc:picChg>
      </pc:sldChg>
      <pc:sldChg chg="addSp delSp modSp add ord">
        <pc:chgData name="" userId="4df855aef7cffa4d" providerId="LiveId" clId="{872E5E26-B4A9-4E79-A782-17CFA8E3CEB3}" dt="2024-08-14T06:12:59.300" v="2340" actId="20577"/>
        <pc:sldMkLst>
          <pc:docMk/>
          <pc:sldMk cId="2009481819" sldId="810"/>
        </pc:sldMkLst>
        <pc:spChg chg="add mod">
          <ac:chgData name="" userId="4df855aef7cffa4d" providerId="LiveId" clId="{872E5E26-B4A9-4E79-A782-17CFA8E3CEB3}" dt="2024-08-14T06:03:31.910" v="2001" actId="14100"/>
          <ac:spMkLst>
            <pc:docMk/>
            <pc:sldMk cId="2009481819" sldId="810"/>
            <ac:spMk id="2" creationId="{9B1CA099-7FF4-4282-AE1C-98AA11B62D98}"/>
          </ac:spMkLst>
        </pc:spChg>
        <pc:spChg chg="add mod">
          <ac:chgData name="" userId="4df855aef7cffa4d" providerId="LiveId" clId="{872E5E26-B4A9-4E79-A782-17CFA8E3CEB3}" dt="2024-08-14T06:03:40.985" v="2003" actId="1076"/>
          <ac:spMkLst>
            <pc:docMk/>
            <pc:sldMk cId="2009481819" sldId="810"/>
            <ac:spMk id="5" creationId="{581E0A8D-CAC9-44F6-8BDC-B82CE26B10A8}"/>
          </ac:spMkLst>
        </pc:spChg>
        <pc:spChg chg="add mod">
          <ac:chgData name="" userId="4df855aef7cffa4d" providerId="LiveId" clId="{872E5E26-B4A9-4E79-A782-17CFA8E3CEB3}" dt="2024-08-14T06:03:40.985" v="2003" actId="1076"/>
          <ac:spMkLst>
            <pc:docMk/>
            <pc:sldMk cId="2009481819" sldId="810"/>
            <ac:spMk id="6" creationId="{780E95AE-03F2-4044-8674-97E0D8F9AE77}"/>
          </ac:spMkLst>
        </pc:spChg>
        <pc:spChg chg="add mod">
          <ac:chgData name="" userId="4df855aef7cffa4d" providerId="LiveId" clId="{872E5E26-B4A9-4E79-A782-17CFA8E3CEB3}" dt="2024-08-14T06:03:40.985" v="2003" actId="1076"/>
          <ac:spMkLst>
            <pc:docMk/>
            <pc:sldMk cId="2009481819" sldId="810"/>
            <ac:spMk id="7" creationId="{D35B09CC-D364-4993-A1B8-4FCC27400BE6}"/>
          </ac:spMkLst>
        </pc:spChg>
        <pc:spChg chg="add del mod">
          <ac:chgData name="" userId="4df855aef7cffa4d" providerId="LiveId" clId="{872E5E26-B4A9-4E79-A782-17CFA8E3CEB3}" dt="2024-08-14T06:03:42.389" v="2004" actId="478"/>
          <ac:spMkLst>
            <pc:docMk/>
            <pc:sldMk cId="2009481819" sldId="810"/>
            <ac:spMk id="8" creationId="{1D2F493B-1828-42F5-BF38-068BA153B2C8}"/>
          </ac:spMkLst>
        </pc:spChg>
        <pc:spChg chg="add del">
          <ac:chgData name="" userId="4df855aef7cffa4d" providerId="LiveId" clId="{872E5E26-B4A9-4E79-A782-17CFA8E3CEB3}" dt="2024-08-14T06:04:04.182" v="2008" actId="478"/>
          <ac:spMkLst>
            <pc:docMk/>
            <pc:sldMk cId="2009481819" sldId="810"/>
            <ac:spMk id="11" creationId="{90A6DDE4-C081-49E8-B9D6-7242503C568E}"/>
          </ac:spMkLst>
        </pc:spChg>
        <pc:spChg chg="add del">
          <ac:chgData name="" userId="4df855aef7cffa4d" providerId="LiveId" clId="{872E5E26-B4A9-4E79-A782-17CFA8E3CEB3}" dt="2024-08-14T06:04:04.182" v="2008" actId="478"/>
          <ac:spMkLst>
            <pc:docMk/>
            <pc:sldMk cId="2009481819" sldId="810"/>
            <ac:spMk id="12" creationId="{0A3D781C-ACB7-4089-AFD2-B80A62F25A6D}"/>
          </ac:spMkLst>
        </pc:spChg>
        <pc:spChg chg="add del">
          <ac:chgData name="" userId="4df855aef7cffa4d" providerId="LiveId" clId="{872E5E26-B4A9-4E79-A782-17CFA8E3CEB3}" dt="2024-08-14T06:04:04.182" v="2008" actId="478"/>
          <ac:spMkLst>
            <pc:docMk/>
            <pc:sldMk cId="2009481819" sldId="810"/>
            <ac:spMk id="13" creationId="{D11312AC-5E08-4548-A275-375DB5E44A10}"/>
          </ac:spMkLst>
        </pc:spChg>
        <pc:spChg chg="add del">
          <ac:chgData name="" userId="4df855aef7cffa4d" providerId="LiveId" clId="{872E5E26-B4A9-4E79-A782-17CFA8E3CEB3}" dt="2024-08-14T06:04:04.182" v="2008" actId="478"/>
          <ac:spMkLst>
            <pc:docMk/>
            <pc:sldMk cId="2009481819" sldId="810"/>
            <ac:spMk id="14" creationId="{B0EBA52F-C8B2-44F1-9688-292D1302F1A6}"/>
          </ac:spMkLst>
        </pc:spChg>
        <pc:spChg chg="add mod">
          <ac:chgData name="" userId="4df855aef7cffa4d" providerId="LiveId" clId="{872E5E26-B4A9-4E79-A782-17CFA8E3CEB3}" dt="2024-08-14T06:04:09.834" v="2010" actId="1076"/>
          <ac:spMkLst>
            <pc:docMk/>
            <pc:sldMk cId="2009481819" sldId="810"/>
            <ac:spMk id="15" creationId="{B0224D0A-5F87-4A54-A334-DE5BC7CB5A35}"/>
          </ac:spMkLst>
        </pc:spChg>
        <pc:spChg chg="add mod">
          <ac:chgData name="" userId="4df855aef7cffa4d" providerId="LiveId" clId="{872E5E26-B4A9-4E79-A782-17CFA8E3CEB3}" dt="2024-08-14T06:08:43.347" v="2101" actId="1076"/>
          <ac:spMkLst>
            <pc:docMk/>
            <pc:sldMk cId="2009481819" sldId="810"/>
            <ac:spMk id="20" creationId="{09D4B7E9-7438-4BB0-A7DC-24D34107D4AE}"/>
          </ac:spMkLst>
        </pc:spChg>
        <pc:spChg chg="add mod ord">
          <ac:chgData name="" userId="4df855aef7cffa4d" providerId="LiveId" clId="{872E5E26-B4A9-4E79-A782-17CFA8E3CEB3}" dt="2024-08-14T06:12:59.300" v="2340" actId="20577"/>
          <ac:spMkLst>
            <pc:docMk/>
            <pc:sldMk cId="2009481819" sldId="810"/>
            <ac:spMk id="22" creationId="{04780E33-D361-40F8-9E08-F43ADECFD53B}"/>
          </ac:spMkLst>
        </pc:spChg>
        <pc:spChg chg="add mod">
          <ac:chgData name="" userId="4df855aef7cffa4d" providerId="LiveId" clId="{872E5E26-B4A9-4E79-A782-17CFA8E3CEB3}" dt="2024-08-14T06:11:43.638" v="2254" actId="1076"/>
          <ac:spMkLst>
            <pc:docMk/>
            <pc:sldMk cId="2009481819" sldId="810"/>
            <ac:spMk id="23" creationId="{932C89FF-48B0-41A7-B7FE-F81888A6953E}"/>
          </ac:spMkLst>
        </pc:spChg>
        <pc:spChg chg="add mod">
          <ac:chgData name="" userId="4df855aef7cffa4d" providerId="LiveId" clId="{872E5E26-B4A9-4E79-A782-17CFA8E3CEB3}" dt="2024-08-14T06:11:40.999" v="2253" actId="1076"/>
          <ac:spMkLst>
            <pc:docMk/>
            <pc:sldMk cId="2009481819" sldId="810"/>
            <ac:spMk id="24" creationId="{A94D65B1-22A6-4151-8232-97837FCC71E5}"/>
          </ac:spMkLst>
        </pc:spChg>
        <pc:spChg chg="add mod">
          <ac:chgData name="" userId="4df855aef7cffa4d" providerId="LiveId" clId="{872E5E26-B4A9-4E79-A782-17CFA8E3CEB3}" dt="2024-08-14T06:12:42.749" v="2326" actId="13822"/>
          <ac:spMkLst>
            <pc:docMk/>
            <pc:sldMk cId="2009481819" sldId="810"/>
            <ac:spMk id="28" creationId="{D36CD791-799A-4645-82E6-85F81B44531E}"/>
          </ac:spMkLst>
        </pc:spChg>
        <pc:picChg chg="add mod">
          <ac:chgData name="" userId="4df855aef7cffa4d" providerId="LiveId" clId="{872E5E26-B4A9-4E79-A782-17CFA8E3CEB3}" dt="2024-08-14T06:03:40.985" v="2003" actId="1076"/>
          <ac:picMkLst>
            <pc:docMk/>
            <pc:sldMk cId="2009481819" sldId="810"/>
            <ac:picMk id="3" creationId="{EA1FDA99-446A-4AE1-B7C3-F92483435350}"/>
          </ac:picMkLst>
        </pc:picChg>
        <pc:picChg chg="add mod">
          <ac:chgData name="" userId="4df855aef7cffa4d" providerId="LiveId" clId="{872E5E26-B4A9-4E79-A782-17CFA8E3CEB3}" dt="2024-08-14T06:03:40.985" v="2003" actId="1076"/>
          <ac:picMkLst>
            <pc:docMk/>
            <pc:sldMk cId="2009481819" sldId="810"/>
            <ac:picMk id="4" creationId="{02C0C868-2E55-47BC-983A-55849D72ECDA}"/>
          </ac:picMkLst>
        </pc:picChg>
        <pc:picChg chg="add del">
          <ac:chgData name="" userId="4df855aef7cffa4d" providerId="LiveId" clId="{872E5E26-B4A9-4E79-A782-17CFA8E3CEB3}" dt="2024-08-14T06:04:04.182" v="2008" actId="478"/>
          <ac:picMkLst>
            <pc:docMk/>
            <pc:sldMk cId="2009481819" sldId="810"/>
            <ac:picMk id="9" creationId="{E6E9EC56-4A75-4CD8-B8EA-DE71691860EC}"/>
          </ac:picMkLst>
        </pc:picChg>
        <pc:picChg chg="add del">
          <ac:chgData name="" userId="4df855aef7cffa4d" providerId="LiveId" clId="{872E5E26-B4A9-4E79-A782-17CFA8E3CEB3}" dt="2024-08-14T06:04:04.182" v="2008" actId="478"/>
          <ac:picMkLst>
            <pc:docMk/>
            <pc:sldMk cId="2009481819" sldId="810"/>
            <ac:picMk id="10" creationId="{645C8D2B-1F6A-4B9B-91D2-809AE0940571}"/>
          </ac:picMkLst>
        </pc:picChg>
        <pc:picChg chg="add del mod">
          <ac:chgData name="" userId="4df855aef7cffa4d" providerId="LiveId" clId="{872E5E26-B4A9-4E79-A782-17CFA8E3CEB3}" dt="2024-08-14T06:07:57.898" v="2063" actId="478"/>
          <ac:picMkLst>
            <pc:docMk/>
            <pc:sldMk cId="2009481819" sldId="810"/>
            <ac:picMk id="16" creationId="{4BDB3F3C-A14A-4430-BB2E-2D45622C2919}"/>
          </ac:picMkLst>
        </pc:picChg>
        <pc:picChg chg="add del mod">
          <ac:chgData name="" userId="4df855aef7cffa4d" providerId="LiveId" clId="{872E5E26-B4A9-4E79-A782-17CFA8E3CEB3}" dt="2024-08-14T06:07:37.030" v="2041" actId="478"/>
          <ac:picMkLst>
            <pc:docMk/>
            <pc:sldMk cId="2009481819" sldId="810"/>
            <ac:picMk id="17" creationId="{19554237-1C6E-4408-8AE9-63AC300F9156}"/>
          </ac:picMkLst>
        </pc:picChg>
        <pc:picChg chg="add del mod">
          <ac:chgData name="" userId="4df855aef7cffa4d" providerId="LiveId" clId="{872E5E26-B4A9-4E79-A782-17CFA8E3CEB3}" dt="2024-08-14T06:07:37.030" v="2041" actId="478"/>
          <ac:picMkLst>
            <pc:docMk/>
            <pc:sldMk cId="2009481819" sldId="810"/>
            <ac:picMk id="18" creationId="{99AB4546-4E3B-427E-91AA-1523361B7B9B}"/>
          </ac:picMkLst>
        </pc:picChg>
        <pc:picChg chg="add del mod">
          <ac:chgData name="" userId="4df855aef7cffa4d" providerId="LiveId" clId="{872E5E26-B4A9-4E79-A782-17CFA8E3CEB3}" dt="2024-08-14T06:06:46.756" v="2017" actId="478"/>
          <ac:picMkLst>
            <pc:docMk/>
            <pc:sldMk cId="2009481819" sldId="810"/>
            <ac:picMk id="19" creationId="{A0DAC535-3209-440A-959B-5D2C35398F33}"/>
          </ac:picMkLst>
        </pc:picChg>
        <pc:picChg chg="add mod">
          <ac:chgData name="" userId="4df855aef7cffa4d" providerId="LiveId" clId="{872E5E26-B4A9-4E79-A782-17CFA8E3CEB3}" dt="2024-08-14T06:10:12.633" v="2233" actId="1076"/>
          <ac:picMkLst>
            <pc:docMk/>
            <pc:sldMk cId="2009481819" sldId="810"/>
            <ac:picMk id="21" creationId="{629220B5-5721-408A-A582-A7FC15121453}"/>
          </ac:picMkLst>
        </pc:picChg>
        <pc:picChg chg="add mod">
          <ac:chgData name="" userId="4df855aef7cffa4d" providerId="LiveId" clId="{872E5E26-B4A9-4E79-A782-17CFA8E3CEB3}" dt="2024-08-14T06:11:47.148" v="2256" actId="1076"/>
          <ac:picMkLst>
            <pc:docMk/>
            <pc:sldMk cId="2009481819" sldId="810"/>
            <ac:picMk id="25" creationId="{035BC9F3-EB1C-42CE-AF29-76C5A466DCB3}"/>
          </ac:picMkLst>
        </pc:picChg>
        <pc:picChg chg="add mod ord">
          <ac:chgData name="" userId="4df855aef7cffa4d" providerId="LiveId" clId="{872E5E26-B4A9-4E79-A782-17CFA8E3CEB3}" dt="2024-08-14T06:11:30.785" v="2249" actId="1076"/>
          <ac:picMkLst>
            <pc:docMk/>
            <pc:sldMk cId="2009481819" sldId="810"/>
            <ac:picMk id="26" creationId="{A9894A43-C68E-450E-B5B6-94EB5625F332}"/>
          </ac:picMkLst>
        </pc:picChg>
        <pc:picChg chg="add mod">
          <ac:chgData name="" userId="4df855aef7cffa4d" providerId="LiveId" clId="{872E5E26-B4A9-4E79-A782-17CFA8E3CEB3}" dt="2024-08-14T06:11:28.184" v="2248" actId="1076"/>
          <ac:picMkLst>
            <pc:docMk/>
            <pc:sldMk cId="2009481819" sldId="810"/>
            <ac:picMk id="27" creationId="{80A17EB4-CCC2-40F7-958A-06468CD1CDF0}"/>
          </ac:picMkLst>
        </pc:picChg>
      </pc:sldChg>
      <pc:sldChg chg="del">
        <pc:chgData name="" userId="4df855aef7cffa4d" providerId="LiveId" clId="{872E5E26-B4A9-4E79-A782-17CFA8E3CEB3}" dt="2024-08-14T00:46:12.661" v="16" actId="2696"/>
        <pc:sldMkLst>
          <pc:docMk/>
          <pc:sldMk cId="3505089641" sldId="810"/>
        </pc:sldMkLst>
      </pc:sldChg>
      <pc:sldChg chg="addSp delSp modSp add">
        <pc:chgData name="" userId="4df855aef7cffa4d" providerId="LiveId" clId="{872E5E26-B4A9-4E79-A782-17CFA8E3CEB3}" dt="2024-08-14T06:18:11.286" v="2731" actId="14100"/>
        <pc:sldMkLst>
          <pc:docMk/>
          <pc:sldMk cId="1283420791" sldId="811"/>
        </pc:sldMkLst>
        <pc:spChg chg="add mod">
          <ac:chgData name="" userId="4df855aef7cffa4d" providerId="LiveId" clId="{872E5E26-B4A9-4E79-A782-17CFA8E3CEB3}" dt="2024-08-14T06:14:42.925" v="2356" actId="1076"/>
          <ac:spMkLst>
            <pc:docMk/>
            <pc:sldMk cId="1283420791" sldId="811"/>
            <ac:spMk id="3" creationId="{3C4F9AC1-30D8-48D3-83C2-189D00BAB67E}"/>
          </ac:spMkLst>
        </pc:spChg>
        <pc:spChg chg="add del">
          <ac:chgData name="" userId="4df855aef7cffa4d" providerId="LiveId" clId="{872E5E26-B4A9-4E79-A782-17CFA8E3CEB3}" dt="2024-08-14T06:14:48.581" v="2358" actId="478"/>
          <ac:spMkLst>
            <pc:docMk/>
            <pc:sldMk cId="1283420791" sldId="811"/>
            <ac:spMk id="4" creationId="{6F3C4ABF-303D-4354-BBB6-E42BD605BA85}"/>
          </ac:spMkLst>
        </pc:spChg>
        <pc:spChg chg="add mod">
          <ac:chgData name="" userId="4df855aef7cffa4d" providerId="LiveId" clId="{872E5E26-B4A9-4E79-A782-17CFA8E3CEB3}" dt="2024-08-14T06:15:26.697" v="2432" actId="1076"/>
          <ac:spMkLst>
            <pc:docMk/>
            <pc:sldMk cId="1283420791" sldId="811"/>
            <ac:spMk id="5" creationId="{1FDB5B05-812F-4CCB-99B4-C6753540EE4F}"/>
          </ac:spMkLst>
        </pc:spChg>
        <pc:spChg chg="add mod">
          <ac:chgData name="" userId="4df855aef7cffa4d" providerId="LiveId" clId="{872E5E26-B4A9-4E79-A782-17CFA8E3CEB3}" dt="2024-08-14T06:16:49.414" v="2628" actId="1076"/>
          <ac:spMkLst>
            <pc:docMk/>
            <pc:sldMk cId="1283420791" sldId="811"/>
            <ac:spMk id="6" creationId="{6DE9C384-B451-4FC8-A283-F6BC582E5FAA}"/>
          </ac:spMkLst>
        </pc:spChg>
        <pc:spChg chg="add mod">
          <ac:chgData name="" userId="4df855aef7cffa4d" providerId="LiveId" clId="{872E5E26-B4A9-4E79-A782-17CFA8E3CEB3}" dt="2024-08-14T06:16:49.414" v="2628" actId="1076"/>
          <ac:spMkLst>
            <pc:docMk/>
            <pc:sldMk cId="1283420791" sldId="811"/>
            <ac:spMk id="7" creationId="{7C062945-3DCE-4FA3-8059-076EC99AFB6C}"/>
          </ac:spMkLst>
        </pc:spChg>
        <pc:spChg chg="add mod">
          <ac:chgData name="" userId="4df855aef7cffa4d" providerId="LiveId" clId="{872E5E26-B4A9-4E79-A782-17CFA8E3CEB3}" dt="2024-08-14T06:18:11.286" v="2731" actId="14100"/>
          <ac:spMkLst>
            <pc:docMk/>
            <pc:sldMk cId="1283420791" sldId="811"/>
            <ac:spMk id="8" creationId="{22C696B4-21E4-4430-A924-A66A8232593D}"/>
          </ac:spMkLst>
        </pc:spChg>
        <pc:picChg chg="add mod">
          <ac:chgData name="" userId="4df855aef7cffa4d" providerId="LiveId" clId="{872E5E26-B4A9-4E79-A782-17CFA8E3CEB3}" dt="2024-08-14T06:15:18.124" v="2430" actId="1076"/>
          <ac:picMkLst>
            <pc:docMk/>
            <pc:sldMk cId="1283420791" sldId="811"/>
            <ac:picMk id="2" creationId="{C6759180-D6C6-4D06-A49B-CAF53AA3D53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2024/8/14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8/14/2024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8/14/2024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8/14/2024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8/14/2024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8/14/2024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8/14/2024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8/14/2024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133587" y="1689584"/>
            <a:ext cx="119248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キリスト教の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迫害と公認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キリスト教③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33588" y="5074011"/>
            <a:ext cx="11924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キリスト教はローマ帝国に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どんな扱いをうけたのか？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790333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3" y="60661"/>
            <a:ext cx="532609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キリスト教の迫害と公認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2" y="790941"/>
            <a:ext cx="2911712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迫害の始まり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64F489-3C0A-4D16-8959-BEDC030B8436}"/>
              </a:ext>
            </a:extLst>
          </p:cNvPr>
          <p:cNvSpPr txBox="1"/>
          <p:nvPr/>
        </p:nvSpPr>
        <p:spPr>
          <a:xfrm>
            <a:off x="235090" y="1409446"/>
            <a:ext cx="10163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・一神教と平等の原則によって帝国や民衆から危険視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7E0B800-E6CD-4C7D-B8B9-661104C2B39F}"/>
              </a:ext>
            </a:extLst>
          </p:cNvPr>
          <p:cNvSpPr txBox="1"/>
          <p:nvPr/>
        </p:nvSpPr>
        <p:spPr>
          <a:xfrm>
            <a:off x="922075" y="1916178"/>
            <a:ext cx="1126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皇帝崇拝を拒否したことで、迫害を受け、多くの殉教者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E55D506-CD4D-44E8-9A6D-18EB4B7418D6}"/>
              </a:ext>
            </a:extLst>
          </p:cNvPr>
          <p:cNvSpPr/>
          <p:nvPr/>
        </p:nvSpPr>
        <p:spPr>
          <a:xfrm>
            <a:off x="384382" y="2478634"/>
            <a:ext cx="2911712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ネロ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帝の迫害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AC001F2-9ED3-4B77-B6DC-6CF84AACF236}"/>
              </a:ext>
            </a:extLst>
          </p:cNvPr>
          <p:cNvSpPr txBox="1"/>
          <p:nvPr/>
        </p:nvSpPr>
        <p:spPr>
          <a:xfrm>
            <a:off x="235090" y="3059809"/>
            <a:ext cx="11056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・ローマ大火の責任を負わされ、初の大々的な迫害（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64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4456607-7135-471E-9F48-5ED01DB97F4E}"/>
              </a:ext>
            </a:extLst>
          </p:cNvPr>
          <p:cNvSpPr/>
          <p:nvPr/>
        </p:nvSpPr>
        <p:spPr>
          <a:xfrm>
            <a:off x="384382" y="3619882"/>
            <a:ext cx="5941990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ディオクレティアヌス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帝の迫害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2F893E4-C922-4B0A-B0A4-F42B16BA2361}"/>
              </a:ext>
            </a:extLst>
          </p:cNvPr>
          <p:cNvSpPr txBox="1"/>
          <p:nvPr/>
        </p:nvSpPr>
        <p:spPr>
          <a:xfrm>
            <a:off x="235091" y="4203440"/>
            <a:ext cx="8483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・皇帝崇拝を拒否したことで大迫害（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303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13DE5E75-27D8-4D7F-8D8D-8C79B082861B}"/>
              </a:ext>
            </a:extLst>
          </p:cNvPr>
          <p:cNvSpPr/>
          <p:nvPr/>
        </p:nvSpPr>
        <p:spPr>
          <a:xfrm>
            <a:off x="384382" y="4788215"/>
            <a:ext cx="1029748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公認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6A6B00D-9845-4B38-9ED4-C5096EDEC7C5}"/>
              </a:ext>
            </a:extLst>
          </p:cNvPr>
          <p:cNvSpPr txBox="1"/>
          <p:nvPr/>
        </p:nvSpPr>
        <p:spPr>
          <a:xfrm>
            <a:off x="235091" y="5388271"/>
            <a:ext cx="9738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カタコンベ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（地下墓地）に隠れながら信仰を拡大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B352D42-13C6-4DEE-81E0-6138FA7051EB}"/>
              </a:ext>
            </a:extLst>
          </p:cNvPr>
          <p:cNvSpPr txBox="1"/>
          <p:nvPr/>
        </p:nvSpPr>
        <p:spPr>
          <a:xfrm>
            <a:off x="235091" y="5963498"/>
            <a:ext cx="11721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ミラノ勅令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</a:t>
            </a:r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コンスタンティヌス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帝によって公認</a:t>
            </a: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4" y="995125"/>
            <a:ext cx="12201684" cy="486775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 flipH="1">
            <a:off x="9067798" y="2259597"/>
            <a:ext cx="2171701" cy="3603278"/>
          </a:xfrm>
          <a:prstGeom prst="frame">
            <a:avLst>
              <a:gd name="adj1" fmla="val 359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7784062" y="4454810"/>
            <a:ext cx="1028699" cy="500384"/>
          </a:xfrm>
          <a:prstGeom prst="wedgeRectCallout">
            <a:avLst>
              <a:gd name="adj1" fmla="val 68548"/>
              <a:gd name="adj2" fmla="val -309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5F42331-1F79-4F4C-A942-03ED7A3EB2C9}"/>
              </a:ext>
            </a:extLst>
          </p:cNvPr>
          <p:cNvSpPr/>
          <p:nvPr/>
        </p:nvSpPr>
        <p:spPr>
          <a:xfrm>
            <a:off x="264945" y="131379"/>
            <a:ext cx="4790531" cy="288862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370C329-3C40-4FA9-883D-75A2B15845AF}"/>
              </a:ext>
            </a:extLst>
          </p:cNvPr>
          <p:cNvSpPr/>
          <p:nvPr/>
        </p:nvSpPr>
        <p:spPr>
          <a:xfrm>
            <a:off x="264945" y="208573"/>
            <a:ext cx="4940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ローマは宗教に寛容的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436147C-9009-4A76-B60B-36D3A3BB5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22" y="1113292"/>
            <a:ext cx="1218018" cy="133848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83A75A-2C09-46B6-82C9-6F37FE555E87}"/>
              </a:ext>
            </a:extLst>
          </p:cNvPr>
          <p:cNvSpPr txBox="1"/>
          <p:nvPr/>
        </p:nvSpPr>
        <p:spPr>
          <a:xfrm>
            <a:off x="391773" y="2257161"/>
            <a:ext cx="234091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</a:t>
            </a:r>
            <a:endParaRPr kumimoji="1"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B0F35E49-5F4F-4B14-8569-D31ADB045658}"/>
              </a:ext>
            </a:extLst>
          </p:cNvPr>
          <p:cNvSpPr/>
          <p:nvPr/>
        </p:nvSpPr>
        <p:spPr>
          <a:xfrm>
            <a:off x="1720464" y="932099"/>
            <a:ext cx="2115545" cy="1189470"/>
          </a:xfrm>
          <a:prstGeom prst="wedgeRectCallout">
            <a:avLst>
              <a:gd name="adj1" fmla="val -64356"/>
              <a:gd name="adj2" fmla="val -1494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禁止ではな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かった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8534DDB-D422-480F-96C6-51559ECF1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977" y="1056925"/>
            <a:ext cx="1037531" cy="1037531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72A08CB-444E-4FAB-9232-B1F91D6D66DB}"/>
              </a:ext>
            </a:extLst>
          </p:cNvPr>
          <p:cNvSpPr/>
          <p:nvPr/>
        </p:nvSpPr>
        <p:spPr>
          <a:xfrm>
            <a:off x="264945" y="3278391"/>
            <a:ext cx="5957179" cy="3371035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F64565C-77BA-4B98-87E8-7859124A7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761" y="4267986"/>
            <a:ext cx="1193499" cy="157129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57955D8-F66E-4776-A3DC-BCBE3E2AB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78" y="3951007"/>
            <a:ext cx="1657497" cy="1932942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FB8FEFE-CF95-46B9-8AA0-061B2427F12E}"/>
              </a:ext>
            </a:extLst>
          </p:cNvPr>
          <p:cNvSpPr txBox="1"/>
          <p:nvPr/>
        </p:nvSpPr>
        <p:spPr>
          <a:xfrm>
            <a:off x="400183" y="5502748"/>
            <a:ext cx="1944578" cy="10772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</a:t>
            </a:r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神への礼拝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E5ADEE29-974C-46E3-A9A0-86D49A786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2349" y="4267986"/>
            <a:ext cx="1429255" cy="173769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DEB269B-7238-420A-8C22-23DEC62D2B39}"/>
              </a:ext>
            </a:extLst>
          </p:cNvPr>
          <p:cNvSpPr txBox="1"/>
          <p:nvPr/>
        </p:nvSpPr>
        <p:spPr>
          <a:xfrm>
            <a:off x="2525476" y="5995191"/>
            <a:ext cx="264305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キリスト教徒</a:t>
            </a:r>
            <a:endParaRPr kumimoji="1"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矢印: 左 15">
            <a:extLst>
              <a:ext uri="{FF2B5EF4-FFF2-40B4-BE49-F238E27FC236}">
                <a16:creationId xmlns:a16="http://schemas.microsoft.com/office/drawing/2014/main" id="{ADBF1493-3EC3-456C-A969-EACF295E1BCF}"/>
              </a:ext>
            </a:extLst>
          </p:cNvPr>
          <p:cNvSpPr/>
          <p:nvPr/>
        </p:nvSpPr>
        <p:spPr>
          <a:xfrm>
            <a:off x="2425299" y="4692165"/>
            <a:ext cx="675551" cy="928334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8E8B50EF-13A7-4C60-AB91-7838F81C5699}"/>
              </a:ext>
            </a:extLst>
          </p:cNvPr>
          <p:cNvSpPr/>
          <p:nvPr/>
        </p:nvSpPr>
        <p:spPr>
          <a:xfrm>
            <a:off x="4545817" y="4117788"/>
            <a:ext cx="1487586" cy="1081950"/>
          </a:xfrm>
          <a:prstGeom prst="wedgeRectCallout">
            <a:avLst>
              <a:gd name="adj1" fmla="val -64356"/>
              <a:gd name="adj2" fmla="val -1494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唯一神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信仰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104AD2D-9FB2-4D2C-B523-68D5DE4AAFEA}"/>
              </a:ext>
            </a:extLst>
          </p:cNvPr>
          <p:cNvSpPr/>
          <p:nvPr/>
        </p:nvSpPr>
        <p:spPr>
          <a:xfrm>
            <a:off x="6201918" y="3278390"/>
            <a:ext cx="4565668" cy="3371035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34A0C1A-07CA-4239-949F-F400D18D5703}"/>
              </a:ext>
            </a:extLst>
          </p:cNvPr>
          <p:cNvSpPr/>
          <p:nvPr/>
        </p:nvSpPr>
        <p:spPr>
          <a:xfrm>
            <a:off x="251901" y="3440496"/>
            <a:ext cx="5423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ローマ神への礼拝を拒否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39ADB57-5865-461B-BBF6-095ED5768C3B}"/>
              </a:ext>
            </a:extLst>
          </p:cNvPr>
          <p:cNvSpPr/>
          <p:nvPr/>
        </p:nvSpPr>
        <p:spPr>
          <a:xfrm>
            <a:off x="6365092" y="3429000"/>
            <a:ext cx="4565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神の前では平等原則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76D1CA6-E57A-4B6D-AE74-8B3BFDE53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628" y="4225941"/>
            <a:ext cx="1467305" cy="1931776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E103EC2-6D39-407B-A7C2-1216383DA083}"/>
              </a:ext>
            </a:extLst>
          </p:cNvPr>
          <p:cNvSpPr txBox="1"/>
          <p:nvPr/>
        </p:nvSpPr>
        <p:spPr>
          <a:xfrm>
            <a:off x="6496308" y="5988956"/>
            <a:ext cx="1011944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奴隷</a:t>
            </a:r>
            <a:endParaRPr kumimoji="1"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4AC14A7D-4826-43B2-8E8D-CBF5F2C8F7FF}"/>
              </a:ext>
            </a:extLst>
          </p:cNvPr>
          <p:cNvSpPr/>
          <p:nvPr/>
        </p:nvSpPr>
        <p:spPr>
          <a:xfrm>
            <a:off x="7754967" y="4422932"/>
            <a:ext cx="2429557" cy="1081950"/>
          </a:xfrm>
          <a:prstGeom prst="wedgeRectCallout">
            <a:avLst>
              <a:gd name="adj1" fmla="val -59197"/>
              <a:gd name="adj2" fmla="val -198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奴隷なども礼拝に同席</a:t>
            </a: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01D998EC-5C3D-4B14-9A94-9CC109AB5FDE}"/>
              </a:ext>
            </a:extLst>
          </p:cNvPr>
          <p:cNvSpPr/>
          <p:nvPr/>
        </p:nvSpPr>
        <p:spPr>
          <a:xfrm>
            <a:off x="5168528" y="1229596"/>
            <a:ext cx="507058" cy="110154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EC4BF0B-755F-448E-A714-B68C6432A57D}"/>
              </a:ext>
            </a:extLst>
          </p:cNvPr>
          <p:cNvSpPr/>
          <p:nvPr/>
        </p:nvSpPr>
        <p:spPr>
          <a:xfrm>
            <a:off x="5788638" y="120678"/>
            <a:ext cx="5850289" cy="288862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7E74735-243B-475B-B72B-68B6ED75E8AF}"/>
              </a:ext>
            </a:extLst>
          </p:cNvPr>
          <p:cNvSpPr/>
          <p:nvPr/>
        </p:nvSpPr>
        <p:spPr>
          <a:xfrm>
            <a:off x="5847890" y="208985"/>
            <a:ext cx="5850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帝国や民衆が次第に危険視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7E2B0502-DD9F-43E0-A9B0-6B85F0A85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5990" y="934062"/>
            <a:ext cx="1994164" cy="1994164"/>
          </a:xfrm>
          <a:prstGeom prst="rect">
            <a:avLst/>
          </a:prstGeom>
        </p:spPr>
      </p:pic>
      <p:sp>
        <p:nvSpPr>
          <p:cNvPr id="31" name="吹き出し: 四角形 30">
            <a:extLst>
              <a:ext uri="{FF2B5EF4-FFF2-40B4-BE49-F238E27FC236}">
                <a16:creationId xmlns:a16="http://schemas.microsoft.com/office/drawing/2014/main" id="{0032FB4D-B0F0-4601-91D3-D4D203D62797}"/>
              </a:ext>
            </a:extLst>
          </p:cNvPr>
          <p:cNvSpPr/>
          <p:nvPr/>
        </p:nvSpPr>
        <p:spPr>
          <a:xfrm>
            <a:off x="8505774" y="1005926"/>
            <a:ext cx="2676990" cy="1580164"/>
          </a:xfrm>
          <a:prstGeom prst="wedgeRectCallout">
            <a:avLst>
              <a:gd name="adj1" fmla="val -64680"/>
              <a:gd name="adj2" fmla="val -1161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やり方が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変</a:t>
            </a:r>
            <a:r>
              <a:rPr lang="ja-JP" altLang="en-US" sz="3200" dirty="0" err="1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わっ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いて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危なくない？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5429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33241B4-CA27-48DF-AC25-BAA96C677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45" y="722316"/>
            <a:ext cx="3571331" cy="289585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A44D7EC-1B8F-4BC2-8149-7CF7AA3C42E7}"/>
              </a:ext>
            </a:extLst>
          </p:cNvPr>
          <p:cNvSpPr/>
          <p:nvPr/>
        </p:nvSpPr>
        <p:spPr>
          <a:xfrm>
            <a:off x="96779" y="75985"/>
            <a:ext cx="4940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３世紀になると・・・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289CBF4-CF54-47F6-8FA1-C8E840BBB682}"/>
              </a:ext>
            </a:extLst>
          </p:cNvPr>
          <p:cNvSpPr/>
          <p:nvPr/>
        </p:nvSpPr>
        <p:spPr>
          <a:xfrm>
            <a:off x="96779" y="746722"/>
            <a:ext cx="3907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「３世紀の危機」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6F6645-267E-40BF-9F63-3365DFD2C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119" y="1322398"/>
            <a:ext cx="1819945" cy="169568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556BAA8-35C9-4FCC-96D0-2796322848C8}"/>
              </a:ext>
            </a:extLst>
          </p:cNvPr>
          <p:cNvSpPr txBox="1"/>
          <p:nvPr/>
        </p:nvSpPr>
        <p:spPr>
          <a:xfrm>
            <a:off x="837634" y="2417663"/>
            <a:ext cx="2340917" cy="10772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不安と混乱の時代</a:t>
            </a:r>
            <a:endParaRPr kumimoji="1"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1F719CCB-6FEF-4102-911C-DFDE61C14167}"/>
              </a:ext>
            </a:extLst>
          </p:cNvPr>
          <p:cNvSpPr/>
          <p:nvPr/>
        </p:nvSpPr>
        <p:spPr>
          <a:xfrm>
            <a:off x="3876103" y="1676254"/>
            <a:ext cx="578070" cy="98797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0A52931-9249-4C0A-AE5E-811CA01DF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000" y="722316"/>
            <a:ext cx="4292648" cy="289585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5DA20CE-DC72-44D7-A85C-13839B342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633" y="1676254"/>
            <a:ext cx="1461877" cy="1644869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31D173F-5660-4AF4-84E9-D40F04C99A19}"/>
              </a:ext>
            </a:extLst>
          </p:cNvPr>
          <p:cNvSpPr/>
          <p:nvPr/>
        </p:nvSpPr>
        <p:spPr>
          <a:xfrm>
            <a:off x="4454174" y="792888"/>
            <a:ext cx="433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皇帝による崇拝命令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94A364E-A72A-4A06-B5C0-850BA06D4532}"/>
              </a:ext>
            </a:extLst>
          </p:cNvPr>
          <p:cNvSpPr txBox="1"/>
          <p:nvPr/>
        </p:nvSpPr>
        <p:spPr>
          <a:xfrm>
            <a:off x="4837472" y="2910106"/>
            <a:ext cx="1040201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</a:t>
            </a:r>
            <a:endParaRPr kumimoji="1"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9AE5B3C1-D817-4B67-8A93-C365B1ADC0E7}"/>
              </a:ext>
            </a:extLst>
          </p:cNvPr>
          <p:cNvSpPr/>
          <p:nvPr/>
        </p:nvSpPr>
        <p:spPr>
          <a:xfrm>
            <a:off x="6431982" y="1822928"/>
            <a:ext cx="2123439" cy="1189470"/>
          </a:xfrm>
          <a:prstGeom prst="wedgeRectCallout">
            <a:avLst>
              <a:gd name="adj1" fmla="val -65350"/>
              <a:gd name="adj2" fmla="val -2024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国家再興だ！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498650A-B852-49D6-B22C-D14051896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42" y="3953577"/>
            <a:ext cx="4292648" cy="289585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B619874-7D16-4029-9F70-477975C5C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78" y="4519491"/>
            <a:ext cx="1429255" cy="173769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57DB263-30D8-4588-B7F5-07093295388F}"/>
              </a:ext>
            </a:extLst>
          </p:cNvPr>
          <p:cNvSpPr txBox="1"/>
          <p:nvPr/>
        </p:nvSpPr>
        <p:spPr>
          <a:xfrm>
            <a:off x="399707" y="6197240"/>
            <a:ext cx="264305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キリスト教徒</a:t>
            </a:r>
            <a:endParaRPr kumimoji="1"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2D6E6749-0561-4A89-91A5-08E1DC83A44B}"/>
              </a:ext>
            </a:extLst>
          </p:cNvPr>
          <p:cNvSpPr/>
          <p:nvPr/>
        </p:nvSpPr>
        <p:spPr>
          <a:xfrm>
            <a:off x="1744369" y="4813538"/>
            <a:ext cx="2712870" cy="1081950"/>
          </a:xfrm>
          <a:prstGeom prst="wedgeRectCallout">
            <a:avLst>
              <a:gd name="adj1" fmla="val -60094"/>
              <a:gd name="adj2" fmla="val -198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神はイエス様だけ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1557BCE-6EE7-48F3-9DD0-11225BBA59A1}"/>
              </a:ext>
            </a:extLst>
          </p:cNvPr>
          <p:cNvSpPr/>
          <p:nvPr/>
        </p:nvSpPr>
        <p:spPr>
          <a:xfrm>
            <a:off x="294159" y="3947063"/>
            <a:ext cx="433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崇拝・儀礼を拒否</a:t>
            </a: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696A3D52-68EE-42CE-B1A0-42DDBC55B518}"/>
              </a:ext>
            </a:extLst>
          </p:cNvPr>
          <p:cNvSpPr/>
          <p:nvPr/>
        </p:nvSpPr>
        <p:spPr>
          <a:xfrm rot="8262348">
            <a:off x="4140898" y="3316034"/>
            <a:ext cx="578070" cy="98797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21B5DE77-F9BD-407E-B294-3DFBE55B6F15}"/>
              </a:ext>
            </a:extLst>
          </p:cNvPr>
          <p:cNvSpPr/>
          <p:nvPr/>
        </p:nvSpPr>
        <p:spPr>
          <a:xfrm>
            <a:off x="4633674" y="4860950"/>
            <a:ext cx="578070" cy="98797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8B3241C-C5FF-41FD-B871-D13E770C3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928" y="3940413"/>
            <a:ext cx="6242452" cy="289585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C2B6FB67-CD5F-4F82-A845-9A3C465C3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3483" y="4672033"/>
            <a:ext cx="1942993" cy="1683117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8FC7CE3-A17B-4C0A-9068-DC2D7DAC31D1}"/>
              </a:ext>
            </a:extLst>
          </p:cNvPr>
          <p:cNvSpPr/>
          <p:nvPr/>
        </p:nvSpPr>
        <p:spPr>
          <a:xfrm>
            <a:off x="5211744" y="4001876"/>
            <a:ext cx="5729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「反社会集団」として迫害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85AA76F-7571-48CA-AC98-31EB733A1D22}"/>
              </a:ext>
            </a:extLst>
          </p:cNvPr>
          <p:cNvSpPr txBox="1"/>
          <p:nvPr/>
        </p:nvSpPr>
        <p:spPr>
          <a:xfrm>
            <a:off x="5433454" y="6135684"/>
            <a:ext cx="264305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キリスト教徒</a:t>
            </a:r>
            <a:endParaRPr kumimoji="1"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086B03FE-9C60-42E3-8BF7-93CE5FE371AB}"/>
              </a:ext>
            </a:extLst>
          </p:cNvPr>
          <p:cNvSpPr/>
          <p:nvPr/>
        </p:nvSpPr>
        <p:spPr>
          <a:xfrm>
            <a:off x="7908339" y="4744578"/>
            <a:ext cx="2712870" cy="752738"/>
          </a:xfrm>
          <a:prstGeom prst="wedgeRectCallout">
            <a:avLst>
              <a:gd name="adj1" fmla="val -60094"/>
              <a:gd name="adj2" fmla="val -19800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多くの殉教者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AB17B8E3-B85F-4B6D-B408-63EB1140AF02}"/>
              </a:ext>
            </a:extLst>
          </p:cNvPr>
          <p:cNvSpPr/>
          <p:nvPr/>
        </p:nvSpPr>
        <p:spPr>
          <a:xfrm>
            <a:off x="8076506" y="5502510"/>
            <a:ext cx="34498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※</a:t>
            </a:r>
            <a:r>
              <a:rPr lang="ja-JP" altLang="en-US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殉教</a:t>
            </a:r>
            <a:endParaRPr lang="en-US" altLang="ja-JP" sz="2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en-US" altLang="ja-JP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信仰のために命を</a:t>
            </a:r>
            <a:endParaRPr lang="en-US" altLang="ja-JP" sz="28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2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捨てること</a:t>
            </a:r>
          </a:p>
        </p:txBody>
      </p:sp>
    </p:spTree>
    <p:extLst>
      <p:ext uri="{BB962C8B-B14F-4D97-AF65-F5344CB8AC3E}">
        <p14:creationId xmlns:p14="http://schemas.microsoft.com/office/powerpoint/2010/main" val="1463797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2D517EE-4AAB-461B-83B3-743B91AD5EDB}"/>
              </a:ext>
            </a:extLst>
          </p:cNvPr>
          <p:cNvSpPr txBox="1"/>
          <p:nvPr/>
        </p:nvSpPr>
        <p:spPr>
          <a:xfrm>
            <a:off x="217524" y="210490"/>
            <a:ext cx="3440076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ネロ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帝の迫害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40C0D4F-F10C-446F-BF5C-5C1CBFF143CD}"/>
              </a:ext>
            </a:extLst>
          </p:cNvPr>
          <p:cNvSpPr/>
          <p:nvPr/>
        </p:nvSpPr>
        <p:spPr>
          <a:xfrm>
            <a:off x="217524" y="1135117"/>
            <a:ext cx="4259883" cy="2743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ローマ大火（</a:t>
            </a:r>
            <a:r>
              <a:rPr kumimoji="1" lang="en-US" altLang="ja-JP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64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83F54D5-CEB8-4905-BD14-77CF0EC8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24" y="1790227"/>
            <a:ext cx="1977924" cy="1925179"/>
          </a:xfrm>
          <a:prstGeom prst="rect">
            <a:avLst/>
          </a:prstGeom>
        </p:spPr>
      </p:pic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95A6D9E8-431A-4BAE-A564-ACFD366D5659}"/>
              </a:ext>
            </a:extLst>
          </p:cNvPr>
          <p:cNvSpPr/>
          <p:nvPr/>
        </p:nvSpPr>
        <p:spPr>
          <a:xfrm>
            <a:off x="2315327" y="2136228"/>
            <a:ext cx="1977924" cy="1292772"/>
          </a:xfrm>
          <a:prstGeom prst="wedgeRectCallout">
            <a:avLst>
              <a:gd name="adj1" fmla="val -70754"/>
              <a:gd name="adj2" fmla="val -2445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鎮火に約</a:t>
            </a:r>
            <a:r>
              <a:rPr kumimoji="1"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1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週間</a:t>
            </a: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642E9EA1-078D-4814-8A00-74FC1B310647}"/>
              </a:ext>
            </a:extLst>
          </p:cNvPr>
          <p:cNvSpPr/>
          <p:nvPr/>
        </p:nvSpPr>
        <p:spPr>
          <a:xfrm>
            <a:off x="4519448" y="2012730"/>
            <a:ext cx="578070" cy="98797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23A4C30-262F-4D0E-8C3C-C4C7C0DB6267}"/>
              </a:ext>
            </a:extLst>
          </p:cNvPr>
          <p:cNvSpPr/>
          <p:nvPr/>
        </p:nvSpPr>
        <p:spPr>
          <a:xfrm>
            <a:off x="5139559" y="1135117"/>
            <a:ext cx="6180082" cy="2743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ネロ帝への悪評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C16EB48-B459-4003-9331-61246FDF1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709" y="2136228"/>
            <a:ext cx="1539765" cy="1539765"/>
          </a:xfrm>
          <a:prstGeom prst="rect">
            <a:avLst/>
          </a:prstGeom>
        </p:spPr>
      </p:pic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B1638DD3-CBD7-4468-8544-044C20038A84}"/>
              </a:ext>
            </a:extLst>
          </p:cNvPr>
          <p:cNvSpPr/>
          <p:nvPr/>
        </p:nvSpPr>
        <p:spPr>
          <a:xfrm>
            <a:off x="7325706" y="2259724"/>
            <a:ext cx="3867383" cy="1292772"/>
          </a:xfrm>
          <a:prstGeom prst="wedgeRectCallout">
            <a:avLst>
              <a:gd name="adj1" fmla="val -60699"/>
              <a:gd name="adj2" fmla="val -2282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新都のためにわざと放火したらしいわよ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9CF3EF7-08B7-4B1F-BE4E-0E12F3FC6274}"/>
              </a:ext>
            </a:extLst>
          </p:cNvPr>
          <p:cNvSpPr/>
          <p:nvPr/>
        </p:nvSpPr>
        <p:spPr>
          <a:xfrm>
            <a:off x="217524" y="4026740"/>
            <a:ext cx="4785400" cy="2743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犯人を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キリスト教徒と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断定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A9431F47-BE99-4748-A1F6-CB42BB8AADF1}"/>
              </a:ext>
            </a:extLst>
          </p:cNvPr>
          <p:cNvSpPr/>
          <p:nvPr/>
        </p:nvSpPr>
        <p:spPr>
          <a:xfrm rot="8295543">
            <a:off x="4829503" y="3458542"/>
            <a:ext cx="578070" cy="98797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8E9A63B-690A-427C-BF91-7E1CBB269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49" y="4838941"/>
            <a:ext cx="1183975" cy="131904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06B6EDD-4A4C-422E-A919-3E472AA8F9AF}"/>
              </a:ext>
            </a:extLst>
          </p:cNvPr>
          <p:cNvSpPr txBox="1"/>
          <p:nvPr/>
        </p:nvSpPr>
        <p:spPr>
          <a:xfrm>
            <a:off x="314950" y="6090019"/>
            <a:ext cx="1469781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ネロ</a:t>
            </a:r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  <a:endParaRPr kumimoji="1"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850DA3E4-47E7-4E5F-89BE-AE306968A630}"/>
              </a:ext>
            </a:extLst>
          </p:cNvPr>
          <p:cNvSpPr/>
          <p:nvPr/>
        </p:nvSpPr>
        <p:spPr>
          <a:xfrm>
            <a:off x="1984725" y="5257091"/>
            <a:ext cx="2657416" cy="1078242"/>
          </a:xfrm>
          <a:prstGeom prst="wedgeRectCallout">
            <a:avLst>
              <a:gd name="adj1" fmla="val -65972"/>
              <a:gd name="adj2" fmla="val -2363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これで民衆の怒りが逸れる</a:t>
            </a: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123DD510-CA2A-49C0-85AB-6C8AD8B8EDCD}"/>
              </a:ext>
            </a:extLst>
          </p:cNvPr>
          <p:cNvSpPr/>
          <p:nvPr/>
        </p:nvSpPr>
        <p:spPr>
          <a:xfrm>
            <a:off x="5097518" y="5004478"/>
            <a:ext cx="578070" cy="98797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EEE9FA5-495F-4FB8-80A7-E94CD9993506}"/>
              </a:ext>
            </a:extLst>
          </p:cNvPr>
          <p:cNvSpPr/>
          <p:nvPr/>
        </p:nvSpPr>
        <p:spPr>
          <a:xfrm>
            <a:off x="5836899" y="4026740"/>
            <a:ext cx="5482741" cy="2743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キリスト教の迫害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E385A61-43CD-440D-81F4-4F0F89B64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1543" y="4677103"/>
            <a:ext cx="1214646" cy="147670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6EBFD96-A546-4489-A860-E554CC873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8234" y="5538934"/>
            <a:ext cx="1067622" cy="1165592"/>
          </a:xfrm>
          <a:prstGeom prst="rect">
            <a:avLst/>
          </a:prstGeom>
        </p:spPr>
      </p:pic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95767C2D-F8F6-4684-AE9F-F74E6B91605E}"/>
              </a:ext>
            </a:extLst>
          </p:cNvPr>
          <p:cNvSpPr/>
          <p:nvPr/>
        </p:nvSpPr>
        <p:spPr>
          <a:xfrm>
            <a:off x="7640645" y="4679194"/>
            <a:ext cx="2458997" cy="1117018"/>
          </a:xfrm>
          <a:prstGeom prst="wedgeRectCallout">
            <a:avLst>
              <a:gd name="adj1" fmla="val -63691"/>
              <a:gd name="adj2" fmla="val -20002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火あぶり</a:t>
            </a:r>
            <a:endParaRPr kumimoji="1"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などの刑に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28E04C3-F4BD-45AE-AB2F-AA76853E415B}"/>
              </a:ext>
            </a:extLst>
          </p:cNvPr>
          <p:cNvSpPr/>
          <p:nvPr/>
        </p:nvSpPr>
        <p:spPr>
          <a:xfrm>
            <a:off x="7833310" y="5770342"/>
            <a:ext cx="3486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ペテロ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</a:t>
            </a:r>
            <a:r>
              <a:rPr lang="ja-JP" altLang="en-US" sz="32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パウロ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</a:t>
            </a:r>
            <a:endParaRPr lang="en-US" altLang="ja-JP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殉教</a:t>
            </a: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A9F3BCE2-BE1A-496D-BFB3-DDE5F7C3694C}"/>
              </a:ext>
            </a:extLst>
          </p:cNvPr>
          <p:cNvSpPr/>
          <p:nvPr/>
        </p:nvSpPr>
        <p:spPr>
          <a:xfrm>
            <a:off x="-563899" y="5004477"/>
            <a:ext cx="578070" cy="98797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288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4780E33-D361-40F8-9E08-F43ADECFD53B}"/>
              </a:ext>
            </a:extLst>
          </p:cNvPr>
          <p:cNvSpPr/>
          <p:nvPr/>
        </p:nvSpPr>
        <p:spPr>
          <a:xfrm>
            <a:off x="5289129" y="1235394"/>
            <a:ext cx="6554481" cy="38621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キリスト教の大迫害（</a:t>
            </a:r>
            <a:r>
              <a:rPr kumimoji="1"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303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B1CA099-7FF4-4282-AE1C-98AA11B62D98}"/>
              </a:ext>
            </a:extLst>
          </p:cNvPr>
          <p:cNvSpPr txBox="1"/>
          <p:nvPr/>
        </p:nvSpPr>
        <p:spPr>
          <a:xfrm>
            <a:off x="217524" y="210490"/>
            <a:ext cx="7455028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ディオクレティアヌス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帝の迫害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A1FDA99-446A-4AE1-B7C3-F92483435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24" y="1241908"/>
            <a:ext cx="4292648" cy="289585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2C0C868-2E55-47BC-983A-55849D72E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60" y="1807822"/>
            <a:ext cx="1429255" cy="173769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81E0A8D-CAC9-44F6-8BDC-B82CE26B10A8}"/>
              </a:ext>
            </a:extLst>
          </p:cNvPr>
          <p:cNvSpPr txBox="1"/>
          <p:nvPr/>
        </p:nvSpPr>
        <p:spPr>
          <a:xfrm>
            <a:off x="348389" y="3485571"/>
            <a:ext cx="264305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キリスト教徒</a:t>
            </a:r>
            <a:endParaRPr kumimoji="1"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780E95AE-03F2-4044-8674-97E0D8F9AE77}"/>
              </a:ext>
            </a:extLst>
          </p:cNvPr>
          <p:cNvSpPr/>
          <p:nvPr/>
        </p:nvSpPr>
        <p:spPr>
          <a:xfrm>
            <a:off x="1693051" y="2101869"/>
            <a:ext cx="2712870" cy="1081950"/>
          </a:xfrm>
          <a:prstGeom prst="wedgeRectCallout">
            <a:avLst>
              <a:gd name="adj1" fmla="val -60094"/>
              <a:gd name="adj2" fmla="val -1980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神はイエス様だけ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35B09CC-D364-4993-A1B8-4FCC27400BE6}"/>
              </a:ext>
            </a:extLst>
          </p:cNvPr>
          <p:cNvSpPr/>
          <p:nvPr/>
        </p:nvSpPr>
        <p:spPr>
          <a:xfrm>
            <a:off x="242841" y="1235394"/>
            <a:ext cx="433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崇拝・儀礼を拒否</a:t>
            </a: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B0224D0A-5F87-4A54-A334-DE5BC7CB5A35}"/>
              </a:ext>
            </a:extLst>
          </p:cNvPr>
          <p:cNvSpPr/>
          <p:nvPr/>
        </p:nvSpPr>
        <p:spPr>
          <a:xfrm>
            <a:off x="4592865" y="2148857"/>
            <a:ext cx="578070" cy="98797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9D4B7E9-7438-4BB0-A7DC-24D34107D4AE}"/>
              </a:ext>
            </a:extLst>
          </p:cNvPr>
          <p:cNvSpPr/>
          <p:nvPr/>
        </p:nvSpPr>
        <p:spPr>
          <a:xfrm>
            <a:off x="5289129" y="2043502"/>
            <a:ext cx="6199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・円形闘技場で猛獣のエサに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29220B5-5721-408A-A582-A7FC15121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8610" y="2603160"/>
            <a:ext cx="1205000" cy="1161318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32C89FF-48B0-41A7-B7FE-F81888A6953E}"/>
              </a:ext>
            </a:extLst>
          </p:cNvPr>
          <p:cNvSpPr/>
          <p:nvPr/>
        </p:nvSpPr>
        <p:spPr>
          <a:xfrm>
            <a:off x="5289129" y="3062776"/>
            <a:ext cx="3150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・書物の焼却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94D65B1-22A6-4151-8232-97837FCC71E5}"/>
              </a:ext>
            </a:extLst>
          </p:cNvPr>
          <p:cNvSpPr/>
          <p:nvPr/>
        </p:nvSpPr>
        <p:spPr>
          <a:xfrm>
            <a:off x="5289129" y="4082051"/>
            <a:ext cx="4504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・教会から財産没収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035BC9F3-EB1C-42CE-AF29-76C5A466D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728" y="2642843"/>
            <a:ext cx="1221828" cy="1221828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80A17EB4-CCC2-40F7-958A-06468CD1C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2750" y="3420106"/>
            <a:ext cx="1194731" cy="149612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A9894A43-C68E-450E-B5B6-94EB5625F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955" y="3848035"/>
            <a:ext cx="822269" cy="1114365"/>
          </a:xfrm>
          <a:prstGeom prst="rect">
            <a:avLst/>
          </a:prstGeom>
        </p:spPr>
      </p:pic>
      <p:sp>
        <p:nvSpPr>
          <p:cNvPr id="28" name="吹き出し: 上矢印 27">
            <a:extLst>
              <a:ext uri="{FF2B5EF4-FFF2-40B4-BE49-F238E27FC236}">
                <a16:creationId xmlns:a16="http://schemas.microsoft.com/office/drawing/2014/main" id="{D36CD791-799A-4645-82E6-85F81B44531E}"/>
              </a:ext>
            </a:extLst>
          </p:cNvPr>
          <p:cNvSpPr/>
          <p:nvPr/>
        </p:nvSpPr>
        <p:spPr>
          <a:xfrm>
            <a:off x="5832531" y="5097518"/>
            <a:ext cx="5467675" cy="1758365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キリスト教徒の拠り所を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無くすのが目的</a:t>
            </a:r>
          </a:p>
        </p:txBody>
      </p:sp>
    </p:spTree>
    <p:extLst>
      <p:ext uri="{BB962C8B-B14F-4D97-AF65-F5344CB8AC3E}">
        <p14:creationId xmlns:p14="http://schemas.microsoft.com/office/powerpoint/2010/main" val="2009481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6759180-D6C6-4D06-A49B-CAF53AA3D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6625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4F9AC1-30D8-48D3-83C2-189D00BAB67E}"/>
              </a:ext>
            </a:extLst>
          </p:cNvPr>
          <p:cNvSpPr txBox="1"/>
          <p:nvPr/>
        </p:nvSpPr>
        <p:spPr>
          <a:xfrm>
            <a:off x="70521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DB5B05-812F-4CCB-99B4-C6753540EE4F}"/>
              </a:ext>
            </a:extLst>
          </p:cNvPr>
          <p:cNvSpPr txBox="1"/>
          <p:nvPr/>
        </p:nvSpPr>
        <p:spPr>
          <a:xfrm>
            <a:off x="0" y="0"/>
            <a:ext cx="6067662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カタコンベ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（地下墓地）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DE9C384-B451-4FC8-A283-F6BC582E5FAA}"/>
              </a:ext>
            </a:extLst>
          </p:cNvPr>
          <p:cNvSpPr/>
          <p:nvPr/>
        </p:nvSpPr>
        <p:spPr>
          <a:xfrm>
            <a:off x="4729615" y="1470364"/>
            <a:ext cx="74623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・迫害から逃れて礼拝した場所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062945-3DCE-4FA3-8059-076EC99AFB6C}"/>
              </a:ext>
            </a:extLst>
          </p:cNvPr>
          <p:cNvSpPr/>
          <p:nvPr/>
        </p:nvSpPr>
        <p:spPr>
          <a:xfrm>
            <a:off x="4729615" y="2447826"/>
            <a:ext cx="74623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・下層市民を中心に信仰を続け、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徐々に信徒を拡大</a:t>
            </a:r>
            <a:endParaRPr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22C696B4-21E4-4430-A924-A66A8232593D}"/>
              </a:ext>
            </a:extLst>
          </p:cNvPr>
          <p:cNvSpPr/>
          <p:nvPr/>
        </p:nvSpPr>
        <p:spPr>
          <a:xfrm>
            <a:off x="5317434" y="4635795"/>
            <a:ext cx="4866250" cy="1219812"/>
          </a:xfrm>
          <a:prstGeom prst="wedgeRectCallout">
            <a:avLst>
              <a:gd name="adj1" fmla="val -60094"/>
              <a:gd name="adj2" fmla="val -198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壁画は初期キリスト教の信仰を伝える美術品</a:t>
            </a:r>
          </a:p>
        </p:txBody>
      </p:sp>
    </p:spTree>
    <p:extLst>
      <p:ext uri="{BB962C8B-B14F-4D97-AF65-F5344CB8AC3E}">
        <p14:creationId xmlns:p14="http://schemas.microsoft.com/office/powerpoint/2010/main" val="1283420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/>
          <p:cNvSpPr/>
          <p:nvPr/>
        </p:nvSpPr>
        <p:spPr>
          <a:xfrm>
            <a:off x="4941968" y="2197767"/>
            <a:ext cx="7250032" cy="4660233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" y="2197767"/>
            <a:ext cx="4754646" cy="4660233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021EB5-AFE4-5470-7639-6F3B1E235653}"/>
              </a:ext>
            </a:extLst>
          </p:cNvPr>
          <p:cNvSpPr txBox="1"/>
          <p:nvPr/>
        </p:nvSpPr>
        <p:spPr>
          <a:xfrm>
            <a:off x="0" y="2197767"/>
            <a:ext cx="1219200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以前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66" y="3431668"/>
            <a:ext cx="1933073" cy="1795342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89557" y="4913873"/>
            <a:ext cx="2242093" cy="5628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キリシタン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02" y="2276635"/>
            <a:ext cx="1933073" cy="1795342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5876617" y="3762711"/>
            <a:ext cx="2248513" cy="5628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キリシタン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319" y="3911620"/>
            <a:ext cx="1746752" cy="2325127"/>
          </a:xfrm>
          <a:prstGeom prst="rect">
            <a:avLst/>
          </a:prstGeom>
        </p:spPr>
      </p:pic>
      <p:sp>
        <p:nvSpPr>
          <p:cNvPr id="20" name="四角形吹き出し 19"/>
          <p:cNvSpPr/>
          <p:nvPr/>
        </p:nvSpPr>
        <p:spPr>
          <a:xfrm>
            <a:off x="1463265" y="2588118"/>
            <a:ext cx="2391330" cy="910736"/>
          </a:xfrm>
          <a:prstGeom prst="wedgeRectCallout">
            <a:avLst>
              <a:gd name="adj1" fmla="val 32946"/>
              <a:gd name="adj2" fmla="val 88921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禁止</a:t>
            </a:r>
            <a:r>
              <a:rPr kumimoji="1" lang="ja-JP" altLang="en-US" sz="4000" dirty="0" err="1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ー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！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2331650" y="5955343"/>
            <a:ext cx="2242093" cy="5628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ローマ皇帝</a:t>
            </a:r>
          </a:p>
        </p:txBody>
      </p:sp>
      <p:sp>
        <p:nvSpPr>
          <p:cNvPr id="24" name="右矢印 23"/>
          <p:cNvSpPr/>
          <p:nvPr/>
        </p:nvSpPr>
        <p:spPr>
          <a:xfrm>
            <a:off x="4140960" y="4044270"/>
            <a:ext cx="1715503" cy="1432411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経過</a:t>
            </a: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581" y="4660382"/>
            <a:ext cx="1933073" cy="1795342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5398296" y="6146458"/>
            <a:ext cx="2248513" cy="5628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キリシタン</a:t>
            </a: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099" y="3995568"/>
            <a:ext cx="1933073" cy="1795342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7586814" y="5481644"/>
            <a:ext cx="2248513" cy="5628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キリシタン</a:t>
            </a: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2617" y="4133651"/>
            <a:ext cx="2065573" cy="2384500"/>
          </a:xfrm>
          <a:prstGeom prst="rect">
            <a:avLst/>
          </a:prstGeom>
        </p:spPr>
      </p:pic>
      <p:sp>
        <p:nvSpPr>
          <p:cNvPr id="30" name="正方形/長方形 29"/>
          <p:cNvSpPr/>
          <p:nvPr/>
        </p:nvSpPr>
        <p:spPr>
          <a:xfrm>
            <a:off x="9903330" y="6189022"/>
            <a:ext cx="2242093" cy="5628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ローマ皇帝</a:t>
            </a:r>
          </a:p>
        </p:txBody>
      </p:sp>
      <p:sp>
        <p:nvSpPr>
          <p:cNvPr id="31" name="四角形吹き出し 30"/>
          <p:cNvSpPr/>
          <p:nvPr/>
        </p:nvSpPr>
        <p:spPr>
          <a:xfrm>
            <a:off x="8355435" y="2378973"/>
            <a:ext cx="3438104" cy="1356883"/>
          </a:xfrm>
          <a:prstGeom prst="wedgeRectCallout">
            <a:avLst>
              <a:gd name="adj1" fmla="val 22094"/>
              <a:gd name="adj2" fmla="val 81416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もう規制が</a:t>
            </a:r>
            <a:endParaRPr kumimoji="1"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追い付かない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41BC3B6-E1C7-4497-8541-8E1491945378}"/>
              </a:ext>
            </a:extLst>
          </p:cNvPr>
          <p:cNvSpPr txBox="1"/>
          <p:nvPr/>
        </p:nvSpPr>
        <p:spPr>
          <a:xfrm>
            <a:off x="0" y="0"/>
            <a:ext cx="7250032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キリスト教が帝国全土へ拡大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21CE907-4D15-413E-B2F5-8FE3E79444E9}"/>
              </a:ext>
            </a:extLst>
          </p:cNvPr>
          <p:cNvSpPr/>
          <p:nvPr/>
        </p:nvSpPr>
        <p:spPr>
          <a:xfrm>
            <a:off x="89557" y="1021888"/>
            <a:ext cx="8032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b="1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民族や身分に縛られない開放的な教義</a:t>
            </a:r>
            <a:endParaRPr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A7D415A-ECE7-496C-9BFE-CFCE4BE1A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292" y="523175"/>
            <a:ext cx="1414880" cy="14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84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95693" y="794067"/>
            <a:ext cx="5816009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コンスタンティヌス</a:t>
            </a:r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帝</a:t>
            </a:r>
            <a:endParaRPr kumimoji="1"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四角形吹き出し 6"/>
          <p:cNvSpPr/>
          <p:nvPr/>
        </p:nvSpPr>
        <p:spPr>
          <a:xfrm>
            <a:off x="4293893" y="2544979"/>
            <a:ext cx="5381735" cy="785552"/>
          </a:xfrm>
          <a:prstGeom prst="wedgeRectCallout">
            <a:avLst>
              <a:gd name="adj1" fmla="val -56865"/>
              <a:gd name="adj2" fmla="val -3751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あらゆる宗派が認められた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5DA2B0-818A-8715-6167-7EF1762023DA}"/>
              </a:ext>
            </a:extLst>
          </p:cNvPr>
          <p:cNvSpPr txBox="1"/>
          <p:nvPr/>
        </p:nvSpPr>
        <p:spPr>
          <a:xfrm>
            <a:off x="3734826" y="3661893"/>
            <a:ext cx="8697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皇帝の保護下に著しく勢力伸長</a:t>
            </a:r>
            <a:endParaRPr kumimoji="1" lang="en-US" altLang="ja-JP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2085" y="4369779"/>
            <a:ext cx="1936218" cy="143890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451" y="4839646"/>
            <a:ext cx="1650874" cy="1518804"/>
          </a:xfrm>
          <a:prstGeom prst="rect">
            <a:avLst/>
          </a:prstGeom>
        </p:spPr>
      </p:pic>
      <p:sp>
        <p:nvSpPr>
          <p:cNvPr id="12" name="四角形吹き出し 11"/>
          <p:cNvSpPr/>
          <p:nvPr/>
        </p:nvSpPr>
        <p:spPr>
          <a:xfrm>
            <a:off x="2883056" y="5032504"/>
            <a:ext cx="4655427" cy="659483"/>
          </a:xfrm>
          <a:prstGeom prst="wedgeRectCallout">
            <a:avLst>
              <a:gd name="adj1" fmla="val -56865"/>
              <a:gd name="adj2" fmla="val 1961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堂々と信仰できるぞ！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四角形吹き出し 12"/>
          <p:cNvSpPr/>
          <p:nvPr/>
        </p:nvSpPr>
        <p:spPr>
          <a:xfrm>
            <a:off x="6191693" y="794067"/>
            <a:ext cx="2787913" cy="651262"/>
          </a:xfrm>
          <a:prstGeom prst="wedgeRectCallout">
            <a:avLst>
              <a:gd name="adj1" fmla="val -61019"/>
              <a:gd name="adj2" fmla="val -1911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欧州では人気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750" y="397629"/>
            <a:ext cx="1893716" cy="156231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7F87B08-9786-4822-8A5D-34FC9DE1CCB7}"/>
              </a:ext>
            </a:extLst>
          </p:cNvPr>
          <p:cNvSpPr/>
          <p:nvPr/>
        </p:nvSpPr>
        <p:spPr>
          <a:xfrm>
            <a:off x="651478" y="1726672"/>
            <a:ext cx="82381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ミラノ勅令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313</a:t>
            </a:r>
            <a:r>
              <a:rPr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：キリスト教公認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39374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16611</TotalTime>
  <Words>476</Words>
  <Application>Microsoft Office PowerPoint</Application>
  <PresentationFormat>ワイド画面</PresentationFormat>
  <Paragraphs>98</Paragraphs>
  <Slides>10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646</cp:revision>
  <dcterms:created xsi:type="dcterms:W3CDTF">2019-06-25T21:59:19Z</dcterms:created>
  <dcterms:modified xsi:type="dcterms:W3CDTF">2024-08-14T06:32:49Z</dcterms:modified>
</cp:coreProperties>
</file>