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519" r:id="rId2"/>
    <p:sldId id="511" r:id="rId3"/>
    <p:sldId id="579" r:id="rId4"/>
    <p:sldId id="804" r:id="rId5"/>
    <p:sldId id="602" r:id="rId6"/>
    <p:sldId id="805" r:id="rId7"/>
    <p:sldId id="605" r:id="rId8"/>
    <p:sldId id="607" r:id="rId9"/>
    <p:sldId id="606" r:id="rId10"/>
    <p:sldId id="610" r:id="rId11"/>
    <p:sldId id="612" r:id="rId12"/>
    <p:sldId id="611" r:id="rId13"/>
    <p:sldId id="613" r:id="rId14"/>
    <p:sldId id="614" r:id="rId15"/>
    <p:sldId id="793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05" autoAdjust="0"/>
    <p:restoredTop sz="93784" autoAdjust="0"/>
  </p:normalViewPr>
  <p:slideViewPr>
    <p:cSldViewPr snapToGrid="0" showGuides="1">
      <p:cViewPr varScale="1">
        <p:scale>
          <a:sx n="67" d="100"/>
          <a:sy n="67" d="100"/>
        </p:scale>
        <p:origin x="300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400C7C0E-86E9-41D5-8EC9-5A4C6D6F380A}"/>
    <pc:docChg chg="undo modSld">
      <pc:chgData name="" userId="4df855aef7cffa4d" providerId="LiveId" clId="{400C7C0E-86E9-41D5-8EC9-5A4C6D6F380A}" dt="2024-08-07T05:07:05.019" v="41" actId="20577"/>
      <pc:docMkLst>
        <pc:docMk/>
      </pc:docMkLst>
      <pc:sldChg chg="addSp delSp modSp">
        <pc:chgData name="" userId="4df855aef7cffa4d" providerId="LiveId" clId="{400C7C0E-86E9-41D5-8EC9-5A4C6D6F380A}" dt="2024-08-07T05:07:05.019" v="41" actId="20577"/>
        <pc:sldMkLst>
          <pc:docMk/>
          <pc:sldMk cId="849079194" sldId="519"/>
        </pc:sldMkLst>
        <pc:spChg chg="add del">
          <ac:chgData name="" userId="4df855aef7cffa4d" providerId="LiveId" clId="{400C7C0E-86E9-41D5-8EC9-5A4C6D6F380A}" dt="2024-08-07T05:06:19.009" v="28"/>
          <ac:spMkLst>
            <pc:docMk/>
            <pc:sldMk cId="849079194" sldId="519"/>
            <ac:spMk id="2" creationId="{6A49135B-008D-4753-BAA0-15CD0BB3738A}"/>
          </ac:spMkLst>
        </pc:spChg>
        <pc:spChg chg="mod">
          <ac:chgData name="" userId="4df855aef7cffa4d" providerId="LiveId" clId="{400C7C0E-86E9-41D5-8EC9-5A4C6D6F380A}" dt="2024-08-07T05:06:38.974" v="37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400C7C0E-86E9-41D5-8EC9-5A4C6D6F380A}" dt="2024-08-07T05:06:05.020" v="25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400C7C0E-86E9-41D5-8EC9-5A4C6D6F380A}" dt="2024-08-07T05:07:05.019" v="41" actId="20577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400C7C0E-86E9-41D5-8EC9-5A4C6D6F380A}" dt="2024-08-07T05:06:35.295" v="36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  <pc:docChgLst>
    <pc:chgData userId="4df855aef7cffa4d" providerId="LiveId" clId="{F747458C-E209-4E45-BAC5-EA135AE2BD89}"/>
    <pc:docChg chg="undo custSel addSld delSld modSld sldOrd">
      <pc:chgData name="" userId="4df855aef7cffa4d" providerId="LiveId" clId="{F747458C-E209-4E45-BAC5-EA135AE2BD89}" dt="2024-08-11T12:35:15.168" v="4511" actId="2696"/>
      <pc:docMkLst>
        <pc:docMk/>
      </pc:docMkLst>
      <pc:sldChg chg="modSp">
        <pc:chgData name="" userId="4df855aef7cffa4d" providerId="LiveId" clId="{F747458C-E209-4E45-BAC5-EA135AE2BD89}" dt="2024-08-07T05:08:10.735" v="40" actId="1076"/>
        <pc:sldMkLst>
          <pc:docMk/>
          <pc:sldMk cId="4265719644" sldId="511"/>
        </pc:sldMkLst>
        <pc:spChg chg="mod">
          <ac:chgData name="" userId="4df855aef7cffa4d" providerId="LiveId" clId="{F747458C-E209-4E45-BAC5-EA135AE2BD89}" dt="2024-08-07T05:08:08.236" v="39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F747458C-E209-4E45-BAC5-EA135AE2BD89}" dt="2024-08-07T05:08:10.735" v="40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addSp delSp modSp add modAnim">
        <pc:chgData name="" userId="4df855aef7cffa4d" providerId="LiveId" clId="{F747458C-E209-4E45-BAC5-EA135AE2BD89}" dt="2024-08-07T06:26:25.020" v="185" actId="14100"/>
        <pc:sldMkLst>
          <pc:docMk/>
          <pc:sldMk cId="2558099520" sldId="579"/>
        </pc:sldMkLst>
        <pc:spChg chg="mod">
          <ac:chgData name="" userId="4df855aef7cffa4d" providerId="LiveId" clId="{F747458C-E209-4E45-BAC5-EA135AE2BD89}" dt="2024-08-07T06:25:49.940" v="174" actId="1076"/>
          <ac:spMkLst>
            <pc:docMk/>
            <pc:sldMk cId="2558099520" sldId="579"/>
            <ac:spMk id="4" creationId="{9D12901D-93BC-452E-A820-93C9CCD95975}"/>
          </ac:spMkLst>
        </pc:spChg>
        <pc:spChg chg="mod">
          <ac:chgData name="" userId="4df855aef7cffa4d" providerId="LiveId" clId="{F747458C-E209-4E45-BAC5-EA135AE2BD89}" dt="2024-08-07T06:26:07.436" v="180" actId="14100"/>
          <ac:spMkLst>
            <pc:docMk/>
            <pc:sldMk cId="2558099520" sldId="579"/>
            <ac:spMk id="6" creationId="{04BC4FBB-15B2-4022-A2F8-F8379BAD8639}"/>
          </ac:spMkLst>
        </pc:spChg>
        <pc:spChg chg="del">
          <ac:chgData name="" userId="4df855aef7cffa4d" providerId="LiveId" clId="{F747458C-E209-4E45-BAC5-EA135AE2BD89}" dt="2024-08-07T06:24:43.484" v="163" actId="478"/>
          <ac:spMkLst>
            <pc:docMk/>
            <pc:sldMk cId="2558099520" sldId="579"/>
            <ac:spMk id="8" creationId="{22E68A19-81A1-8CC8-BAC1-1EF03A88D6DE}"/>
          </ac:spMkLst>
        </pc:spChg>
        <pc:spChg chg="del">
          <ac:chgData name="" userId="4df855aef7cffa4d" providerId="LiveId" clId="{F747458C-E209-4E45-BAC5-EA135AE2BD89}" dt="2024-08-07T06:24:43.484" v="163" actId="478"/>
          <ac:spMkLst>
            <pc:docMk/>
            <pc:sldMk cId="2558099520" sldId="579"/>
            <ac:spMk id="9" creationId="{DFF180C2-4E18-5DCB-64A7-06EC432CFA5D}"/>
          </ac:spMkLst>
        </pc:spChg>
        <pc:spChg chg="mod">
          <ac:chgData name="" userId="4df855aef7cffa4d" providerId="LiveId" clId="{F747458C-E209-4E45-BAC5-EA135AE2BD89}" dt="2024-08-07T06:26:25.020" v="185" actId="14100"/>
          <ac:spMkLst>
            <pc:docMk/>
            <pc:sldMk cId="2558099520" sldId="579"/>
            <ac:spMk id="10" creationId="{00000000-0000-0000-0000-000000000000}"/>
          </ac:spMkLst>
        </pc:spChg>
        <pc:picChg chg="add mod ord">
          <ac:chgData name="" userId="4df855aef7cffa4d" providerId="LiveId" clId="{F747458C-E209-4E45-BAC5-EA135AE2BD89}" dt="2024-08-07T06:25:54.804" v="175" actId="14100"/>
          <ac:picMkLst>
            <pc:docMk/>
            <pc:sldMk cId="2558099520" sldId="579"/>
            <ac:picMk id="2" creationId="{AEC29BD9-AB93-4178-8E85-308ECB97EA53}"/>
          </ac:picMkLst>
        </pc:picChg>
        <pc:picChg chg="del">
          <ac:chgData name="" userId="4df855aef7cffa4d" providerId="LiveId" clId="{F747458C-E209-4E45-BAC5-EA135AE2BD89}" dt="2024-08-07T06:25:05.145" v="169" actId="478"/>
          <ac:picMkLst>
            <pc:docMk/>
            <pc:sldMk cId="2558099520" sldId="579"/>
            <ac:picMk id="5" creationId="{B5FE83C9-7EC5-41A3-80B1-A8FC533B7614}"/>
          </ac:picMkLst>
        </pc:picChg>
      </pc:sldChg>
      <pc:sldChg chg="addSp delSp modSp add modAnim">
        <pc:chgData name="" userId="4df855aef7cffa4d" providerId="LiveId" clId="{F747458C-E209-4E45-BAC5-EA135AE2BD89}" dt="2024-08-07T07:02:37.537" v="1212" actId="1076"/>
        <pc:sldMkLst>
          <pc:docMk/>
          <pc:sldMk cId="2077732264" sldId="602"/>
        </pc:sldMkLst>
        <pc:spChg chg="del">
          <ac:chgData name="" userId="4df855aef7cffa4d" providerId="LiveId" clId="{F747458C-E209-4E45-BAC5-EA135AE2BD89}" dt="2024-08-07T06:45:59.654" v="817" actId="478"/>
          <ac:spMkLst>
            <pc:docMk/>
            <pc:sldMk cId="2077732264" sldId="602"/>
            <ac:spMk id="2" creationId="{22E68A19-81A1-8CC8-BAC1-1EF03A88D6DE}"/>
          </ac:spMkLst>
        </pc:spChg>
        <pc:spChg chg="del">
          <ac:chgData name="" userId="4df855aef7cffa4d" providerId="LiveId" clId="{F747458C-E209-4E45-BAC5-EA135AE2BD89}" dt="2024-08-07T06:45:59.654" v="817" actId="478"/>
          <ac:spMkLst>
            <pc:docMk/>
            <pc:sldMk cId="2077732264" sldId="602"/>
            <ac:spMk id="3" creationId="{DFF180C2-4E18-5DCB-64A7-06EC432CFA5D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4" creationId="{A2FA4A34-BDC1-6307-175A-C7A8D5B389D7}"/>
          </ac:spMkLst>
        </pc:spChg>
        <pc:spChg chg="mod">
          <ac:chgData name="" userId="4df855aef7cffa4d" providerId="LiveId" clId="{F747458C-E209-4E45-BAC5-EA135AE2BD89}" dt="2024-08-07T06:58:14.625" v="1202" actId="1076"/>
          <ac:spMkLst>
            <pc:docMk/>
            <pc:sldMk cId="2077732264" sldId="602"/>
            <ac:spMk id="5" creationId="{4E2A76C7-16AE-9385-64B5-75136BB5F69B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8" creationId="{00000000-0000-0000-0000-000000000000}"/>
          </ac:spMkLst>
        </pc:spChg>
        <pc:spChg chg="mod">
          <ac:chgData name="" userId="4df855aef7cffa4d" providerId="LiveId" clId="{F747458C-E209-4E45-BAC5-EA135AE2BD89}" dt="2024-08-07T06:58:14.625" v="1202" actId="1076"/>
          <ac:spMkLst>
            <pc:docMk/>
            <pc:sldMk cId="2077732264" sldId="602"/>
            <ac:spMk id="9" creationId="{4E2A76C7-16AE-9385-64B5-75136BB5F69B}"/>
          </ac:spMkLst>
        </pc:spChg>
        <pc:spChg chg="add del mod">
          <ac:chgData name="" userId="4df855aef7cffa4d" providerId="LiveId" clId="{F747458C-E209-4E45-BAC5-EA135AE2BD89}" dt="2024-08-07T06:54:55.129" v="1143" actId="478"/>
          <ac:spMkLst>
            <pc:docMk/>
            <pc:sldMk cId="2077732264" sldId="602"/>
            <ac:spMk id="10" creationId="{08CCAA2D-E3CB-47CE-A269-998AF87A15E8}"/>
          </ac:spMkLst>
        </pc:spChg>
        <pc:spChg chg="mod">
          <ac:chgData name="" userId="4df855aef7cffa4d" providerId="LiveId" clId="{F747458C-E209-4E45-BAC5-EA135AE2BD89}" dt="2024-08-07T06:58:20.961" v="1204" actId="1076"/>
          <ac:spMkLst>
            <pc:docMk/>
            <pc:sldMk cId="2077732264" sldId="602"/>
            <ac:spMk id="11" creationId="{4E2A76C7-16AE-9385-64B5-75136BB5F69B}"/>
          </ac:spMkLst>
        </pc:spChg>
        <pc:spChg chg="mod">
          <ac:chgData name="" userId="4df855aef7cffa4d" providerId="LiveId" clId="{F747458C-E209-4E45-BAC5-EA135AE2BD89}" dt="2024-08-07T06:58:28.009" v="1206" actId="14100"/>
          <ac:spMkLst>
            <pc:docMk/>
            <pc:sldMk cId="2077732264" sldId="602"/>
            <ac:spMk id="12" creationId="{00000000-0000-0000-0000-000000000000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15" creationId="{00000000-0000-0000-0000-000000000000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16" creationId="{00000000-0000-0000-0000-000000000000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17" creationId="{A2FA4A34-BDC1-6307-175A-C7A8D5B389D7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19" creationId="{A2FA4A34-BDC1-6307-175A-C7A8D5B389D7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20" creationId="{00000000-0000-0000-0000-000000000000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22" creationId="{A2FA4A34-BDC1-6307-175A-C7A8D5B389D7}"/>
          </ac:spMkLst>
        </pc:spChg>
        <pc:spChg chg="del">
          <ac:chgData name="" userId="4df855aef7cffa4d" providerId="LiveId" clId="{F747458C-E209-4E45-BAC5-EA135AE2BD89}" dt="2024-08-07T06:47:50.615" v="842" actId="478"/>
          <ac:spMkLst>
            <pc:docMk/>
            <pc:sldMk cId="2077732264" sldId="602"/>
            <ac:spMk id="23" creationId="{00000000-0000-0000-0000-000000000000}"/>
          </ac:spMkLst>
        </pc:spChg>
        <pc:spChg chg="del">
          <ac:chgData name="" userId="4df855aef7cffa4d" providerId="LiveId" clId="{F747458C-E209-4E45-BAC5-EA135AE2BD89}" dt="2024-08-07T06:45:59.654" v="817" actId="478"/>
          <ac:spMkLst>
            <pc:docMk/>
            <pc:sldMk cId="2077732264" sldId="602"/>
            <ac:spMk id="24" creationId="{DFF180C2-4E18-5DCB-64A7-06EC432CFA5D}"/>
          </ac:spMkLst>
        </pc:spChg>
        <pc:spChg chg="add del">
          <ac:chgData name="" userId="4df855aef7cffa4d" providerId="LiveId" clId="{F747458C-E209-4E45-BAC5-EA135AE2BD89}" dt="2024-08-07T06:48:09.862" v="844" actId="478"/>
          <ac:spMkLst>
            <pc:docMk/>
            <pc:sldMk cId="2077732264" sldId="602"/>
            <ac:spMk id="25" creationId="{AEFF6C93-6BA3-4ABB-A9D4-503FCCC84B7B}"/>
          </ac:spMkLst>
        </pc:spChg>
        <pc:spChg chg="add del">
          <ac:chgData name="" userId="4df855aef7cffa4d" providerId="LiveId" clId="{F747458C-E209-4E45-BAC5-EA135AE2BD89}" dt="2024-08-07T06:48:09.862" v="844" actId="478"/>
          <ac:spMkLst>
            <pc:docMk/>
            <pc:sldMk cId="2077732264" sldId="602"/>
            <ac:spMk id="27" creationId="{8AEFDB9B-2214-4E99-B240-C1F3A7FB3E2F}"/>
          </ac:spMkLst>
        </pc:spChg>
        <pc:spChg chg="add del">
          <ac:chgData name="" userId="4df855aef7cffa4d" providerId="LiveId" clId="{F747458C-E209-4E45-BAC5-EA135AE2BD89}" dt="2024-08-07T06:48:09.862" v="844" actId="478"/>
          <ac:spMkLst>
            <pc:docMk/>
            <pc:sldMk cId="2077732264" sldId="602"/>
            <ac:spMk id="28" creationId="{9CF32068-8AC5-4251-961E-6B9482F728AB}"/>
          </ac:spMkLst>
        </pc:spChg>
        <pc:spChg chg="add mod">
          <ac:chgData name="" userId="4df855aef7cffa4d" providerId="LiveId" clId="{F747458C-E209-4E45-BAC5-EA135AE2BD89}" dt="2024-08-07T06:58:10.418" v="1201" actId="1076"/>
          <ac:spMkLst>
            <pc:docMk/>
            <pc:sldMk cId="2077732264" sldId="602"/>
            <ac:spMk id="29" creationId="{D7939E4C-909E-47D6-83F8-614B776C4A6E}"/>
          </ac:spMkLst>
        </pc:spChg>
        <pc:spChg chg="add mod">
          <ac:chgData name="" userId="4df855aef7cffa4d" providerId="LiveId" clId="{F747458C-E209-4E45-BAC5-EA135AE2BD89}" dt="2024-08-07T06:58:10.418" v="1201" actId="1076"/>
          <ac:spMkLst>
            <pc:docMk/>
            <pc:sldMk cId="2077732264" sldId="602"/>
            <ac:spMk id="31" creationId="{7426575B-4554-4378-A3EE-99B6D1BF66F6}"/>
          </ac:spMkLst>
        </pc:spChg>
        <pc:spChg chg="add mod">
          <ac:chgData name="" userId="4df855aef7cffa4d" providerId="LiveId" clId="{F747458C-E209-4E45-BAC5-EA135AE2BD89}" dt="2024-08-07T06:58:10.418" v="1201" actId="1076"/>
          <ac:spMkLst>
            <pc:docMk/>
            <pc:sldMk cId="2077732264" sldId="602"/>
            <ac:spMk id="32" creationId="{55DFC32A-E6C1-4087-B058-62F3D00AEC5F}"/>
          </ac:spMkLst>
        </pc:spChg>
        <pc:spChg chg="add mod">
          <ac:chgData name="" userId="4df855aef7cffa4d" providerId="LiveId" clId="{F747458C-E209-4E45-BAC5-EA135AE2BD89}" dt="2024-08-07T06:58:10.418" v="1201" actId="1076"/>
          <ac:spMkLst>
            <pc:docMk/>
            <pc:sldMk cId="2077732264" sldId="602"/>
            <ac:spMk id="35" creationId="{FAEEAA45-5785-4A77-81B2-A08436A24280}"/>
          </ac:spMkLst>
        </pc:spChg>
        <pc:spChg chg="add mod">
          <ac:chgData name="" userId="4df855aef7cffa4d" providerId="LiveId" clId="{F747458C-E209-4E45-BAC5-EA135AE2BD89}" dt="2024-08-07T06:58:10.418" v="1201" actId="1076"/>
          <ac:spMkLst>
            <pc:docMk/>
            <pc:sldMk cId="2077732264" sldId="602"/>
            <ac:spMk id="36" creationId="{726C129B-6D3D-44EC-971B-8E0A790629B3}"/>
          </ac:spMkLst>
        </pc:spChg>
        <pc:spChg chg="add mod">
          <ac:chgData name="" userId="4df855aef7cffa4d" providerId="LiveId" clId="{F747458C-E209-4E45-BAC5-EA135AE2BD89}" dt="2024-08-07T07:02:37.537" v="1212" actId="1076"/>
          <ac:spMkLst>
            <pc:docMk/>
            <pc:sldMk cId="2077732264" sldId="602"/>
            <ac:spMk id="39" creationId="{C4A6AF25-1B96-4574-919E-E60DC5DBEDD8}"/>
          </ac:spMkLst>
        </pc:spChg>
        <pc:picChg chg="del">
          <ac:chgData name="" userId="4df855aef7cffa4d" providerId="LiveId" clId="{F747458C-E209-4E45-BAC5-EA135AE2BD89}" dt="2024-08-07T06:47:50.615" v="842" actId="478"/>
          <ac:picMkLst>
            <pc:docMk/>
            <pc:sldMk cId="2077732264" sldId="602"/>
            <ac:picMk id="6" creationId="{F647625F-AEAB-4728-A3C6-B9FDD513F3F9}"/>
          </ac:picMkLst>
        </pc:picChg>
        <pc:picChg chg="add del mod">
          <ac:chgData name="" userId="4df855aef7cffa4d" providerId="LiveId" clId="{F747458C-E209-4E45-BAC5-EA135AE2BD89}" dt="2024-08-07T06:54:52.798" v="1142" actId="478"/>
          <ac:picMkLst>
            <pc:docMk/>
            <pc:sldMk cId="2077732264" sldId="602"/>
            <ac:picMk id="7" creationId="{4E886A40-A2FA-48DC-A363-5960908901C3}"/>
          </ac:picMkLst>
        </pc:picChg>
        <pc:picChg chg="add mod">
          <ac:chgData name="" userId="4df855aef7cffa4d" providerId="LiveId" clId="{F747458C-E209-4E45-BAC5-EA135AE2BD89}" dt="2024-08-07T06:58:10.418" v="1201" actId="1076"/>
          <ac:picMkLst>
            <pc:docMk/>
            <pc:sldMk cId="2077732264" sldId="602"/>
            <ac:picMk id="13" creationId="{90325553-0A37-4D15-AE79-C81C2128E02B}"/>
          </ac:picMkLst>
        </pc:picChg>
        <pc:picChg chg="del">
          <ac:chgData name="" userId="4df855aef7cffa4d" providerId="LiveId" clId="{F747458C-E209-4E45-BAC5-EA135AE2BD89}" dt="2024-08-07T06:46:59.015" v="833" actId="478"/>
          <ac:picMkLst>
            <pc:docMk/>
            <pc:sldMk cId="2077732264" sldId="602"/>
            <ac:picMk id="14" creationId="{00000000-0000-0000-0000-000000000000}"/>
          </ac:picMkLst>
        </pc:picChg>
        <pc:picChg chg="del">
          <ac:chgData name="" userId="4df855aef7cffa4d" providerId="LiveId" clId="{F747458C-E209-4E45-BAC5-EA135AE2BD89}" dt="2024-08-07T06:47:50.615" v="842" actId="478"/>
          <ac:picMkLst>
            <pc:docMk/>
            <pc:sldMk cId="2077732264" sldId="602"/>
            <ac:picMk id="18" creationId="{00000000-0000-0000-0000-000000000000}"/>
          </ac:picMkLst>
        </pc:picChg>
        <pc:picChg chg="del">
          <ac:chgData name="" userId="4df855aef7cffa4d" providerId="LiveId" clId="{F747458C-E209-4E45-BAC5-EA135AE2BD89}" dt="2024-08-07T06:47:50.615" v="842" actId="478"/>
          <ac:picMkLst>
            <pc:docMk/>
            <pc:sldMk cId="2077732264" sldId="602"/>
            <ac:picMk id="21" creationId="{00000000-0000-0000-0000-000000000000}"/>
          </ac:picMkLst>
        </pc:picChg>
        <pc:picChg chg="add del">
          <ac:chgData name="" userId="4df855aef7cffa4d" providerId="LiveId" clId="{F747458C-E209-4E45-BAC5-EA135AE2BD89}" dt="2024-08-07T06:48:09.862" v="844" actId="478"/>
          <ac:picMkLst>
            <pc:docMk/>
            <pc:sldMk cId="2077732264" sldId="602"/>
            <ac:picMk id="26" creationId="{3E699C34-2301-45F2-B8BE-E617D824E5E6}"/>
          </ac:picMkLst>
        </pc:picChg>
        <pc:picChg chg="add mod">
          <ac:chgData name="" userId="4df855aef7cffa4d" providerId="LiveId" clId="{F747458C-E209-4E45-BAC5-EA135AE2BD89}" dt="2024-08-07T06:58:10.418" v="1201" actId="1076"/>
          <ac:picMkLst>
            <pc:docMk/>
            <pc:sldMk cId="2077732264" sldId="602"/>
            <ac:picMk id="30" creationId="{EF6EE5B7-070A-4694-82DA-5D7B2D51B63E}"/>
          </ac:picMkLst>
        </pc:picChg>
        <pc:picChg chg="add mod">
          <ac:chgData name="" userId="4df855aef7cffa4d" providerId="LiveId" clId="{F747458C-E209-4E45-BAC5-EA135AE2BD89}" dt="2024-08-07T06:58:10.418" v="1201" actId="1076"/>
          <ac:picMkLst>
            <pc:docMk/>
            <pc:sldMk cId="2077732264" sldId="602"/>
            <ac:picMk id="33" creationId="{046DC7F2-2CE2-4F2E-AA3C-B84AFFC11C1B}"/>
          </ac:picMkLst>
        </pc:picChg>
        <pc:picChg chg="add mod">
          <ac:chgData name="" userId="4df855aef7cffa4d" providerId="LiveId" clId="{F747458C-E209-4E45-BAC5-EA135AE2BD89}" dt="2024-08-07T06:58:10.418" v="1201" actId="1076"/>
          <ac:picMkLst>
            <pc:docMk/>
            <pc:sldMk cId="2077732264" sldId="602"/>
            <ac:picMk id="34" creationId="{2874A3C6-5824-486D-A8DB-7DB115374AF5}"/>
          </ac:picMkLst>
        </pc:picChg>
        <pc:picChg chg="add mod">
          <ac:chgData name="" userId="4df855aef7cffa4d" providerId="LiveId" clId="{F747458C-E209-4E45-BAC5-EA135AE2BD89}" dt="2024-08-07T06:58:10.418" v="1201" actId="1076"/>
          <ac:picMkLst>
            <pc:docMk/>
            <pc:sldMk cId="2077732264" sldId="602"/>
            <ac:picMk id="37" creationId="{4EC9A5D3-63C8-4C46-9A81-4C4FC620A9AC}"/>
          </ac:picMkLst>
        </pc:picChg>
        <pc:picChg chg="add mod">
          <ac:chgData name="" userId="4df855aef7cffa4d" providerId="LiveId" clId="{F747458C-E209-4E45-BAC5-EA135AE2BD89}" dt="2024-08-07T06:58:10.418" v="1201" actId="1076"/>
          <ac:picMkLst>
            <pc:docMk/>
            <pc:sldMk cId="2077732264" sldId="602"/>
            <ac:picMk id="38" creationId="{C6CE25C1-EBF4-40A7-B12F-A8EEC5902318}"/>
          </ac:picMkLst>
        </pc:picChg>
      </pc:sldChg>
      <pc:sldChg chg="addSp delSp modSp add modAnim">
        <pc:chgData name="" userId="4df855aef7cffa4d" providerId="LiveId" clId="{F747458C-E209-4E45-BAC5-EA135AE2BD89}" dt="2024-08-08T13:16:13.095" v="1878" actId="14100"/>
        <pc:sldMkLst>
          <pc:docMk/>
          <pc:sldMk cId="4138043245" sldId="605"/>
        </pc:sldMkLst>
        <pc:spChg chg="del">
          <ac:chgData name="" userId="4df855aef7cffa4d" providerId="LiveId" clId="{F747458C-E209-4E45-BAC5-EA135AE2BD89}" dt="2024-08-08T12:53:08.455" v="1610" actId="478"/>
          <ac:spMkLst>
            <pc:docMk/>
            <pc:sldMk cId="4138043245" sldId="605"/>
            <ac:spMk id="2" creationId="{22E68A19-81A1-8CC8-BAC1-1EF03A88D6DE}"/>
          </ac:spMkLst>
        </pc:spChg>
        <pc:spChg chg="del">
          <ac:chgData name="" userId="4df855aef7cffa4d" providerId="LiveId" clId="{F747458C-E209-4E45-BAC5-EA135AE2BD89}" dt="2024-08-08T12:53:08.455" v="1610" actId="478"/>
          <ac:spMkLst>
            <pc:docMk/>
            <pc:sldMk cId="4138043245" sldId="605"/>
            <ac:spMk id="3" creationId="{DFF180C2-4E18-5DCB-64A7-06EC432CFA5D}"/>
          </ac:spMkLst>
        </pc:spChg>
        <pc:spChg chg="del">
          <ac:chgData name="" userId="4df855aef7cffa4d" providerId="LiveId" clId="{F747458C-E209-4E45-BAC5-EA135AE2BD89}" dt="2024-08-08T12:53:08.455" v="1610" actId="478"/>
          <ac:spMkLst>
            <pc:docMk/>
            <pc:sldMk cId="4138043245" sldId="605"/>
            <ac:spMk id="4" creationId="{DFF180C2-4E18-5DCB-64A7-06EC432CFA5D}"/>
          </ac:spMkLst>
        </pc:spChg>
        <pc:spChg chg="del mod">
          <ac:chgData name="" userId="4df855aef7cffa4d" providerId="LiveId" clId="{F747458C-E209-4E45-BAC5-EA135AE2BD89}" dt="2024-08-08T12:53:18.366" v="1613" actId="478"/>
          <ac:spMkLst>
            <pc:docMk/>
            <pc:sldMk cId="4138043245" sldId="605"/>
            <ac:spMk id="5" creationId="{2F2D7A78-8306-4C07-8A1C-916316E0C0BC}"/>
          </ac:spMkLst>
        </pc:spChg>
        <pc:spChg chg="mod">
          <ac:chgData name="" userId="4df855aef7cffa4d" providerId="LiveId" clId="{F747458C-E209-4E45-BAC5-EA135AE2BD89}" dt="2024-08-08T12:54:13.058" v="1707" actId="1076"/>
          <ac:spMkLst>
            <pc:docMk/>
            <pc:sldMk cId="4138043245" sldId="605"/>
            <ac:spMk id="7" creationId="{2F2D7A78-8306-4C07-8A1C-916316E0C0BC}"/>
          </ac:spMkLst>
        </pc:spChg>
        <pc:spChg chg="mod">
          <ac:chgData name="" userId="4df855aef7cffa4d" providerId="LiveId" clId="{F747458C-E209-4E45-BAC5-EA135AE2BD89}" dt="2024-08-08T12:54:53.741" v="1727" actId="1076"/>
          <ac:spMkLst>
            <pc:docMk/>
            <pc:sldMk cId="4138043245" sldId="605"/>
            <ac:spMk id="8" creationId="{00000000-0000-0000-0000-000000000000}"/>
          </ac:spMkLst>
        </pc:spChg>
        <pc:spChg chg="mod">
          <ac:chgData name="" userId="4df855aef7cffa4d" providerId="LiveId" clId="{F747458C-E209-4E45-BAC5-EA135AE2BD89}" dt="2024-08-08T13:12:51.126" v="1764" actId="13822"/>
          <ac:spMkLst>
            <pc:docMk/>
            <pc:sldMk cId="4138043245" sldId="605"/>
            <ac:spMk id="9" creationId="{00000000-0000-0000-0000-000000000000}"/>
          </ac:spMkLst>
        </pc:spChg>
        <pc:spChg chg="mod">
          <ac:chgData name="" userId="4df855aef7cffa4d" providerId="LiveId" clId="{F747458C-E209-4E45-BAC5-EA135AE2BD89}" dt="2024-08-08T13:13:05.087" v="1770" actId="403"/>
          <ac:spMkLst>
            <pc:docMk/>
            <pc:sldMk cId="4138043245" sldId="605"/>
            <ac:spMk id="10" creationId="{2F2D7A78-8306-4C07-8A1C-916316E0C0BC}"/>
          </ac:spMkLst>
        </pc:spChg>
        <pc:spChg chg="mod">
          <ac:chgData name="" userId="4df855aef7cffa4d" providerId="LiveId" clId="{F747458C-E209-4E45-BAC5-EA135AE2BD89}" dt="2024-08-08T13:16:07.374" v="1877" actId="20577"/>
          <ac:spMkLst>
            <pc:docMk/>
            <pc:sldMk cId="4138043245" sldId="605"/>
            <ac:spMk id="11" creationId="{2F2D7A78-8306-4C07-8A1C-916316E0C0BC}"/>
          </ac:spMkLst>
        </pc:spChg>
        <pc:spChg chg="del">
          <ac:chgData name="" userId="4df855aef7cffa4d" providerId="LiveId" clId="{F747458C-E209-4E45-BAC5-EA135AE2BD89}" dt="2024-08-08T13:13:29.925" v="1775" actId="478"/>
          <ac:spMkLst>
            <pc:docMk/>
            <pc:sldMk cId="4138043245" sldId="605"/>
            <ac:spMk id="12" creationId="{2F2D7A78-8306-4C07-8A1C-916316E0C0BC}"/>
          </ac:spMkLst>
        </pc:spChg>
        <pc:spChg chg="del">
          <ac:chgData name="" userId="4df855aef7cffa4d" providerId="LiveId" clId="{F747458C-E209-4E45-BAC5-EA135AE2BD89}" dt="2024-08-08T13:14:28.158" v="1798" actId="478"/>
          <ac:spMkLst>
            <pc:docMk/>
            <pc:sldMk cId="4138043245" sldId="605"/>
            <ac:spMk id="15" creationId="{00000000-0000-0000-0000-000000000000}"/>
          </ac:spMkLst>
        </pc:spChg>
        <pc:spChg chg="add mod">
          <ac:chgData name="" userId="4df855aef7cffa4d" providerId="LiveId" clId="{F747458C-E209-4E45-BAC5-EA135AE2BD89}" dt="2024-08-08T12:54:51.802" v="1726" actId="1076"/>
          <ac:spMkLst>
            <pc:docMk/>
            <pc:sldMk cId="4138043245" sldId="605"/>
            <ac:spMk id="16" creationId="{291F1540-97FA-4CBC-B9AF-9D4D8CABFA3E}"/>
          </ac:spMkLst>
        </pc:spChg>
        <pc:spChg chg="add mod ord">
          <ac:chgData name="" userId="4df855aef7cffa4d" providerId="LiveId" clId="{F747458C-E209-4E45-BAC5-EA135AE2BD89}" dt="2024-08-08T13:15:19.595" v="1822" actId="207"/>
          <ac:spMkLst>
            <pc:docMk/>
            <pc:sldMk cId="4138043245" sldId="605"/>
            <ac:spMk id="17" creationId="{F55E4BCE-32BD-4FFD-986C-8868A2ED548C}"/>
          </ac:spMkLst>
        </pc:spChg>
        <pc:spChg chg="add mod">
          <ac:chgData name="" userId="4df855aef7cffa4d" providerId="LiveId" clId="{F747458C-E209-4E45-BAC5-EA135AE2BD89}" dt="2024-08-08T12:56:23.831" v="1751" actId="1076"/>
          <ac:spMkLst>
            <pc:docMk/>
            <pc:sldMk cId="4138043245" sldId="605"/>
            <ac:spMk id="18" creationId="{47B55356-5241-4A39-A43D-B7EC238274E7}"/>
          </ac:spMkLst>
        </pc:spChg>
        <pc:spChg chg="add mod">
          <ac:chgData name="" userId="4df855aef7cffa4d" providerId="LiveId" clId="{F747458C-E209-4E45-BAC5-EA135AE2BD89}" dt="2024-08-08T13:15:09.120" v="1820" actId="1076"/>
          <ac:spMkLst>
            <pc:docMk/>
            <pc:sldMk cId="4138043245" sldId="605"/>
            <ac:spMk id="19" creationId="{3C2C03C5-367C-4D8F-8BF3-BF0ED471080C}"/>
          </ac:spMkLst>
        </pc:spChg>
        <pc:spChg chg="add mod">
          <ac:chgData name="" userId="4df855aef7cffa4d" providerId="LiveId" clId="{F747458C-E209-4E45-BAC5-EA135AE2BD89}" dt="2024-08-08T13:16:13.095" v="1878" actId="14100"/>
          <ac:spMkLst>
            <pc:docMk/>
            <pc:sldMk cId="4138043245" sldId="605"/>
            <ac:spMk id="20" creationId="{BC4062A0-5147-426A-AF42-146E458C850B}"/>
          </ac:spMkLst>
        </pc:spChg>
        <pc:picChg chg="mod">
          <ac:chgData name="" userId="4df855aef7cffa4d" providerId="LiveId" clId="{F747458C-E209-4E45-BAC5-EA135AE2BD89}" dt="2024-08-08T12:54:51.802" v="1726" actId="1076"/>
          <ac:picMkLst>
            <pc:docMk/>
            <pc:sldMk cId="4138043245" sldId="605"/>
            <ac:picMk id="6" creationId="{311DA3AC-F751-41EB-95B6-0949831FDA8E}"/>
          </ac:picMkLst>
        </pc:picChg>
        <pc:picChg chg="add mod">
          <ac:chgData name="" userId="4df855aef7cffa4d" providerId="LiveId" clId="{F747458C-E209-4E45-BAC5-EA135AE2BD89}" dt="2024-08-08T12:56:25.936" v="1752" actId="1076"/>
          <ac:picMkLst>
            <pc:docMk/>
            <pc:sldMk cId="4138043245" sldId="605"/>
            <ac:picMk id="13" creationId="{B93408E9-5091-4B9B-A4D8-E70F297F28F7}"/>
          </ac:picMkLst>
        </pc:picChg>
        <pc:picChg chg="mod">
          <ac:chgData name="" userId="4df855aef7cffa4d" providerId="LiveId" clId="{F747458C-E209-4E45-BAC5-EA135AE2BD89}" dt="2024-08-08T13:14:54.874" v="1815" actId="1076"/>
          <ac:picMkLst>
            <pc:docMk/>
            <pc:sldMk cId="4138043245" sldId="605"/>
            <ac:picMk id="14" creationId="{00000000-0000-0000-0000-000000000000}"/>
          </ac:picMkLst>
        </pc:picChg>
      </pc:sldChg>
      <pc:sldChg chg="delSp modSp add modAnim">
        <pc:chgData name="" userId="4df855aef7cffa4d" providerId="LiveId" clId="{F747458C-E209-4E45-BAC5-EA135AE2BD89}" dt="2024-08-08T13:22:38.502" v="2101" actId="207"/>
        <pc:sldMkLst>
          <pc:docMk/>
          <pc:sldMk cId="396407127" sldId="606"/>
        </pc:sldMkLst>
        <pc:spChg chg="del">
          <ac:chgData name="" userId="4df855aef7cffa4d" providerId="LiveId" clId="{F747458C-E209-4E45-BAC5-EA135AE2BD89}" dt="2024-08-08T13:20:09.046" v="1930" actId="478"/>
          <ac:spMkLst>
            <pc:docMk/>
            <pc:sldMk cId="396407127" sldId="606"/>
            <ac:spMk id="2" creationId="{22E68A19-81A1-8CC8-BAC1-1EF03A88D6DE}"/>
          </ac:spMkLst>
        </pc:spChg>
        <pc:spChg chg="del">
          <ac:chgData name="" userId="4df855aef7cffa4d" providerId="LiveId" clId="{F747458C-E209-4E45-BAC5-EA135AE2BD89}" dt="2024-08-08T13:20:09.046" v="1930" actId="478"/>
          <ac:spMkLst>
            <pc:docMk/>
            <pc:sldMk cId="396407127" sldId="606"/>
            <ac:spMk id="3" creationId="{DFF180C2-4E18-5DCB-64A7-06EC432CFA5D}"/>
          </ac:spMkLst>
        </pc:spChg>
        <pc:spChg chg="del">
          <ac:chgData name="" userId="4df855aef7cffa4d" providerId="LiveId" clId="{F747458C-E209-4E45-BAC5-EA135AE2BD89}" dt="2024-08-08T13:20:09.046" v="1930" actId="478"/>
          <ac:spMkLst>
            <pc:docMk/>
            <pc:sldMk cId="396407127" sldId="606"/>
            <ac:spMk id="4" creationId="{DFF180C2-4E18-5DCB-64A7-06EC432CFA5D}"/>
          </ac:spMkLst>
        </pc:spChg>
        <pc:spChg chg="mod">
          <ac:chgData name="" userId="4df855aef7cffa4d" providerId="LiveId" clId="{F747458C-E209-4E45-BAC5-EA135AE2BD89}" dt="2024-08-08T13:20:42.267" v="1972" actId="1076"/>
          <ac:spMkLst>
            <pc:docMk/>
            <pc:sldMk cId="396407127" sldId="606"/>
            <ac:spMk id="6" creationId="{00000000-0000-0000-0000-000000000000}"/>
          </ac:spMkLst>
        </pc:spChg>
        <pc:spChg chg="mod">
          <ac:chgData name="" userId="4df855aef7cffa4d" providerId="LiveId" clId="{F747458C-E209-4E45-BAC5-EA135AE2BD89}" dt="2024-08-08T13:20:42.267" v="1972" actId="1076"/>
          <ac:spMkLst>
            <pc:docMk/>
            <pc:sldMk cId="396407127" sldId="606"/>
            <ac:spMk id="7" creationId="{5E37DF34-D1D5-790A-486F-E5C418319837}"/>
          </ac:spMkLst>
        </pc:spChg>
        <pc:spChg chg="mod">
          <ac:chgData name="" userId="4df855aef7cffa4d" providerId="LiveId" clId="{F747458C-E209-4E45-BAC5-EA135AE2BD89}" dt="2024-08-08T13:22:33.698" v="2099" actId="14100"/>
          <ac:spMkLst>
            <pc:docMk/>
            <pc:sldMk cId="396407127" sldId="606"/>
            <ac:spMk id="8" creationId="{F7A267AD-26EC-63EB-E071-7979632C14AA}"/>
          </ac:spMkLst>
        </pc:spChg>
        <pc:spChg chg="mod">
          <ac:chgData name="" userId="4df855aef7cffa4d" providerId="LiveId" clId="{F747458C-E209-4E45-BAC5-EA135AE2BD89}" dt="2024-08-08T13:22:38.502" v="2101" actId="207"/>
          <ac:spMkLst>
            <pc:docMk/>
            <pc:sldMk cId="396407127" sldId="606"/>
            <ac:spMk id="10" creationId="{F8410C3F-384E-E82D-C0D1-412DB1495DD9}"/>
          </ac:spMkLst>
        </pc:spChg>
        <pc:spChg chg="mod">
          <ac:chgData name="" userId="4df855aef7cffa4d" providerId="LiveId" clId="{F747458C-E209-4E45-BAC5-EA135AE2BD89}" dt="2024-08-08T13:21:39.707" v="2015" actId="1076"/>
          <ac:spMkLst>
            <pc:docMk/>
            <pc:sldMk cId="396407127" sldId="606"/>
            <ac:spMk id="11" creationId="{F5B454AB-80D9-27A8-27AE-2BF427B5D293}"/>
          </ac:spMkLst>
        </pc:spChg>
        <pc:picChg chg="mod">
          <ac:chgData name="" userId="4df855aef7cffa4d" providerId="LiveId" clId="{F747458C-E209-4E45-BAC5-EA135AE2BD89}" dt="2024-08-08T13:20:42.267" v="1972" actId="1076"/>
          <ac:picMkLst>
            <pc:docMk/>
            <pc:sldMk cId="396407127" sldId="606"/>
            <ac:picMk id="5" creationId="{00000000-0000-0000-0000-000000000000}"/>
          </ac:picMkLst>
        </pc:picChg>
        <pc:picChg chg="mod">
          <ac:chgData name="" userId="4df855aef7cffa4d" providerId="LiveId" clId="{F747458C-E209-4E45-BAC5-EA135AE2BD89}" dt="2024-08-08T13:20:42.267" v="1972" actId="1076"/>
          <ac:picMkLst>
            <pc:docMk/>
            <pc:sldMk cId="396407127" sldId="606"/>
            <ac:picMk id="9" creationId="{D0CA0AFF-7AFA-118C-4F9C-645CD83FDF5F}"/>
          </ac:picMkLst>
        </pc:picChg>
        <pc:picChg chg="del mod">
          <ac:chgData name="" userId="4df855aef7cffa4d" providerId="LiveId" clId="{F747458C-E209-4E45-BAC5-EA135AE2BD89}" dt="2024-08-08T13:21:45.139" v="2017" actId="478"/>
          <ac:picMkLst>
            <pc:docMk/>
            <pc:sldMk cId="396407127" sldId="606"/>
            <ac:picMk id="12" creationId="{E798F64E-561F-D609-3A54-1DDEFF5A0945}"/>
          </ac:picMkLst>
        </pc:picChg>
        <pc:picChg chg="mod">
          <ac:chgData name="" userId="4df855aef7cffa4d" providerId="LiveId" clId="{F747458C-E209-4E45-BAC5-EA135AE2BD89}" dt="2024-08-08T13:21:42.794" v="2016" actId="1076"/>
          <ac:picMkLst>
            <pc:docMk/>
            <pc:sldMk cId="396407127" sldId="606"/>
            <ac:picMk id="13" creationId="{63FFD703-6667-3593-1A95-0227CC6250C4}"/>
          </ac:picMkLst>
        </pc:picChg>
      </pc:sldChg>
      <pc:sldChg chg="addSp delSp modSp add modAnim">
        <pc:chgData name="" userId="4df855aef7cffa4d" providerId="LiveId" clId="{F747458C-E209-4E45-BAC5-EA135AE2BD89}" dt="2024-08-08T13:17:55.818" v="1918" actId="1076"/>
        <pc:sldMkLst>
          <pc:docMk/>
          <pc:sldMk cId="4043984287" sldId="607"/>
        </pc:sldMkLst>
        <pc:spChg chg="del">
          <ac:chgData name="" userId="4df855aef7cffa4d" providerId="LiveId" clId="{F747458C-E209-4E45-BAC5-EA135AE2BD89}" dt="2024-08-08T13:16:28.451" v="1879" actId="478"/>
          <ac:spMkLst>
            <pc:docMk/>
            <pc:sldMk cId="4043984287" sldId="607"/>
            <ac:spMk id="2" creationId="{A5C3B446-883E-41DA-323F-1760434117BF}"/>
          </ac:spMkLst>
        </pc:spChg>
        <pc:spChg chg="del">
          <ac:chgData name="" userId="4df855aef7cffa4d" providerId="LiveId" clId="{F747458C-E209-4E45-BAC5-EA135AE2BD89}" dt="2024-08-08T13:16:28.451" v="1879" actId="478"/>
          <ac:spMkLst>
            <pc:docMk/>
            <pc:sldMk cId="4043984287" sldId="607"/>
            <ac:spMk id="3" creationId="{AD3CB412-D8B8-FD8C-D892-3F49898AE2EE}"/>
          </ac:spMkLst>
        </pc:spChg>
        <pc:spChg chg="del">
          <ac:chgData name="" userId="4df855aef7cffa4d" providerId="LiveId" clId="{F747458C-E209-4E45-BAC5-EA135AE2BD89}" dt="2024-08-08T13:16:28.451" v="1879" actId="478"/>
          <ac:spMkLst>
            <pc:docMk/>
            <pc:sldMk cId="4043984287" sldId="607"/>
            <ac:spMk id="4" creationId="{990EB71A-6787-0083-BDC2-DEE56DC520AB}"/>
          </ac:spMkLst>
        </pc:spChg>
        <pc:spChg chg="del">
          <ac:chgData name="" userId="4df855aef7cffa4d" providerId="LiveId" clId="{F747458C-E209-4E45-BAC5-EA135AE2BD89}" dt="2024-08-08T13:17:08.678" v="1893" actId="478"/>
          <ac:spMkLst>
            <pc:docMk/>
            <pc:sldMk cId="4043984287" sldId="607"/>
            <ac:spMk id="7" creationId="{7017FB58-B05C-9131-6AD1-820E0F49577E}"/>
          </ac:spMkLst>
        </pc:spChg>
        <pc:spChg chg="mod">
          <ac:chgData name="" userId="4df855aef7cffa4d" providerId="LiveId" clId="{F747458C-E209-4E45-BAC5-EA135AE2BD89}" dt="2024-08-08T13:17:53.870" v="1917" actId="14100"/>
          <ac:spMkLst>
            <pc:docMk/>
            <pc:sldMk cId="4043984287" sldId="607"/>
            <ac:spMk id="8" creationId="{48B05728-5EC1-79A0-5606-F5E1E38D7DB2}"/>
          </ac:spMkLst>
        </pc:spChg>
        <pc:spChg chg="mod">
          <ac:chgData name="" userId="4df855aef7cffa4d" providerId="LiveId" clId="{F747458C-E209-4E45-BAC5-EA135AE2BD89}" dt="2024-08-08T13:17:55.818" v="1918" actId="1076"/>
          <ac:spMkLst>
            <pc:docMk/>
            <pc:sldMk cId="4043984287" sldId="607"/>
            <ac:spMk id="10" creationId="{5B096908-8386-B460-5F81-7D4CDFBF076D}"/>
          </ac:spMkLst>
        </pc:spChg>
        <pc:spChg chg="add mod">
          <ac:chgData name="" userId="4df855aef7cffa4d" providerId="LiveId" clId="{F747458C-E209-4E45-BAC5-EA135AE2BD89}" dt="2024-08-08T13:17:49.749" v="1915" actId="20577"/>
          <ac:spMkLst>
            <pc:docMk/>
            <pc:sldMk cId="4043984287" sldId="607"/>
            <ac:spMk id="11" creationId="{EB4E701A-C3DD-45D5-8A15-6FE23E155C4B}"/>
          </ac:spMkLst>
        </pc:spChg>
        <pc:spChg chg="add mod">
          <ac:chgData name="" userId="4df855aef7cffa4d" providerId="LiveId" clId="{F747458C-E209-4E45-BAC5-EA135AE2BD89}" dt="2024-08-08T13:17:32.730" v="1909" actId="1076"/>
          <ac:spMkLst>
            <pc:docMk/>
            <pc:sldMk cId="4043984287" sldId="607"/>
            <ac:spMk id="12" creationId="{EECF6EDD-7A38-4CF0-ACE7-BB23BF675549}"/>
          </ac:spMkLst>
        </pc:spChg>
        <pc:picChg chg="mod">
          <ac:chgData name="" userId="4df855aef7cffa4d" providerId="LiveId" clId="{F747458C-E209-4E45-BAC5-EA135AE2BD89}" dt="2024-08-08T13:17:42.950" v="1910" actId="1076"/>
          <ac:picMkLst>
            <pc:docMk/>
            <pc:sldMk cId="4043984287" sldId="607"/>
            <ac:picMk id="5" creationId="{BCC5FC27-EE32-B533-8ACD-A06B402036D7}"/>
          </ac:picMkLst>
        </pc:picChg>
      </pc:sldChg>
      <pc:sldChg chg="addSp delSp modSp add modAnim">
        <pc:chgData name="" userId="4df855aef7cffa4d" providerId="LiveId" clId="{F747458C-E209-4E45-BAC5-EA135AE2BD89}" dt="2024-08-08T13:33:26.561" v="2484" actId="1076"/>
        <pc:sldMkLst>
          <pc:docMk/>
          <pc:sldMk cId="112153245" sldId="610"/>
        </pc:sldMkLst>
        <pc:spChg chg="del">
          <ac:chgData name="" userId="4df855aef7cffa4d" providerId="LiveId" clId="{F747458C-E209-4E45-BAC5-EA135AE2BD89}" dt="2024-08-08T13:23:58.749" v="2103" actId="478"/>
          <ac:spMkLst>
            <pc:docMk/>
            <pc:sldMk cId="112153245" sldId="610"/>
            <ac:spMk id="2" creationId="{3B7682E2-9204-C431-9820-00015AC2D7C0}"/>
          </ac:spMkLst>
        </pc:spChg>
        <pc:spChg chg="del">
          <ac:chgData name="" userId="4df855aef7cffa4d" providerId="LiveId" clId="{F747458C-E209-4E45-BAC5-EA135AE2BD89}" dt="2024-08-08T13:23:58.749" v="2103" actId="478"/>
          <ac:spMkLst>
            <pc:docMk/>
            <pc:sldMk cId="112153245" sldId="610"/>
            <ac:spMk id="3" creationId="{C7F099C4-E32C-EF48-057C-627D855FA406}"/>
          </ac:spMkLst>
        </pc:spChg>
        <pc:spChg chg="del">
          <ac:chgData name="" userId="4df855aef7cffa4d" providerId="LiveId" clId="{F747458C-E209-4E45-BAC5-EA135AE2BD89}" dt="2024-08-08T13:23:58.749" v="2103" actId="478"/>
          <ac:spMkLst>
            <pc:docMk/>
            <pc:sldMk cId="112153245" sldId="610"/>
            <ac:spMk id="4" creationId="{1DE6330F-BC7B-998C-D148-D2DF9D68BF3E}"/>
          </ac:spMkLst>
        </pc:spChg>
        <pc:spChg chg="del mod">
          <ac:chgData name="" userId="4df855aef7cffa4d" providerId="LiveId" clId="{F747458C-E209-4E45-BAC5-EA135AE2BD89}" dt="2024-08-08T13:27:08.155" v="2192" actId="478"/>
          <ac:spMkLst>
            <pc:docMk/>
            <pc:sldMk cId="112153245" sldId="610"/>
            <ac:spMk id="6" creationId="{B129ECB2-EC0D-0CB2-A8A4-AFC5A21C1FD6}"/>
          </ac:spMkLst>
        </pc:spChg>
        <pc:spChg chg="mod">
          <ac:chgData name="" userId="4df855aef7cffa4d" providerId="LiveId" clId="{F747458C-E209-4E45-BAC5-EA135AE2BD89}" dt="2024-08-08T13:32:53.808" v="2432" actId="1076"/>
          <ac:spMkLst>
            <pc:docMk/>
            <pc:sldMk cId="112153245" sldId="610"/>
            <ac:spMk id="8" creationId="{4D1BC20B-8A90-186B-A73E-3C43A053A4A9}"/>
          </ac:spMkLst>
        </pc:spChg>
        <pc:spChg chg="mod">
          <ac:chgData name="" userId="4df855aef7cffa4d" providerId="LiveId" clId="{F747458C-E209-4E45-BAC5-EA135AE2BD89}" dt="2024-08-08T13:26:14.588" v="2167" actId="13822"/>
          <ac:spMkLst>
            <pc:docMk/>
            <pc:sldMk cId="112153245" sldId="610"/>
            <ac:spMk id="9" creationId="{EB02AF20-B780-260A-A015-3389A97EC464}"/>
          </ac:spMkLst>
        </pc:spChg>
        <pc:spChg chg="mod">
          <ac:chgData name="" userId="4df855aef7cffa4d" providerId="LiveId" clId="{F747458C-E209-4E45-BAC5-EA135AE2BD89}" dt="2024-08-08T13:29:45.285" v="2351" actId="14100"/>
          <ac:spMkLst>
            <pc:docMk/>
            <pc:sldMk cId="112153245" sldId="610"/>
            <ac:spMk id="10" creationId="{4DD29D4D-6C9C-FDC3-9FDF-1A181D3095F4}"/>
          </ac:spMkLst>
        </pc:spChg>
        <pc:spChg chg="mod">
          <ac:chgData name="" userId="4df855aef7cffa4d" providerId="LiveId" clId="{F747458C-E209-4E45-BAC5-EA135AE2BD89}" dt="2024-08-08T13:26:57.808" v="2188" actId="1076"/>
          <ac:spMkLst>
            <pc:docMk/>
            <pc:sldMk cId="112153245" sldId="610"/>
            <ac:spMk id="11" creationId="{CB2E9EC0-AC80-7DF0-C093-99F61F681DC0}"/>
          </ac:spMkLst>
        </pc:spChg>
        <pc:spChg chg="mod">
          <ac:chgData name="" userId="4df855aef7cffa4d" providerId="LiveId" clId="{F747458C-E209-4E45-BAC5-EA135AE2BD89}" dt="2024-08-08T13:27:01.473" v="2190" actId="1076"/>
          <ac:spMkLst>
            <pc:docMk/>
            <pc:sldMk cId="112153245" sldId="610"/>
            <ac:spMk id="13" creationId="{E4FEBC7B-EEF4-E15E-7C46-30AA8322C862}"/>
          </ac:spMkLst>
        </pc:spChg>
        <pc:spChg chg="add del mod">
          <ac:chgData name="" userId="4df855aef7cffa4d" providerId="LiveId" clId="{F747458C-E209-4E45-BAC5-EA135AE2BD89}" dt="2024-08-08T13:27:56.915" v="2246" actId="478"/>
          <ac:spMkLst>
            <pc:docMk/>
            <pc:sldMk cId="112153245" sldId="610"/>
            <ac:spMk id="14" creationId="{B4035824-271D-4F29-AD17-EF97889D05A0}"/>
          </ac:spMkLst>
        </pc:spChg>
        <pc:spChg chg="add mod">
          <ac:chgData name="" userId="4df855aef7cffa4d" providerId="LiveId" clId="{F747458C-E209-4E45-BAC5-EA135AE2BD89}" dt="2024-08-08T13:30:26.362" v="2359" actId="13822"/>
          <ac:spMkLst>
            <pc:docMk/>
            <pc:sldMk cId="112153245" sldId="610"/>
            <ac:spMk id="15" creationId="{B68099AA-8C9D-48B3-91AC-FACB004E594E}"/>
          </ac:spMkLst>
        </pc:spChg>
        <pc:spChg chg="mod ord">
          <ac:chgData name="" userId="4df855aef7cffa4d" providerId="LiveId" clId="{F747458C-E209-4E45-BAC5-EA135AE2BD89}" dt="2024-08-08T13:26:57.808" v="2188" actId="1076"/>
          <ac:spMkLst>
            <pc:docMk/>
            <pc:sldMk cId="112153245" sldId="610"/>
            <ac:spMk id="16" creationId="{521D4BCC-98BB-162C-C98A-780BDDA73DBC}"/>
          </ac:spMkLst>
        </pc:spChg>
        <pc:spChg chg="mod ord">
          <ac:chgData name="" userId="4df855aef7cffa4d" providerId="LiveId" clId="{F747458C-E209-4E45-BAC5-EA135AE2BD89}" dt="2024-08-08T13:29:02.566" v="2338" actId="1076"/>
          <ac:spMkLst>
            <pc:docMk/>
            <pc:sldMk cId="112153245" sldId="610"/>
            <ac:spMk id="17" creationId="{C4958C12-B2E7-19B4-7F16-C0568F536F98}"/>
          </ac:spMkLst>
        </pc:spChg>
        <pc:spChg chg="mod">
          <ac:chgData name="" userId="4df855aef7cffa4d" providerId="LiveId" clId="{F747458C-E209-4E45-BAC5-EA135AE2BD89}" dt="2024-08-08T13:27:04.719" v="2191" actId="1076"/>
          <ac:spMkLst>
            <pc:docMk/>
            <pc:sldMk cId="112153245" sldId="610"/>
            <ac:spMk id="19" creationId="{9EC09B0E-B946-8F41-FC94-D32EA248BB8E}"/>
          </ac:spMkLst>
        </pc:spChg>
        <pc:spChg chg="del">
          <ac:chgData name="" userId="4df855aef7cffa4d" providerId="LiveId" clId="{F747458C-E209-4E45-BAC5-EA135AE2BD89}" dt="2024-08-08T13:24:37.921" v="2118" actId="478"/>
          <ac:spMkLst>
            <pc:docMk/>
            <pc:sldMk cId="112153245" sldId="610"/>
            <ac:spMk id="21" creationId="{98C81B87-6E76-0E61-2771-72849F5B3E2F}"/>
          </ac:spMkLst>
        </pc:spChg>
        <pc:spChg chg="del">
          <ac:chgData name="" userId="4df855aef7cffa4d" providerId="LiveId" clId="{F747458C-E209-4E45-BAC5-EA135AE2BD89}" dt="2024-08-08T13:30:10.677" v="2356" actId="478"/>
          <ac:spMkLst>
            <pc:docMk/>
            <pc:sldMk cId="112153245" sldId="610"/>
            <ac:spMk id="22" creationId="{A3C7D954-CCCC-9642-0EA6-E516A62C063F}"/>
          </ac:spMkLst>
        </pc:spChg>
        <pc:spChg chg="add mod">
          <ac:chgData name="" userId="4df855aef7cffa4d" providerId="LiveId" clId="{F747458C-E209-4E45-BAC5-EA135AE2BD89}" dt="2024-08-08T13:29:51.754" v="2354" actId="14100"/>
          <ac:spMkLst>
            <pc:docMk/>
            <pc:sldMk cId="112153245" sldId="610"/>
            <ac:spMk id="23" creationId="{0452ECDA-24EB-47EE-89C2-175D3E97C5B0}"/>
          </ac:spMkLst>
        </pc:spChg>
        <pc:spChg chg="add mod">
          <ac:chgData name="" userId="4df855aef7cffa4d" providerId="LiveId" clId="{F747458C-E209-4E45-BAC5-EA135AE2BD89}" dt="2024-08-08T13:30:45.693" v="2386" actId="1076"/>
          <ac:spMkLst>
            <pc:docMk/>
            <pc:sldMk cId="112153245" sldId="610"/>
            <ac:spMk id="24" creationId="{E76242F0-05A1-45F2-B3C8-B881219B8341}"/>
          </ac:spMkLst>
        </pc:spChg>
        <pc:spChg chg="add mod">
          <ac:chgData name="" userId="4df855aef7cffa4d" providerId="LiveId" clId="{F747458C-E209-4E45-BAC5-EA135AE2BD89}" dt="2024-08-08T13:33:05.353" v="2437" actId="1076"/>
          <ac:spMkLst>
            <pc:docMk/>
            <pc:sldMk cId="112153245" sldId="610"/>
            <ac:spMk id="26" creationId="{C2F429A6-D630-4E58-9201-DA4B8851A76D}"/>
          </ac:spMkLst>
        </pc:spChg>
        <pc:spChg chg="add mod">
          <ac:chgData name="" userId="4df855aef7cffa4d" providerId="LiveId" clId="{F747458C-E209-4E45-BAC5-EA135AE2BD89}" dt="2024-08-08T13:33:26.561" v="2484" actId="1076"/>
          <ac:spMkLst>
            <pc:docMk/>
            <pc:sldMk cId="112153245" sldId="610"/>
            <ac:spMk id="27" creationId="{F9923814-CD96-421A-BA36-E6B34E28E7F3}"/>
          </ac:spMkLst>
        </pc:spChg>
        <pc:picChg chg="add mod">
          <ac:chgData name="" userId="4df855aef7cffa4d" providerId="LiveId" clId="{F747458C-E209-4E45-BAC5-EA135AE2BD89}" dt="2024-08-08T13:26:57.808" v="2188" actId="1076"/>
          <ac:picMkLst>
            <pc:docMk/>
            <pc:sldMk cId="112153245" sldId="610"/>
            <ac:picMk id="5" creationId="{34DB7E75-DBA6-4BA3-9E57-EE852E744AFD}"/>
          </ac:picMkLst>
        </pc:picChg>
        <pc:picChg chg="del">
          <ac:chgData name="" userId="4df855aef7cffa4d" providerId="LiveId" clId="{F747458C-E209-4E45-BAC5-EA135AE2BD89}" dt="2024-08-08T13:24:48.945" v="2121" actId="478"/>
          <ac:picMkLst>
            <pc:docMk/>
            <pc:sldMk cId="112153245" sldId="610"/>
            <ac:picMk id="7" creationId="{E3E22568-A230-95BE-BE55-05CD08F7B282}"/>
          </ac:picMkLst>
        </pc:picChg>
        <pc:picChg chg="mod">
          <ac:chgData name="" userId="4df855aef7cffa4d" providerId="LiveId" clId="{F747458C-E209-4E45-BAC5-EA135AE2BD89}" dt="2024-08-08T13:24:44.516" v="2119" actId="1076"/>
          <ac:picMkLst>
            <pc:docMk/>
            <pc:sldMk cId="112153245" sldId="610"/>
            <ac:picMk id="12" creationId="{CAE3666C-8A62-3176-ED81-2508475E2668}"/>
          </ac:picMkLst>
        </pc:picChg>
        <pc:picChg chg="del mod">
          <ac:chgData name="" userId="4df855aef7cffa4d" providerId="LiveId" clId="{F747458C-E209-4E45-BAC5-EA135AE2BD89}" dt="2024-08-08T13:25:12.210" v="2123" actId="478"/>
          <ac:picMkLst>
            <pc:docMk/>
            <pc:sldMk cId="112153245" sldId="610"/>
            <ac:picMk id="18" creationId="{3BF168AD-7696-36A1-FD44-63EB579AF9D8}"/>
          </ac:picMkLst>
        </pc:picChg>
        <pc:picChg chg="del">
          <ac:chgData name="" userId="4df855aef7cffa4d" providerId="LiveId" clId="{F747458C-E209-4E45-BAC5-EA135AE2BD89}" dt="2024-08-08T13:24:00.552" v="2104" actId="478"/>
          <ac:picMkLst>
            <pc:docMk/>
            <pc:sldMk cId="112153245" sldId="610"/>
            <ac:picMk id="20" creationId="{32D0770B-9D50-33F0-2FDF-FA137609BE9E}"/>
          </ac:picMkLst>
        </pc:picChg>
        <pc:picChg chg="add mod">
          <ac:chgData name="" userId="4df855aef7cffa4d" providerId="LiveId" clId="{F747458C-E209-4E45-BAC5-EA135AE2BD89}" dt="2024-08-08T13:30:53.603" v="2390" actId="1076"/>
          <ac:picMkLst>
            <pc:docMk/>
            <pc:sldMk cId="112153245" sldId="610"/>
            <ac:picMk id="25" creationId="{95D2DB6B-2B39-4EEE-82FB-CA5ED60B11DE}"/>
          </ac:picMkLst>
        </pc:picChg>
      </pc:sldChg>
      <pc:sldChg chg="delSp modSp add modAnim">
        <pc:chgData name="" userId="4df855aef7cffa4d" providerId="LiveId" clId="{F747458C-E209-4E45-BAC5-EA135AE2BD89}" dt="2024-08-08T13:36:38.170" v="2644" actId="1076"/>
        <pc:sldMkLst>
          <pc:docMk/>
          <pc:sldMk cId="2843364637" sldId="611"/>
        </pc:sldMkLst>
        <pc:spChg chg="del">
          <ac:chgData name="" userId="4df855aef7cffa4d" providerId="LiveId" clId="{F747458C-E209-4E45-BAC5-EA135AE2BD89}" dt="2024-08-08T13:35:08.341" v="2611" actId="478"/>
          <ac:spMkLst>
            <pc:docMk/>
            <pc:sldMk cId="2843364637" sldId="611"/>
            <ac:spMk id="2" creationId="{3B7682E2-9204-C431-9820-00015AC2D7C0}"/>
          </ac:spMkLst>
        </pc:spChg>
        <pc:spChg chg="del">
          <ac:chgData name="" userId="4df855aef7cffa4d" providerId="LiveId" clId="{F747458C-E209-4E45-BAC5-EA135AE2BD89}" dt="2024-08-08T13:35:08.341" v="2611" actId="478"/>
          <ac:spMkLst>
            <pc:docMk/>
            <pc:sldMk cId="2843364637" sldId="611"/>
            <ac:spMk id="3" creationId="{C7F099C4-E32C-EF48-057C-627D855FA406}"/>
          </ac:spMkLst>
        </pc:spChg>
        <pc:spChg chg="del">
          <ac:chgData name="" userId="4df855aef7cffa4d" providerId="LiveId" clId="{F747458C-E209-4E45-BAC5-EA135AE2BD89}" dt="2024-08-08T13:35:08.341" v="2611" actId="478"/>
          <ac:spMkLst>
            <pc:docMk/>
            <pc:sldMk cId="2843364637" sldId="611"/>
            <ac:spMk id="4" creationId="{1DE6330F-BC7B-998C-D148-D2DF9D68BF3E}"/>
          </ac:spMkLst>
        </pc:spChg>
        <pc:spChg chg="mod">
          <ac:chgData name="" userId="4df855aef7cffa4d" providerId="LiveId" clId="{F747458C-E209-4E45-BAC5-EA135AE2BD89}" dt="2024-08-08T13:36:35.874" v="2643" actId="1076"/>
          <ac:spMkLst>
            <pc:docMk/>
            <pc:sldMk cId="2843364637" sldId="611"/>
            <ac:spMk id="6" creationId="{9BC2257A-15B3-4404-84FF-AAFC90F8E72A}"/>
          </ac:spMkLst>
        </pc:spChg>
        <pc:spChg chg="mod">
          <ac:chgData name="" userId="4df855aef7cffa4d" providerId="LiveId" clId="{F747458C-E209-4E45-BAC5-EA135AE2BD89}" dt="2024-08-08T13:36:38.170" v="2644" actId="1076"/>
          <ac:spMkLst>
            <pc:docMk/>
            <pc:sldMk cId="2843364637" sldId="611"/>
            <ac:spMk id="7" creationId="{CAB96E90-F65F-447D-B1C8-B7F4DA542655}"/>
          </ac:spMkLst>
        </pc:spChg>
        <pc:spChg chg="mod">
          <ac:chgData name="" userId="4df855aef7cffa4d" providerId="LiveId" clId="{F747458C-E209-4E45-BAC5-EA135AE2BD89}" dt="2024-08-08T13:36:33.322" v="2642" actId="1076"/>
          <ac:spMkLst>
            <pc:docMk/>
            <pc:sldMk cId="2843364637" sldId="611"/>
            <ac:spMk id="8" creationId="{7C71C17F-D65E-4E34-8915-6D2971A560E1}"/>
          </ac:spMkLst>
        </pc:spChg>
        <pc:spChg chg="del mod">
          <ac:chgData name="" userId="4df855aef7cffa4d" providerId="LiveId" clId="{F747458C-E209-4E45-BAC5-EA135AE2BD89}" dt="2024-08-08T13:36:09.404" v="2636" actId="478"/>
          <ac:spMkLst>
            <pc:docMk/>
            <pc:sldMk cId="2843364637" sldId="611"/>
            <ac:spMk id="9" creationId="{AB60B4A3-7CF2-4D6F-90DE-FB50E8713418}"/>
          </ac:spMkLst>
        </pc:spChg>
        <pc:picChg chg="mod">
          <ac:chgData name="" userId="4df855aef7cffa4d" providerId="LiveId" clId="{F747458C-E209-4E45-BAC5-EA135AE2BD89}" dt="2024-08-08T13:36:30.756" v="2641" actId="14100"/>
          <ac:picMkLst>
            <pc:docMk/>
            <pc:sldMk cId="2843364637" sldId="611"/>
            <ac:picMk id="5" creationId="{B2868086-F202-4C40-A637-8D502D19B4ED}"/>
          </ac:picMkLst>
        </pc:picChg>
      </pc:sldChg>
      <pc:sldChg chg="addSp delSp modSp add ord modAnim">
        <pc:chgData name="" userId="4df855aef7cffa4d" providerId="LiveId" clId="{F747458C-E209-4E45-BAC5-EA135AE2BD89}" dt="2024-08-09T06:46:01.873" v="2659" actId="14100"/>
        <pc:sldMkLst>
          <pc:docMk/>
          <pc:sldMk cId="1970838455" sldId="612"/>
        </pc:sldMkLst>
        <pc:spChg chg="del">
          <ac:chgData name="" userId="4df855aef7cffa4d" providerId="LiveId" clId="{F747458C-E209-4E45-BAC5-EA135AE2BD89}" dt="2024-08-08T13:31:18.027" v="2391" actId="478"/>
          <ac:spMkLst>
            <pc:docMk/>
            <pc:sldMk cId="1970838455" sldId="612"/>
            <ac:spMk id="2" creationId="{3B7682E2-9204-C431-9820-00015AC2D7C0}"/>
          </ac:spMkLst>
        </pc:spChg>
        <pc:spChg chg="del">
          <ac:chgData name="" userId="4df855aef7cffa4d" providerId="LiveId" clId="{F747458C-E209-4E45-BAC5-EA135AE2BD89}" dt="2024-08-08T13:31:18.027" v="2391" actId="478"/>
          <ac:spMkLst>
            <pc:docMk/>
            <pc:sldMk cId="1970838455" sldId="612"/>
            <ac:spMk id="3" creationId="{C7F099C4-E32C-EF48-057C-627D855FA406}"/>
          </ac:spMkLst>
        </pc:spChg>
        <pc:spChg chg="del">
          <ac:chgData name="" userId="4df855aef7cffa4d" providerId="LiveId" clId="{F747458C-E209-4E45-BAC5-EA135AE2BD89}" dt="2024-08-08T13:31:18.027" v="2391" actId="478"/>
          <ac:spMkLst>
            <pc:docMk/>
            <pc:sldMk cId="1970838455" sldId="612"/>
            <ac:spMk id="4" creationId="{1DE6330F-BC7B-998C-D148-D2DF9D68BF3E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7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8" creationId="{00000000-0000-0000-0000-000000000000}"/>
          </ac:spMkLst>
        </pc:spChg>
        <pc:spChg chg="mod">
          <ac:chgData name="" userId="4df855aef7cffa4d" providerId="LiveId" clId="{F747458C-E209-4E45-BAC5-EA135AE2BD89}" dt="2024-08-09T06:46:01.873" v="2659" actId="14100"/>
          <ac:spMkLst>
            <pc:docMk/>
            <pc:sldMk cId="1970838455" sldId="612"/>
            <ac:spMk id="10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11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12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14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16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17" creationId="{00000000-0000-0000-0000-000000000000}"/>
          </ac:spMkLst>
        </pc:spChg>
        <pc:spChg chg="add mod">
          <ac:chgData name="" userId="4df855aef7cffa4d" providerId="LiveId" clId="{F747458C-E209-4E45-BAC5-EA135AE2BD89}" dt="2024-08-08T13:34:30.534" v="2610" actId="1076"/>
          <ac:spMkLst>
            <pc:docMk/>
            <pc:sldMk cId="1970838455" sldId="612"/>
            <ac:spMk id="20" creationId="{620C9AE5-7096-4746-9AFC-695F179B85B5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21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22" creationId="{00000000-0000-0000-0000-000000000000}"/>
          </ac:spMkLst>
        </pc:spChg>
        <pc:spChg chg="mod">
          <ac:chgData name="" userId="4df855aef7cffa4d" providerId="LiveId" clId="{F747458C-E209-4E45-BAC5-EA135AE2BD89}" dt="2024-08-08T13:34:24.716" v="2609" actId="1076"/>
          <ac:spMkLst>
            <pc:docMk/>
            <pc:sldMk cId="1970838455" sldId="612"/>
            <ac:spMk id="23" creationId="{00000000-0000-0000-0000-000000000000}"/>
          </ac:spMkLst>
        </pc:spChg>
        <pc:picChg chg="mod">
          <ac:chgData name="" userId="4df855aef7cffa4d" providerId="LiveId" clId="{F747458C-E209-4E45-BAC5-EA135AE2BD89}" dt="2024-08-08T13:34:24.716" v="2609" actId="1076"/>
          <ac:picMkLst>
            <pc:docMk/>
            <pc:sldMk cId="1970838455" sldId="612"/>
            <ac:picMk id="5" creationId="{341917E3-3BE4-982E-8A5A-4EF9DEABC675}"/>
          </ac:picMkLst>
        </pc:picChg>
        <pc:picChg chg="mod">
          <ac:chgData name="" userId="4df855aef7cffa4d" providerId="LiveId" clId="{F747458C-E209-4E45-BAC5-EA135AE2BD89}" dt="2024-08-08T13:34:24.716" v="2609" actId="1076"/>
          <ac:picMkLst>
            <pc:docMk/>
            <pc:sldMk cId="1970838455" sldId="612"/>
            <ac:picMk id="9" creationId="{00000000-0000-0000-0000-000000000000}"/>
          </ac:picMkLst>
        </pc:picChg>
        <pc:picChg chg="mod">
          <ac:chgData name="" userId="4df855aef7cffa4d" providerId="LiveId" clId="{F747458C-E209-4E45-BAC5-EA135AE2BD89}" dt="2024-08-08T13:34:24.716" v="2609" actId="1076"/>
          <ac:picMkLst>
            <pc:docMk/>
            <pc:sldMk cId="1970838455" sldId="612"/>
            <ac:picMk id="15" creationId="{00000000-0000-0000-0000-000000000000}"/>
          </ac:picMkLst>
        </pc:picChg>
        <pc:picChg chg="mod">
          <ac:chgData name="" userId="4df855aef7cffa4d" providerId="LiveId" clId="{F747458C-E209-4E45-BAC5-EA135AE2BD89}" dt="2024-08-08T13:34:24.716" v="2609" actId="1076"/>
          <ac:picMkLst>
            <pc:docMk/>
            <pc:sldMk cId="1970838455" sldId="612"/>
            <ac:picMk id="19" creationId="{00000000-0000-0000-0000-000000000000}"/>
          </ac:picMkLst>
        </pc:picChg>
      </pc:sldChg>
      <pc:sldChg chg="addSp delSp modSp add modAnim">
        <pc:chgData name="" userId="4df855aef7cffa4d" providerId="LiveId" clId="{F747458C-E209-4E45-BAC5-EA135AE2BD89}" dt="2024-08-09T06:55:42.274" v="3092" actId="14100"/>
        <pc:sldMkLst>
          <pc:docMk/>
          <pc:sldMk cId="1587424971" sldId="613"/>
        </pc:sldMkLst>
        <pc:spChg chg="del">
          <ac:chgData name="" userId="4df855aef7cffa4d" providerId="LiveId" clId="{F747458C-E209-4E45-BAC5-EA135AE2BD89}" dt="2024-08-09T06:46:12.627" v="2660" actId="478"/>
          <ac:spMkLst>
            <pc:docMk/>
            <pc:sldMk cId="1587424971" sldId="613"/>
            <ac:spMk id="2" creationId="{3B7682E2-9204-C431-9820-00015AC2D7C0}"/>
          </ac:spMkLst>
        </pc:spChg>
        <pc:spChg chg="del">
          <ac:chgData name="" userId="4df855aef7cffa4d" providerId="LiveId" clId="{F747458C-E209-4E45-BAC5-EA135AE2BD89}" dt="2024-08-09T06:46:12.627" v="2660" actId="478"/>
          <ac:spMkLst>
            <pc:docMk/>
            <pc:sldMk cId="1587424971" sldId="613"/>
            <ac:spMk id="3" creationId="{C7F099C4-E32C-EF48-057C-627D855FA406}"/>
          </ac:spMkLst>
        </pc:spChg>
        <pc:spChg chg="del">
          <ac:chgData name="" userId="4df855aef7cffa4d" providerId="LiveId" clId="{F747458C-E209-4E45-BAC5-EA135AE2BD89}" dt="2024-08-09T06:46:12.627" v="2660" actId="478"/>
          <ac:spMkLst>
            <pc:docMk/>
            <pc:sldMk cId="1587424971" sldId="613"/>
            <ac:spMk id="4" creationId="{1DE6330F-BC7B-998C-D148-D2DF9D68BF3E}"/>
          </ac:spMkLst>
        </pc:spChg>
        <pc:spChg chg="del mod">
          <ac:chgData name="" userId="4df855aef7cffa4d" providerId="LiveId" clId="{F747458C-E209-4E45-BAC5-EA135AE2BD89}" dt="2024-08-09T06:51:19.654" v="2823" actId="478"/>
          <ac:spMkLst>
            <pc:docMk/>
            <pc:sldMk cId="1587424971" sldId="613"/>
            <ac:spMk id="5" creationId="{00000000-0000-0000-0000-000000000000}"/>
          </ac:spMkLst>
        </pc:spChg>
        <pc:spChg chg="mod ord">
          <ac:chgData name="" userId="4df855aef7cffa4d" providerId="LiveId" clId="{F747458C-E209-4E45-BAC5-EA135AE2BD89}" dt="2024-08-09T06:52:14.928" v="2843" actId="1076"/>
          <ac:spMkLst>
            <pc:docMk/>
            <pc:sldMk cId="1587424971" sldId="613"/>
            <ac:spMk id="7" creationId="{00000000-0000-0000-0000-000000000000}"/>
          </ac:spMkLst>
        </pc:spChg>
        <pc:spChg chg="del mod">
          <ac:chgData name="" userId="4df855aef7cffa4d" providerId="LiveId" clId="{F747458C-E209-4E45-BAC5-EA135AE2BD89}" dt="2024-08-09T06:51:13.710" v="2821" actId="478"/>
          <ac:spMkLst>
            <pc:docMk/>
            <pc:sldMk cId="1587424971" sldId="613"/>
            <ac:spMk id="8" creationId="{00000000-0000-0000-0000-000000000000}"/>
          </ac:spMkLst>
        </pc:spChg>
        <pc:spChg chg="del mod">
          <ac:chgData name="" userId="4df855aef7cffa4d" providerId="LiveId" clId="{F747458C-E209-4E45-BAC5-EA135AE2BD89}" dt="2024-08-09T06:51:00.329" v="2819" actId="478"/>
          <ac:spMkLst>
            <pc:docMk/>
            <pc:sldMk cId="1587424971" sldId="613"/>
            <ac:spMk id="9" creationId="{00000000-0000-0000-0000-000000000000}"/>
          </ac:spMkLst>
        </pc:spChg>
        <pc:spChg chg="add mod">
          <ac:chgData name="" userId="4df855aef7cffa4d" providerId="LiveId" clId="{F747458C-E209-4E45-BAC5-EA135AE2BD89}" dt="2024-08-09T06:50:53.004" v="2818" actId="14100"/>
          <ac:spMkLst>
            <pc:docMk/>
            <pc:sldMk cId="1587424971" sldId="613"/>
            <ac:spMk id="10" creationId="{F584C491-58FB-4D76-A2FC-03961699D52B}"/>
          </ac:spMkLst>
        </pc:spChg>
        <pc:spChg chg="add del mod">
          <ac:chgData name="" userId="4df855aef7cffa4d" providerId="LiveId" clId="{F747458C-E209-4E45-BAC5-EA135AE2BD89}" dt="2024-08-09T06:48:02.197" v="2737" actId="478"/>
          <ac:spMkLst>
            <pc:docMk/>
            <pc:sldMk cId="1587424971" sldId="613"/>
            <ac:spMk id="11" creationId="{42223354-33F2-4F78-ADEB-161A73896975}"/>
          </ac:spMkLst>
        </pc:spChg>
        <pc:spChg chg="add mod">
          <ac:chgData name="" userId="4df855aef7cffa4d" providerId="LiveId" clId="{F747458C-E209-4E45-BAC5-EA135AE2BD89}" dt="2024-08-09T06:49:10.785" v="2760" actId="1076"/>
          <ac:spMkLst>
            <pc:docMk/>
            <pc:sldMk cId="1587424971" sldId="613"/>
            <ac:spMk id="12" creationId="{BA29D582-F0A4-4CAE-A9B3-326C0F65CF4B}"/>
          </ac:spMkLst>
        </pc:spChg>
        <pc:spChg chg="add mod">
          <ac:chgData name="" userId="4df855aef7cffa4d" providerId="LiveId" clId="{F747458C-E209-4E45-BAC5-EA135AE2BD89}" dt="2024-08-09T06:49:08.587" v="2759" actId="1076"/>
          <ac:spMkLst>
            <pc:docMk/>
            <pc:sldMk cId="1587424971" sldId="613"/>
            <ac:spMk id="13" creationId="{65E5393E-7E19-4BC1-A4DC-20AE98A29D06}"/>
          </ac:spMkLst>
        </pc:spChg>
        <pc:spChg chg="add mod">
          <ac:chgData name="" userId="4df855aef7cffa4d" providerId="LiveId" clId="{F747458C-E209-4E45-BAC5-EA135AE2BD89}" dt="2024-08-09T06:50:49.245" v="2817" actId="207"/>
          <ac:spMkLst>
            <pc:docMk/>
            <pc:sldMk cId="1587424971" sldId="613"/>
            <ac:spMk id="14" creationId="{51A806CA-D53C-4EC1-9513-9AA3472654BA}"/>
          </ac:spMkLst>
        </pc:spChg>
        <pc:spChg chg="add mod">
          <ac:chgData name="" userId="4df855aef7cffa4d" providerId="LiveId" clId="{F747458C-E209-4E45-BAC5-EA135AE2BD89}" dt="2024-08-09T06:52:06.251" v="2840" actId="1076"/>
          <ac:spMkLst>
            <pc:docMk/>
            <pc:sldMk cId="1587424971" sldId="613"/>
            <ac:spMk id="17" creationId="{AC78F2C1-87E9-4FAF-A4B8-E5AEB5ADF3C6}"/>
          </ac:spMkLst>
        </pc:spChg>
        <pc:spChg chg="add mod ord">
          <ac:chgData name="" userId="4df855aef7cffa4d" providerId="LiveId" clId="{F747458C-E209-4E45-BAC5-EA135AE2BD89}" dt="2024-08-09T06:55:42.274" v="3092" actId="14100"/>
          <ac:spMkLst>
            <pc:docMk/>
            <pc:sldMk cId="1587424971" sldId="613"/>
            <ac:spMk id="18" creationId="{2FA67B0F-5449-420F-86B4-40FFED1561BF}"/>
          </ac:spMkLst>
        </pc:spChg>
        <pc:spChg chg="add mod">
          <ac:chgData name="" userId="4df855aef7cffa4d" providerId="LiveId" clId="{F747458C-E209-4E45-BAC5-EA135AE2BD89}" dt="2024-08-09T06:52:50.243" v="2869" actId="14100"/>
          <ac:spMkLst>
            <pc:docMk/>
            <pc:sldMk cId="1587424971" sldId="613"/>
            <ac:spMk id="19" creationId="{C34BC896-EEBC-4BB5-9F76-9777F163ADAA}"/>
          </ac:spMkLst>
        </pc:spChg>
        <pc:spChg chg="add mod">
          <ac:chgData name="" userId="4df855aef7cffa4d" providerId="LiveId" clId="{F747458C-E209-4E45-BAC5-EA135AE2BD89}" dt="2024-08-09T06:55:33.858" v="3088" actId="1076"/>
          <ac:spMkLst>
            <pc:docMk/>
            <pc:sldMk cId="1587424971" sldId="613"/>
            <ac:spMk id="20" creationId="{A14103E9-217D-4BEC-B211-632C61A1F09D}"/>
          </ac:spMkLst>
        </pc:spChg>
        <pc:spChg chg="add mod">
          <ac:chgData name="" userId="4df855aef7cffa4d" providerId="LiveId" clId="{F747458C-E209-4E45-BAC5-EA135AE2BD89}" dt="2024-08-09T06:55:35.438" v="3089" actId="1076"/>
          <ac:spMkLst>
            <pc:docMk/>
            <pc:sldMk cId="1587424971" sldId="613"/>
            <ac:spMk id="21" creationId="{E876C627-5F1A-4594-820A-36F59DAF11EC}"/>
          </ac:spMkLst>
        </pc:spChg>
        <pc:picChg chg="mod ord">
          <ac:chgData name="" userId="4df855aef7cffa4d" providerId="LiveId" clId="{F747458C-E209-4E45-BAC5-EA135AE2BD89}" dt="2024-08-09T06:52:12.672" v="2842" actId="1076"/>
          <ac:picMkLst>
            <pc:docMk/>
            <pc:sldMk cId="1587424971" sldId="613"/>
            <ac:picMk id="6" creationId="{341917E3-3BE4-982E-8A5A-4EF9DEABC675}"/>
          </ac:picMkLst>
        </pc:picChg>
        <pc:picChg chg="add mod">
          <ac:chgData name="" userId="4df855aef7cffa4d" providerId="LiveId" clId="{F747458C-E209-4E45-BAC5-EA135AE2BD89}" dt="2024-08-09T06:50:06.609" v="2810" actId="1076"/>
          <ac:picMkLst>
            <pc:docMk/>
            <pc:sldMk cId="1587424971" sldId="613"/>
            <ac:picMk id="15" creationId="{DB0EBC91-6F8C-447A-89F3-24C52E557263}"/>
          </ac:picMkLst>
        </pc:picChg>
        <pc:picChg chg="add mod">
          <ac:chgData name="" userId="4df855aef7cffa4d" providerId="LiveId" clId="{F747458C-E209-4E45-BAC5-EA135AE2BD89}" dt="2024-08-09T06:50:34.964" v="2816" actId="1076"/>
          <ac:picMkLst>
            <pc:docMk/>
            <pc:sldMk cId="1587424971" sldId="613"/>
            <ac:picMk id="16" creationId="{DE7CD337-B874-4571-A4A7-8523A5CD2777}"/>
          </ac:picMkLst>
        </pc:picChg>
      </pc:sldChg>
      <pc:sldChg chg="addSp delSp modSp add modAnim">
        <pc:chgData name="" userId="4df855aef7cffa4d" providerId="LiveId" clId="{F747458C-E209-4E45-BAC5-EA135AE2BD89}" dt="2024-08-09T07:06:20.705" v="3426" actId="20577"/>
        <pc:sldMkLst>
          <pc:docMk/>
          <pc:sldMk cId="2604523683" sldId="614"/>
        </pc:sldMkLst>
        <pc:spChg chg="del">
          <ac:chgData name="" userId="4df855aef7cffa4d" providerId="LiveId" clId="{F747458C-E209-4E45-BAC5-EA135AE2BD89}" dt="2024-08-09T06:56:19.751" v="3093" actId="478"/>
          <ac:spMkLst>
            <pc:docMk/>
            <pc:sldMk cId="2604523683" sldId="614"/>
            <ac:spMk id="2" creationId="{3B7682E2-9204-C431-9820-00015AC2D7C0}"/>
          </ac:spMkLst>
        </pc:spChg>
        <pc:spChg chg="del">
          <ac:chgData name="" userId="4df855aef7cffa4d" providerId="LiveId" clId="{F747458C-E209-4E45-BAC5-EA135AE2BD89}" dt="2024-08-09T06:56:19.751" v="3093" actId="478"/>
          <ac:spMkLst>
            <pc:docMk/>
            <pc:sldMk cId="2604523683" sldId="614"/>
            <ac:spMk id="3" creationId="{C7F099C4-E32C-EF48-057C-627D855FA406}"/>
          </ac:spMkLst>
        </pc:spChg>
        <pc:spChg chg="del">
          <ac:chgData name="" userId="4df855aef7cffa4d" providerId="LiveId" clId="{F747458C-E209-4E45-BAC5-EA135AE2BD89}" dt="2024-08-09T06:56:19.751" v="3093" actId="478"/>
          <ac:spMkLst>
            <pc:docMk/>
            <pc:sldMk cId="2604523683" sldId="614"/>
            <ac:spMk id="4" creationId="{1DE6330F-BC7B-998C-D148-D2DF9D68BF3E}"/>
          </ac:spMkLst>
        </pc:spChg>
        <pc:spChg chg="add mod">
          <ac:chgData name="" userId="4df855aef7cffa4d" providerId="LiveId" clId="{F747458C-E209-4E45-BAC5-EA135AE2BD89}" dt="2024-08-09T06:58:37.075" v="3164" actId="13822"/>
          <ac:spMkLst>
            <pc:docMk/>
            <pc:sldMk cId="2604523683" sldId="614"/>
            <ac:spMk id="5" creationId="{184CF97E-17D5-4D7F-93D8-07EA4984683D}"/>
          </ac:spMkLst>
        </pc:spChg>
        <pc:spChg chg="add mod">
          <ac:chgData name="" userId="4df855aef7cffa4d" providerId="LiveId" clId="{F747458C-E209-4E45-BAC5-EA135AE2BD89}" dt="2024-08-09T07:05:46.603" v="3422" actId="1076"/>
          <ac:spMkLst>
            <pc:docMk/>
            <pc:sldMk cId="2604523683" sldId="614"/>
            <ac:spMk id="6" creationId="{F3713018-F997-4571-8A8C-83C5709B7CBD}"/>
          </ac:spMkLst>
        </pc:spChg>
        <pc:spChg chg="add mod">
          <ac:chgData name="" userId="4df855aef7cffa4d" providerId="LiveId" clId="{F747458C-E209-4E45-BAC5-EA135AE2BD89}" dt="2024-08-09T07:05:57.609" v="3424" actId="1076"/>
          <ac:spMkLst>
            <pc:docMk/>
            <pc:sldMk cId="2604523683" sldId="614"/>
            <ac:spMk id="7" creationId="{D6A899B9-F51A-4ED2-87A8-6FEF4B21D11D}"/>
          </ac:spMkLst>
        </pc:spChg>
        <pc:spChg chg="mod">
          <ac:chgData name="" userId="4df855aef7cffa4d" providerId="LiveId" clId="{F747458C-E209-4E45-BAC5-EA135AE2BD89}" dt="2024-08-09T06:56:40.724" v="3130" actId="1076"/>
          <ac:spMkLst>
            <pc:docMk/>
            <pc:sldMk cId="2604523683" sldId="614"/>
            <ac:spMk id="8" creationId="{00000000-0000-0000-0000-000000000000}"/>
          </ac:spMkLst>
        </pc:spChg>
        <pc:spChg chg="del">
          <ac:chgData name="" userId="4df855aef7cffa4d" providerId="LiveId" clId="{F747458C-E209-4E45-BAC5-EA135AE2BD89}" dt="2024-08-09T06:56:44.376" v="3131" actId="478"/>
          <ac:spMkLst>
            <pc:docMk/>
            <pc:sldMk cId="2604523683" sldId="614"/>
            <ac:spMk id="9" creationId="{00000000-0000-0000-0000-000000000000}"/>
          </ac:spMkLst>
        </pc:spChg>
        <pc:spChg chg="add mod">
          <ac:chgData name="" userId="4df855aef7cffa4d" providerId="LiveId" clId="{F747458C-E209-4E45-BAC5-EA135AE2BD89}" dt="2024-08-09T07:05:57.609" v="3424" actId="1076"/>
          <ac:spMkLst>
            <pc:docMk/>
            <pc:sldMk cId="2604523683" sldId="614"/>
            <ac:spMk id="10" creationId="{C119F519-93A3-4775-BC4B-F310B5AE229A}"/>
          </ac:spMkLst>
        </pc:spChg>
        <pc:spChg chg="mod">
          <ac:chgData name="" userId="4df855aef7cffa4d" providerId="LiveId" clId="{F747458C-E209-4E45-BAC5-EA135AE2BD89}" dt="2024-08-09T06:57:17.476" v="3142" actId="1076"/>
          <ac:spMkLst>
            <pc:docMk/>
            <pc:sldMk cId="2604523683" sldId="614"/>
            <ac:spMk id="14" creationId="{00000000-0000-0000-0000-000000000000}"/>
          </ac:spMkLst>
        </pc:spChg>
        <pc:spChg chg="mod ord">
          <ac:chgData name="" userId="4df855aef7cffa4d" providerId="LiveId" clId="{F747458C-E209-4E45-BAC5-EA135AE2BD89}" dt="2024-08-09T06:57:34.550" v="3151" actId="14100"/>
          <ac:spMkLst>
            <pc:docMk/>
            <pc:sldMk cId="2604523683" sldId="614"/>
            <ac:spMk id="15" creationId="{00000000-0000-0000-0000-000000000000}"/>
          </ac:spMkLst>
        </pc:spChg>
        <pc:spChg chg="mod">
          <ac:chgData name="" userId="4df855aef7cffa4d" providerId="LiveId" clId="{F747458C-E209-4E45-BAC5-EA135AE2BD89}" dt="2024-08-09T07:00:36.849" v="3183" actId="14100"/>
          <ac:spMkLst>
            <pc:docMk/>
            <pc:sldMk cId="2604523683" sldId="614"/>
            <ac:spMk id="18" creationId="{00000000-0000-0000-0000-000000000000}"/>
          </ac:spMkLst>
        </pc:spChg>
        <pc:spChg chg="del">
          <ac:chgData name="" userId="4df855aef7cffa4d" providerId="LiveId" clId="{F747458C-E209-4E45-BAC5-EA135AE2BD89}" dt="2024-08-09T06:58:26.221" v="3160" actId="478"/>
          <ac:spMkLst>
            <pc:docMk/>
            <pc:sldMk cId="2604523683" sldId="614"/>
            <ac:spMk id="19" creationId="{00000000-0000-0000-0000-000000000000}"/>
          </ac:spMkLst>
        </pc:spChg>
        <pc:spChg chg="del">
          <ac:chgData name="" userId="4df855aef7cffa4d" providerId="LiveId" clId="{F747458C-E209-4E45-BAC5-EA135AE2BD89}" dt="2024-08-09T06:58:58.754" v="3173" actId="478"/>
          <ac:spMkLst>
            <pc:docMk/>
            <pc:sldMk cId="2604523683" sldId="614"/>
            <ac:spMk id="20" creationId="{00000000-0000-0000-0000-000000000000}"/>
          </ac:spMkLst>
        </pc:spChg>
        <pc:spChg chg="del">
          <ac:chgData name="" userId="4df855aef7cffa4d" providerId="LiveId" clId="{F747458C-E209-4E45-BAC5-EA135AE2BD89}" dt="2024-08-09T06:58:29.011" v="3161" actId="478"/>
          <ac:spMkLst>
            <pc:docMk/>
            <pc:sldMk cId="2604523683" sldId="614"/>
            <ac:spMk id="21" creationId="{00000000-0000-0000-0000-000000000000}"/>
          </ac:spMkLst>
        </pc:spChg>
        <pc:spChg chg="mod">
          <ac:chgData name="" userId="4df855aef7cffa4d" providerId="LiveId" clId="{F747458C-E209-4E45-BAC5-EA135AE2BD89}" dt="2024-08-09T06:58:57.075" v="3172" actId="14100"/>
          <ac:spMkLst>
            <pc:docMk/>
            <pc:sldMk cId="2604523683" sldId="614"/>
            <ac:spMk id="22" creationId="{00000000-0000-0000-0000-000000000000}"/>
          </ac:spMkLst>
        </pc:spChg>
        <pc:spChg chg="del">
          <ac:chgData name="" userId="4df855aef7cffa4d" providerId="LiveId" clId="{F747458C-E209-4E45-BAC5-EA135AE2BD89}" dt="2024-08-09T06:59:00.508" v="3174" actId="478"/>
          <ac:spMkLst>
            <pc:docMk/>
            <pc:sldMk cId="2604523683" sldId="614"/>
            <ac:spMk id="23" creationId="{00000000-0000-0000-0000-000000000000}"/>
          </ac:spMkLst>
        </pc:spChg>
        <pc:spChg chg="del">
          <ac:chgData name="" userId="4df855aef7cffa4d" providerId="LiveId" clId="{F747458C-E209-4E45-BAC5-EA135AE2BD89}" dt="2024-08-09T06:59:02.318" v="3175" actId="478"/>
          <ac:spMkLst>
            <pc:docMk/>
            <pc:sldMk cId="2604523683" sldId="614"/>
            <ac:spMk id="24" creationId="{00000000-0000-0000-0000-000000000000}"/>
          </ac:spMkLst>
        </pc:spChg>
        <pc:spChg chg="del">
          <ac:chgData name="" userId="4df855aef7cffa4d" providerId="LiveId" clId="{F747458C-E209-4E45-BAC5-EA135AE2BD89}" dt="2024-08-09T06:59:05.097" v="3176" actId="478"/>
          <ac:spMkLst>
            <pc:docMk/>
            <pc:sldMk cId="2604523683" sldId="614"/>
            <ac:spMk id="25" creationId="{00000000-0000-0000-0000-000000000000}"/>
          </ac:spMkLst>
        </pc:spChg>
        <pc:spChg chg="add mod">
          <ac:chgData name="" userId="4df855aef7cffa4d" providerId="LiveId" clId="{F747458C-E209-4E45-BAC5-EA135AE2BD89}" dt="2024-08-09T06:58:24.358" v="3159" actId="1076"/>
          <ac:spMkLst>
            <pc:docMk/>
            <pc:sldMk cId="2604523683" sldId="614"/>
            <ac:spMk id="26" creationId="{DAA16644-EB84-4E9E-ACD3-9F58F4355FE5}"/>
          </ac:spMkLst>
        </pc:spChg>
        <pc:spChg chg="add mod">
          <ac:chgData name="" userId="4df855aef7cffa4d" providerId="LiveId" clId="{F747458C-E209-4E45-BAC5-EA135AE2BD89}" dt="2024-08-09T07:06:12.351" v="3425" actId="14100"/>
          <ac:spMkLst>
            <pc:docMk/>
            <pc:sldMk cId="2604523683" sldId="614"/>
            <ac:spMk id="27" creationId="{FF1D99EC-D8B8-4D1A-B494-FDDEC7C51E93}"/>
          </ac:spMkLst>
        </pc:spChg>
        <pc:spChg chg="add del">
          <ac:chgData name="" userId="4df855aef7cffa4d" providerId="LiveId" clId="{F747458C-E209-4E45-BAC5-EA135AE2BD89}" dt="2024-08-09T06:59:42.126" v="3182" actId="478"/>
          <ac:spMkLst>
            <pc:docMk/>
            <pc:sldMk cId="2604523683" sldId="614"/>
            <ac:spMk id="29" creationId="{85BD7B3C-2D53-435E-B7B4-8EE64DC79BE2}"/>
          </ac:spMkLst>
        </pc:spChg>
        <pc:spChg chg="add del mod">
          <ac:chgData name="" userId="4df855aef7cffa4d" providerId="LiveId" clId="{F747458C-E209-4E45-BAC5-EA135AE2BD89}" dt="2024-08-09T07:04:47.282" v="3348" actId="478"/>
          <ac:spMkLst>
            <pc:docMk/>
            <pc:sldMk cId="2604523683" sldId="614"/>
            <ac:spMk id="30" creationId="{294BAC7C-EBFA-4B3A-9859-38977F25CC2F}"/>
          </ac:spMkLst>
        </pc:spChg>
        <pc:spChg chg="add mod">
          <ac:chgData name="" userId="4df855aef7cffa4d" providerId="LiveId" clId="{F747458C-E209-4E45-BAC5-EA135AE2BD89}" dt="2024-08-09T07:05:57.609" v="3424" actId="1076"/>
          <ac:spMkLst>
            <pc:docMk/>
            <pc:sldMk cId="2604523683" sldId="614"/>
            <ac:spMk id="31" creationId="{42261BD8-D589-4FF9-897B-E88C7FE37FDD}"/>
          </ac:spMkLst>
        </pc:spChg>
        <pc:spChg chg="add mod">
          <ac:chgData name="" userId="4df855aef7cffa4d" providerId="LiveId" clId="{F747458C-E209-4E45-BAC5-EA135AE2BD89}" dt="2024-08-09T07:05:57.609" v="3424" actId="1076"/>
          <ac:spMkLst>
            <pc:docMk/>
            <pc:sldMk cId="2604523683" sldId="614"/>
            <ac:spMk id="32" creationId="{71167A62-DEC2-4908-A87F-5203321ED867}"/>
          </ac:spMkLst>
        </pc:spChg>
        <pc:spChg chg="add mod">
          <ac:chgData name="" userId="4df855aef7cffa4d" providerId="LiveId" clId="{F747458C-E209-4E45-BAC5-EA135AE2BD89}" dt="2024-08-09T07:06:20.705" v="3426" actId="20577"/>
          <ac:spMkLst>
            <pc:docMk/>
            <pc:sldMk cId="2604523683" sldId="614"/>
            <ac:spMk id="33" creationId="{260479A4-F32C-46EB-AF08-54AA9C672C16}"/>
          </ac:spMkLst>
        </pc:spChg>
        <pc:picChg chg="mod ord">
          <ac:chgData name="" userId="4df855aef7cffa4d" providerId="LiveId" clId="{F747458C-E209-4E45-BAC5-EA135AE2BD89}" dt="2024-08-09T06:57:17.476" v="3142" actId="1076"/>
          <ac:picMkLst>
            <pc:docMk/>
            <pc:sldMk cId="2604523683" sldId="614"/>
            <ac:picMk id="16" creationId="{00000000-0000-0000-0000-000000000000}"/>
          </ac:picMkLst>
        </pc:picChg>
        <pc:picChg chg="mod">
          <ac:chgData name="" userId="4df855aef7cffa4d" providerId="LiveId" clId="{F747458C-E209-4E45-BAC5-EA135AE2BD89}" dt="2024-08-09T06:58:24.358" v="3159" actId="1076"/>
          <ac:picMkLst>
            <pc:docMk/>
            <pc:sldMk cId="2604523683" sldId="614"/>
            <ac:picMk id="17" creationId="{00000000-0000-0000-0000-000000000000}"/>
          </ac:picMkLst>
        </pc:picChg>
        <pc:picChg chg="add mod">
          <ac:chgData name="" userId="4df855aef7cffa4d" providerId="LiveId" clId="{F747458C-E209-4E45-BAC5-EA135AE2BD89}" dt="2024-08-09T07:05:57.609" v="3424" actId="1076"/>
          <ac:picMkLst>
            <pc:docMk/>
            <pc:sldMk cId="2604523683" sldId="614"/>
            <ac:picMk id="28" creationId="{9DE8D5FE-8D41-4446-88CE-90BDEBAB1D56}"/>
          </ac:picMkLst>
        </pc:picChg>
      </pc:sldChg>
      <pc:sldChg chg="addSp delSp modSp">
        <pc:chgData name="" userId="4df855aef7cffa4d" providerId="LiveId" clId="{F747458C-E209-4E45-BAC5-EA135AE2BD89}" dt="2024-08-09T07:19:18.246" v="4510" actId="1076"/>
        <pc:sldMkLst>
          <pc:docMk/>
          <pc:sldMk cId="980143643" sldId="793"/>
        </pc:sldMkLst>
        <pc:spChg chg="mod">
          <ac:chgData name="" userId="4df855aef7cffa4d" providerId="LiveId" clId="{F747458C-E209-4E45-BAC5-EA135AE2BD89}" dt="2024-08-09T07:08:07.221" v="3587" actId="207"/>
          <ac:spMkLst>
            <pc:docMk/>
            <pc:sldMk cId="980143643" sldId="793"/>
            <ac:spMk id="2" creationId="{DF64F489-3C0A-4D16-8959-BEDC030B8436}"/>
          </ac:spMkLst>
        </pc:spChg>
        <pc:spChg chg="mod">
          <ac:chgData name="" userId="4df855aef7cffa4d" providerId="LiveId" clId="{F747458C-E209-4E45-BAC5-EA135AE2BD89}" dt="2024-08-09T07:07:13.165" v="3493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F747458C-E209-4E45-BAC5-EA135AE2BD89}" dt="2024-08-07T05:07:39.418" v="31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F747458C-E209-4E45-BAC5-EA135AE2BD89}" dt="2024-08-09T07:08:28.773" v="3604" actId="14100"/>
          <ac:spMkLst>
            <pc:docMk/>
            <pc:sldMk cId="980143643" sldId="793"/>
            <ac:spMk id="15" creationId="{92B0959F-2ACC-4FAA-9AB6-7A6D1A94196D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16" creationId="{5372FF71-A6D0-4DDA-80CB-51CAD32B91CB}"/>
          </ac:spMkLst>
        </pc:spChg>
        <pc:spChg chg="add mod">
          <ac:chgData name="" userId="4df855aef7cffa4d" providerId="LiveId" clId="{F747458C-E209-4E45-BAC5-EA135AE2BD89}" dt="2024-08-09T07:12:17.502" v="3805" actId="14100"/>
          <ac:spMkLst>
            <pc:docMk/>
            <pc:sldMk cId="980143643" sldId="793"/>
            <ac:spMk id="17" creationId="{A8A0BF2D-E6D6-4766-AB2C-36B91B790DD9}"/>
          </ac:spMkLst>
        </pc:spChg>
        <pc:spChg chg="add mod">
          <ac:chgData name="" userId="4df855aef7cffa4d" providerId="LiveId" clId="{F747458C-E209-4E45-BAC5-EA135AE2BD89}" dt="2024-08-09T07:13:41.610" v="3937" actId="207"/>
          <ac:spMkLst>
            <pc:docMk/>
            <pc:sldMk cId="980143643" sldId="793"/>
            <ac:spMk id="18" creationId="{60DCFC31-8BBC-49E8-B8B2-983FBD0B67C8}"/>
          </ac:spMkLst>
        </pc:spChg>
        <pc:spChg chg="add del mod">
          <ac:chgData name="" userId="4df855aef7cffa4d" providerId="LiveId" clId="{F747458C-E209-4E45-BAC5-EA135AE2BD89}" dt="2024-08-09T07:13:32.626" v="3930" actId="478"/>
          <ac:spMkLst>
            <pc:docMk/>
            <pc:sldMk cId="980143643" sldId="793"/>
            <ac:spMk id="19" creationId="{55D4EC32-1509-4137-8AAA-AE18C2D585E2}"/>
          </ac:spMkLst>
        </pc:spChg>
        <pc:spChg chg="add del mod">
          <ac:chgData name="" userId="4df855aef7cffa4d" providerId="LiveId" clId="{F747458C-E209-4E45-BAC5-EA135AE2BD89}" dt="2024-08-09T07:16:38.700" v="4203" actId="478"/>
          <ac:spMkLst>
            <pc:docMk/>
            <pc:sldMk cId="980143643" sldId="793"/>
            <ac:spMk id="20" creationId="{46E5A75C-AAA5-4220-88F2-7AC30E60A4B3}"/>
          </ac:spMkLst>
        </pc:spChg>
        <pc:spChg chg="add mod">
          <ac:chgData name="" userId="4df855aef7cffa4d" providerId="LiveId" clId="{F747458C-E209-4E45-BAC5-EA135AE2BD89}" dt="2024-08-09T07:16:43.603" v="4204" actId="1076"/>
          <ac:spMkLst>
            <pc:docMk/>
            <pc:sldMk cId="980143643" sldId="793"/>
            <ac:spMk id="21" creationId="{283C5568-89AF-4F8F-93DB-BAA747777944}"/>
          </ac:spMkLst>
        </pc:spChg>
        <pc:spChg chg="add mod">
          <ac:chgData name="" userId="4df855aef7cffa4d" providerId="LiveId" clId="{F747458C-E209-4E45-BAC5-EA135AE2BD89}" dt="2024-08-09T07:17:53.114" v="4304" actId="1076"/>
          <ac:spMkLst>
            <pc:docMk/>
            <pc:sldMk cId="980143643" sldId="793"/>
            <ac:spMk id="22" creationId="{B34AA88B-AA23-42DC-83BE-FF036A257423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23" creationId="{734F1BFC-B59B-4913-B9BB-590AC56FF2DF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24" creationId="{2FD9C48D-7AED-4BFC-A077-7E0547098BC9}"/>
          </ac:spMkLst>
        </pc:spChg>
        <pc:spChg chg="add mod">
          <ac:chgData name="" userId="4df855aef7cffa4d" providerId="LiveId" clId="{F747458C-E209-4E45-BAC5-EA135AE2BD89}" dt="2024-08-09T07:17:21.973" v="4302" actId="20577"/>
          <ac:spMkLst>
            <pc:docMk/>
            <pc:sldMk cId="980143643" sldId="793"/>
            <ac:spMk id="25" creationId="{334AC14F-6A72-4D50-84E6-64DDB947A41F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26" creationId="{EE0563DC-764D-43ED-8CCE-42BD6DB41B41}"/>
          </ac:spMkLst>
        </pc:spChg>
        <pc:spChg chg="add mod">
          <ac:chgData name="" userId="4df855aef7cffa4d" providerId="LiveId" clId="{F747458C-E209-4E45-BAC5-EA135AE2BD89}" dt="2024-08-09T07:18:36.657" v="4433" actId="20577"/>
          <ac:spMkLst>
            <pc:docMk/>
            <pc:sldMk cId="980143643" sldId="793"/>
            <ac:spMk id="27" creationId="{083013CD-A9B2-4AEC-BD92-E8C0B3662CA6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28" creationId="{577AF04E-EB4D-4BD2-B426-6B03D5CC5927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29" creationId="{10513811-A2DD-42C0-B82A-8E7AAA07975A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30" creationId="{C5E1F505-5428-49A8-844E-E1B0EEC6D372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31" creationId="{265C10F0-5E24-4F22-ABE1-8E5D9952AC9A}"/>
          </ac:spMkLst>
        </pc:spChg>
        <pc:spChg chg="del">
          <ac:chgData name="" userId="4df855aef7cffa4d" providerId="LiveId" clId="{F747458C-E209-4E45-BAC5-EA135AE2BD89}" dt="2024-08-07T05:07:44.858" v="32" actId="478"/>
          <ac:spMkLst>
            <pc:docMk/>
            <pc:sldMk cId="980143643" sldId="793"/>
            <ac:spMk id="32" creationId="{CA564473-1D05-486D-8B8C-57A0C536EC7B}"/>
          </ac:spMkLst>
        </pc:spChg>
        <pc:spChg chg="add mod">
          <ac:chgData name="" userId="4df855aef7cffa4d" providerId="LiveId" clId="{F747458C-E209-4E45-BAC5-EA135AE2BD89}" dt="2024-08-09T07:19:18.246" v="4510" actId="1076"/>
          <ac:spMkLst>
            <pc:docMk/>
            <pc:sldMk cId="980143643" sldId="793"/>
            <ac:spMk id="33" creationId="{A30138E4-0091-409E-8EB8-F8C11C43C841}"/>
          </ac:spMkLst>
        </pc:spChg>
      </pc:sldChg>
      <pc:sldChg chg="del">
        <pc:chgData name="" userId="4df855aef7cffa4d" providerId="LiveId" clId="{F747458C-E209-4E45-BAC5-EA135AE2BD89}" dt="2024-08-11T12:35:15.168" v="4511" actId="2696"/>
        <pc:sldMkLst>
          <pc:docMk/>
          <pc:sldMk cId="4231905676" sldId="803"/>
        </pc:sldMkLst>
      </pc:sldChg>
      <pc:sldChg chg="addSp delSp modSp add">
        <pc:chgData name="" userId="4df855aef7cffa4d" providerId="LiveId" clId="{F747458C-E209-4E45-BAC5-EA135AE2BD89}" dt="2024-08-07T06:45:34.730" v="816" actId="1076"/>
        <pc:sldMkLst>
          <pc:docMk/>
          <pc:sldMk cId="2981637484" sldId="804"/>
        </pc:sldMkLst>
        <pc:spChg chg="add mod">
          <ac:chgData name="" userId="4df855aef7cffa4d" providerId="LiveId" clId="{F747458C-E209-4E45-BAC5-EA135AE2BD89}" dt="2024-08-07T06:31:52.372" v="353" actId="20577"/>
          <ac:spMkLst>
            <pc:docMk/>
            <pc:sldMk cId="2981637484" sldId="804"/>
            <ac:spMk id="2" creationId="{26E993AB-96CD-4C84-A735-72B8605B1C70}"/>
          </ac:spMkLst>
        </pc:spChg>
        <pc:spChg chg="add mod">
          <ac:chgData name="" userId="4df855aef7cffa4d" providerId="LiveId" clId="{F747458C-E209-4E45-BAC5-EA135AE2BD89}" dt="2024-08-07T06:29:08.517" v="240" actId="1076"/>
          <ac:spMkLst>
            <pc:docMk/>
            <pc:sldMk cId="2981637484" sldId="804"/>
            <ac:spMk id="3" creationId="{5FE714D3-7304-42C6-9805-AFB1EF833D3B}"/>
          </ac:spMkLst>
        </pc:spChg>
        <pc:spChg chg="add mod">
          <ac:chgData name="" userId="4df855aef7cffa4d" providerId="LiveId" clId="{F747458C-E209-4E45-BAC5-EA135AE2BD89}" dt="2024-08-07T06:30:37.580" v="272" actId="207"/>
          <ac:spMkLst>
            <pc:docMk/>
            <pc:sldMk cId="2981637484" sldId="804"/>
            <ac:spMk id="4" creationId="{395E63CE-3EA0-49B9-888C-891341625DD8}"/>
          </ac:spMkLst>
        </pc:spChg>
        <pc:spChg chg="add mod">
          <ac:chgData name="" userId="4df855aef7cffa4d" providerId="LiveId" clId="{F747458C-E209-4E45-BAC5-EA135AE2BD89}" dt="2024-08-07T06:30:39.004" v="273" actId="207"/>
          <ac:spMkLst>
            <pc:docMk/>
            <pc:sldMk cId="2981637484" sldId="804"/>
            <ac:spMk id="5" creationId="{66F3115E-EFDB-4AD1-9919-F9078BC6A1D5}"/>
          </ac:spMkLst>
        </pc:spChg>
        <pc:spChg chg="add del mod">
          <ac:chgData name="" userId="4df855aef7cffa4d" providerId="LiveId" clId="{F747458C-E209-4E45-BAC5-EA135AE2BD89}" dt="2024-08-07T06:31:17.431" v="291" actId="478"/>
          <ac:spMkLst>
            <pc:docMk/>
            <pc:sldMk cId="2981637484" sldId="804"/>
            <ac:spMk id="6" creationId="{9F076EB8-7F83-4210-9C9C-3CFE3D1FFE90}"/>
          </ac:spMkLst>
        </pc:spChg>
        <pc:spChg chg="add del mod">
          <ac:chgData name="" userId="4df855aef7cffa4d" providerId="LiveId" clId="{F747458C-E209-4E45-BAC5-EA135AE2BD89}" dt="2024-08-07T06:31:17.431" v="291" actId="478"/>
          <ac:spMkLst>
            <pc:docMk/>
            <pc:sldMk cId="2981637484" sldId="804"/>
            <ac:spMk id="7" creationId="{818978D8-C72E-4885-AD09-7EBDE2F48769}"/>
          </ac:spMkLst>
        </pc:spChg>
        <pc:spChg chg="add mod">
          <ac:chgData name="" userId="4df855aef7cffa4d" providerId="LiveId" clId="{F747458C-E209-4E45-BAC5-EA135AE2BD89}" dt="2024-08-07T06:35:52.300" v="449" actId="1076"/>
          <ac:spMkLst>
            <pc:docMk/>
            <pc:sldMk cId="2981637484" sldId="804"/>
            <ac:spMk id="8" creationId="{6710D681-F62C-4BEC-A699-0B075C9209D5}"/>
          </ac:spMkLst>
        </pc:spChg>
        <pc:spChg chg="add mod">
          <ac:chgData name="" userId="4df855aef7cffa4d" providerId="LiveId" clId="{F747458C-E209-4E45-BAC5-EA135AE2BD89}" dt="2024-08-07T06:35:52.300" v="449" actId="1076"/>
          <ac:spMkLst>
            <pc:docMk/>
            <pc:sldMk cId="2981637484" sldId="804"/>
            <ac:spMk id="9" creationId="{9771AE89-03BD-404D-B086-B58CF33B980D}"/>
          </ac:spMkLst>
        </pc:spChg>
        <pc:spChg chg="add mod">
          <ac:chgData name="" userId="4df855aef7cffa4d" providerId="LiveId" clId="{F747458C-E209-4E45-BAC5-EA135AE2BD89}" dt="2024-08-07T06:35:52.300" v="449" actId="1076"/>
          <ac:spMkLst>
            <pc:docMk/>
            <pc:sldMk cId="2981637484" sldId="804"/>
            <ac:spMk id="10" creationId="{62E1984B-1569-4A4B-B6DF-EB93A5E4BA7D}"/>
          </ac:spMkLst>
        </pc:spChg>
        <pc:spChg chg="add mod">
          <ac:chgData name="" userId="4df855aef7cffa4d" providerId="LiveId" clId="{F747458C-E209-4E45-BAC5-EA135AE2BD89}" dt="2024-08-07T06:35:52.300" v="449" actId="1076"/>
          <ac:spMkLst>
            <pc:docMk/>
            <pc:sldMk cId="2981637484" sldId="804"/>
            <ac:spMk id="12" creationId="{F8BCA04E-6027-4438-8680-B7C8F5B5C471}"/>
          </ac:spMkLst>
        </pc:spChg>
        <pc:spChg chg="add mod">
          <ac:chgData name="" userId="4df855aef7cffa4d" providerId="LiveId" clId="{F747458C-E209-4E45-BAC5-EA135AE2BD89}" dt="2024-08-07T06:35:52.300" v="449" actId="1076"/>
          <ac:spMkLst>
            <pc:docMk/>
            <pc:sldMk cId="2981637484" sldId="804"/>
            <ac:spMk id="13" creationId="{9A3828DD-086F-48A8-A1C9-1A22192CE1CB}"/>
          </ac:spMkLst>
        </pc:spChg>
        <pc:spChg chg="add mod">
          <ac:chgData name="" userId="4df855aef7cffa4d" providerId="LiveId" clId="{F747458C-E209-4E45-BAC5-EA135AE2BD89}" dt="2024-08-07T06:36:54.644" v="488" actId="1076"/>
          <ac:spMkLst>
            <pc:docMk/>
            <pc:sldMk cId="2981637484" sldId="804"/>
            <ac:spMk id="15" creationId="{E3F29F39-81E4-42B9-91CF-CC0EA85676BB}"/>
          </ac:spMkLst>
        </pc:spChg>
        <pc:spChg chg="add mod">
          <ac:chgData name="" userId="4df855aef7cffa4d" providerId="LiveId" clId="{F747458C-E209-4E45-BAC5-EA135AE2BD89}" dt="2024-08-07T06:38:46.757" v="573" actId="1076"/>
          <ac:spMkLst>
            <pc:docMk/>
            <pc:sldMk cId="2981637484" sldId="804"/>
            <ac:spMk id="16" creationId="{6E01F3A6-0C6F-4A22-BD8B-540A738E0D7F}"/>
          </ac:spMkLst>
        </pc:spChg>
        <pc:spChg chg="add mod">
          <ac:chgData name="" userId="4df855aef7cffa4d" providerId="LiveId" clId="{F747458C-E209-4E45-BAC5-EA135AE2BD89}" dt="2024-08-07T06:41:17.318" v="718" actId="404"/>
          <ac:spMkLst>
            <pc:docMk/>
            <pc:sldMk cId="2981637484" sldId="804"/>
            <ac:spMk id="17" creationId="{FDB4AAD0-E5AD-4881-A867-C96E760C4E4D}"/>
          </ac:spMkLst>
        </pc:spChg>
        <pc:spChg chg="add mod">
          <ac:chgData name="" userId="4df855aef7cffa4d" providerId="LiveId" clId="{F747458C-E209-4E45-BAC5-EA135AE2BD89}" dt="2024-08-07T06:40:59.224" v="704" actId="13822"/>
          <ac:spMkLst>
            <pc:docMk/>
            <pc:sldMk cId="2981637484" sldId="804"/>
            <ac:spMk id="18" creationId="{C807CD00-BEE0-4D88-A3D9-D7FD7AAD427B}"/>
          </ac:spMkLst>
        </pc:spChg>
        <pc:spChg chg="add mod">
          <ac:chgData name="" userId="4df855aef7cffa4d" providerId="LiveId" clId="{F747458C-E209-4E45-BAC5-EA135AE2BD89}" dt="2024-08-07T06:42:24.079" v="741" actId="403"/>
          <ac:spMkLst>
            <pc:docMk/>
            <pc:sldMk cId="2981637484" sldId="804"/>
            <ac:spMk id="19" creationId="{6D018517-3F46-41E8-B41F-429BA4575E12}"/>
          </ac:spMkLst>
        </pc:spChg>
        <pc:spChg chg="add mod">
          <ac:chgData name="" userId="4df855aef7cffa4d" providerId="LiveId" clId="{F747458C-E209-4E45-BAC5-EA135AE2BD89}" dt="2024-08-07T06:43:15.554" v="744" actId="1076"/>
          <ac:spMkLst>
            <pc:docMk/>
            <pc:sldMk cId="2981637484" sldId="804"/>
            <ac:spMk id="20" creationId="{743A24FE-A9D7-4A61-AA8F-D9B75DC8AA14}"/>
          </ac:spMkLst>
        </pc:spChg>
        <pc:spChg chg="add mod">
          <ac:chgData name="" userId="4df855aef7cffa4d" providerId="LiveId" clId="{F747458C-E209-4E45-BAC5-EA135AE2BD89}" dt="2024-08-07T06:44:23.318" v="806" actId="1076"/>
          <ac:spMkLst>
            <pc:docMk/>
            <pc:sldMk cId="2981637484" sldId="804"/>
            <ac:spMk id="21" creationId="{9A8379C0-6777-4539-AD20-DADF55E93400}"/>
          </ac:spMkLst>
        </pc:spChg>
        <pc:picChg chg="add mod">
          <ac:chgData name="" userId="4df855aef7cffa4d" providerId="LiveId" clId="{F747458C-E209-4E45-BAC5-EA135AE2BD89}" dt="2024-08-07T06:35:52.300" v="449" actId="1076"/>
          <ac:picMkLst>
            <pc:docMk/>
            <pc:sldMk cId="2981637484" sldId="804"/>
            <ac:picMk id="11" creationId="{D4ABED4A-7639-48FE-A296-74A5CA303897}"/>
          </ac:picMkLst>
        </pc:picChg>
        <pc:picChg chg="add mod">
          <ac:chgData name="" userId="4df855aef7cffa4d" providerId="LiveId" clId="{F747458C-E209-4E45-BAC5-EA135AE2BD89}" dt="2024-08-07T06:35:52.300" v="449" actId="1076"/>
          <ac:picMkLst>
            <pc:docMk/>
            <pc:sldMk cId="2981637484" sldId="804"/>
            <ac:picMk id="14" creationId="{EDAE91D3-CBB5-4930-BCE5-2043A95DABD2}"/>
          </ac:picMkLst>
        </pc:picChg>
        <pc:picChg chg="add mod">
          <ac:chgData name="" userId="4df855aef7cffa4d" providerId="LiveId" clId="{F747458C-E209-4E45-BAC5-EA135AE2BD89}" dt="2024-08-07T06:45:34.730" v="816" actId="1076"/>
          <ac:picMkLst>
            <pc:docMk/>
            <pc:sldMk cId="2981637484" sldId="804"/>
            <ac:picMk id="22" creationId="{8D2DC338-5F5E-4A9C-A49C-6309F2F712CE}"/>
          </ac:picMkLst>
        </pc:picChg>
        <pc:picChg chg="add del">
          <ac:chgData name="" userId="4df855aef7cffa4d" providerId="LiveId" clId="{F747458C-E209-4E45-BAC5-EA135AE2BD89}" dt="2024-08-07T06:45:24.954" v="813" actId="478"/>
          <ac:picMkLst>
            <pc:docMk/>
            <pc:sldMk cId="2981637484" sldId="804"/>
            <ac:picMk id="23" creationId="{4F2FB60E-C659-43AA-9798-5A0DDC1FA2E9}"/>
          </ac:picMkLst>
        </pc:picChg>
      </pc:sldChg>
      <pc:sldChg chg="addSp delSp modSp add">
        <pc:chgData name="" userId="4df855aef7cffa4d" providerId="LiveId" clId="{F747458C-E209-4E45-BAC5-EA135AE2BD89}" dt="2024-08-08T12:38:43.015" v="1608" actId="207"/>
        <pc:sldMkLst>
          <pc:docMk/>
          <pc:sldMk cId="1666679514" sldId="805"/>
        </pc:sldMkLst>
        <pc:spChg chg="add mod">
          <ac:chgData name="" userId="4df855aef7cffa4d" providerId="LiveId" clId="{F747458C-E209-4E45-BAC5-EA135AE2BD89}" dt="2024-08-08T12:29:46.615" v="1258" actId="1076"/>
          <ac:spMkLst>
            <pc:docMk/>
            <pc:sldMk cId="1666679514" sldId="805"/>
            <ac:spMk id="3" creationId="{202F8C4D-8342-4E7C-866A-241B6F972AB6}"/>
          </ac:spMkLst>
        </pc:spChg>
        <pc:spChg chg="add mod">
          <ac:chgData name="" userId="4df855aef7cffa4d" providerId="LiveId" clId="{F747458C-E209-4E45-BAC5-EA135AE2BD89}" dt="2024-08-08T12:29:06.019" v="1240" actId="1076"/>
          <ac:spMkLst>
            <pc:docMk/>
            <pc:sldMk cId="1666679514" sldId="805"/>
            <ac:spMk id="4" creationId="{5639D255-8619-4A36-A054-005A4282F3CF}"/>
          </ac:spMkLst>
        </pc:spChg>
        <pc:spChg chg="add del mod">
          <ac:chgData name="" userId="4df855aef7cffa4d" providerId="LiveId" clId="{F747458C-E209-4E45-BAC5-EA135AE2BD89}" dt="2024-08-08T12:29:57.044" v="1260" actId="478"/>
          <ac:spMkLst>
            <pc:docMk/>
            <pc:sldMk cId="1666679514" sldId="805"/>
            <ac:spMk id="5" creationId="{B25CAAF7-7605-47C5-AC91-738B3B1BB79E}"/>
          </ac:spMkLst>
        </pc:spChg>
        <pc:spChg chg="add mod">
          <ac:chgData name="" userId="4df855aef7cffa4d" providerId="LiveId" clId="{F747458C-E209-4E45-BAC5-EA135AE2BD89}" dt="2024-08-08T12:30:11.024" v="1264" actId="14100"/>
          <ac:spMkLst>
            <pc:docMk/>
            <pc:sldMk cId="1666679514" sldId="805"/>
            <ac:spMk id="6" creationId="{F23E7634-AECF-4008-8F03-FD2CD67A8379}"/>
          </ac:spMkLst>
        </pc:spChg>
        <pc:spChg chg="add mod">
          <ac:chgData name="" userId="4df855aef7cffa4d" providerId="LiveId" clId="{F747458C-E209-4E45-BAC5-EA135AE2BD89}" dt="2024-08-08T12:31:31.303" v="1374" actId="1076"/>
          <ac:spMkLst>
            <pc:docMk/>
            <pc:sldMk cId="1666679514" sldId="805"/>
            <ac:spMk id="7" creationId="{79CE39E5-C0E0-4101-9C2F-E40DDBC1860D}"/>
          </ac:spMkLst>
        </pc:spChg>
        <pc:spChg chg="add mod">
          <ac:chgData name="" userId="4df855aef7cffa4d" providerId="LiveId" clId="{F747458C-E209-4E45-BAC5-EA135AE2BD89}" dt="2024-08-08T12:32:20.939" v="1403" actId="20577"/>
          <ac:spMkLst>
            <pc:docMk/>
            <pc:sldMk cId="1666679514" sldId="805"/>
            <ac:spMk id="8" creationId="{AD7D7344-C121-4AEB-BD81-A1D75244C739}"/>
          </ac:spMkLst>
        </pc:spChg>
        <pc:spChg chg="add mod ord">
          <ac:chgData name="" userId="4df855aef7cffa4d" providerId="LiveId" clId="{F747458C-E209-4E45-BAC5-EA135AE2BD89}" dt="2024-08-08T12:36:18.662" v="1444" actId="14100"/>
          <ac:spMkLst>
            <pc:docMk/>
            <pc:sldMk cId="1666679514" sldId="805"/>
            <ac:spMk id="10" creationId="{5C298C24-DD69-4ED2-B428-EE600F19D722}"/>
          </ac:spMkLst>
        </pc:spChg>
        <pc:spChg chg="add mod">
          <ac:chgData name="" userId="4df855aef7cffa4d" providerId="LiveId" clId="{F747458C-E209-4E45-BAC5-EA135AE2BD89}" dt="2024-08-08T12:36:12.007" v="1441" actId="1076"/>
          <ac:spMkLst>
            <pc:docMk/>
            <pc:sldMk cId="1666679514" sldId="805"/>
            <ac:spMk id="11" creationId="{ED7F6EBA-5038-4364-8B57-CF29D3CDB1C1}"/>
          </ac:spMkLst>
        </pc:spChg>
        <pc:spChg chg="add mod">
          <ac:chgData name="" userId="4df855aef7cffa4d" providerId="LiveId" clId="{F747458C-E209-4E45-BAC5-EA135AE2BD89}" dt="2024-08-08T12:37:08.516" v="1534" actId="1076"/>
          <ac:spMkLst>
            <pc:docMk/>
            <pc:sldMk cId="1666679514" sldId="805"/>
            <ac:spMk id="12" creationId="{40A2B657-6C25-4515-B98A-51268ED95AA7}"/>
          </ac:spMkLst>
        </pc:spChg>
        <pc:spChg chg="add mod">
          <ac:chgData name="" userId="4df855aef7cffa4d" providerId="LiveId" clId="{F747458C-E209-4E45-BAC5-EA135AE2BD89}" dt="2024-08-08T12:37:22.936" v="1537" actId="1076"/>
          <ac:spMkLst>
            <pc:docMk/>
            <pc:sldMk cId="1666679514" sldId="805"/>
            <ac:spMk id="13" creationId="{A9751CDB-021D-43BA-A04C-CA703F446243}"/>
          </ac:spMkLst>
        </pc:spChg>
        <pc:spChg chg="add mod">
          <ac:chgData name="" userId="4df855aef7cffa4d" providerId="LiveId" clId="{F747458C-E209-4E45-BAC5-EA135AE2BD89}" dt="2024-08-08T12:38:43.015" v="1608" actId="207"/>
          <ac:spMkLst>
            <pc:docMk/>
            <pc:sldMk cId="1666679514" sldId="805"/>
            <ac:spMk id="14" creationId="{CDE600A4-2458-45B0-ABFD-190D6BDA269E}"/>
          </ac:spMkLst>
        </pc:spChg>
        <pc:picChg chg="add mod">
          <ac:chgData name="" userId="4df855aef7cffa4d" providerId="LiveId" clId="{F747458C-E209-4E45-BAC5-EA135AE2BD89}" dt="2024-08-08T12:28:30.997" v="1233" actId="1076"/>
          <ac:picMkLst>
            <pc:docMk/>
            <pc:sldMk cId="1666679514" sldId="805"/>
            <ac:picMk id="2" creationId="{EC907C72-B70F-49F5-B531-0EB30F54DE44}"/>
          </ac:picMkLst>
        </pc:picChg>
        <pc:picChg chg="add mod">
          <ac:chgData name="" userId="4df855aef7cffa4d" providerId="LiveId" clId="{F747458C-E209-4E45-BAC5-EA135AE2BD89}" dt="2024-08-08T12:36:13.132" v="1442" actId="1076"/>
          <ac:picMkLst>
            <pc:docMk/>
            <pc:sldMk cId="1666679514" sldId="805"/>
            <ac:picMk id="9" creationId="{037A6E47-4843-4EAD-90CD-7203CED6E673}"/>
          </ac:picMkLst>
        </pc:picChg>
        <pc:picChg chg="add mod">
          <ac:chgData name="" userId="4df855aef7cffa4d" providerId="LiveId" clId="{F747458C-E209-4E45-BAC5-EA135AE2BD89}" dt="2024-08-08T12:38:33.870" v="1604" actId="1076"/>
          <ac:picMkLst>
            <pc:docMk/>
            <pc:sldMk cId="1666679514" sldId="805"/>
            <ac:picMk id="15" creationId="{E3D7E0DD-ABD0-430D-B535-82B76DC915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2024/8/11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8/11/2024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2480159"/>
            <a:ext cx="11924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キリスト教の誕生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キリスト教①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534186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どのようにしてキリスト教は誕生したのか？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1BC20B-8A90-186B-A73E-3C43A053A4A9}"/>
              </a:ext>
            </a:extLst>
          </p:cNvPr>
          <p:cNvSpPr/>
          <p:nvPr/>
        </p:nvSpPr>
        <p:spPr>
          <a:xfrm>
            <a:off x="229708" y="316443"/>
            <a:ext cx="9212004" cy="4306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B02AF20-B780-260A-A015-3389A97EC464}"/>
              </a:ext>
            </a:extLst>
          </p:cNvPr>
          <p:cNvSpPr txBox="1"/>
          <p:nvPr/>
        </p:nvSpPr>
        <p:spPr>
          <a:xfrm>
            <a:off x="229410" y="316444"/>
            <a:ext cx="163497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DD29D4D-6C9C-FDC3-9FDF-1A181D3095F4}"/>
              </a:ext>
            </a:extLst>
          </p:cNvPr>
          <p:cNvSpPr/>
          <p:nvPr/>
        </p:nvSpPr>
        <p:spPr>
          <a:xfrm>
            <a:off x="3792765" y="883035"/>
            <a:ext cx="5478826" cy="3561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2E9EC0-AC80-7DF0-C093-99F61F681DC0}"/>
              </a:ext>
            </a:extLst>
          </p:cNvPr>
          <p:cNvSpPr txBox="1"/>
          <p:nvPr/>
        </p:nvSpPr>
        <p:spPr>
          <a:xfrm>
            <a:off x="3792765" y="872891"/>
            <a:ext cx="258710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パレスチナ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AE3666C-8A62-3176-ED81-2508475E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64" y="1081579"/>
            <a:ext cx="1409318" cy="207940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4FEBC7B-EEF4-E15E-7C46-30AA8322C862}"/>
              </a:ext>
            </a:extLst>
          </p:cNvPr>
          <p:cNvSpPr txBox="1"/>
          <p:nvPr/>
        </p:nvSpPr>
        <p:spPr>
          <a:xfrm>
            <a:off x="382788" y="2602368"/>
            <a:ext cx="2581626" cy="126188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ローマ総督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ピラト</a:t>
            </a:r>
            <a:endParaRPr kumimoji="1" lang="ja-JP" altLang="en-US" sz="40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矢印: 左 18">
            <a:extLst>
              <a:ext uri="{FF2B5EF4-FFF2-40B4-BE49-F238E27FC236}">
                <a16:creationId xmlns:a16="http://schemas.microsoft.com/office/drawing/2014/main" id="{9EC09B0E-B946-8F41-FC94-D32EA248BB8E}"/>
              </a:ext>
            </a:extLst>
          </p:cNvPr>
          <p:cNvSpPr/>
          <p:nvPr/>
        </p:nvSpPr>
        <p:spPr>
          <a:xfrm>
            <a:off x="2282151" y="1335635"/>
            <a:ext cx="2025110" cy="1475362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訴える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4DB7E75-DBA6-4BA3-9E57-EE852E744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525" y="1536473"/>
            <a:ext cx="1628553" cy="162855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1D4BCC-98BB-162C-C98A-780BDDA73DBC}"/>
              </a:ext>
            </a:extLst>
          </p:cNvPr>
          <p:cNvSpPr txBox="1"/>
          <p:nvPr/>
        </p:nvSpPr>
        <p:spPr>
          <a:xfrm>
            <a:off x="4037928" y="3043559"/>
            <a:ext cx="251531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パリサイ派</a:t>
            </a:r>
          </a:p>
        </p:txBody>
      </p:sp>
      <p:sp>
        <p:nvSpPr>
          <p:cNvPr id="17" name="四角形吹き出し 22">
            <a:extLst>
              <a:ext uri="{FF2B5EF4-FFF2-40B4-BE49-F238E27FC236}">
                <a16:creationId xmlns:a16="http://schemas.microsoft.com/office/drawing/2014/main" id="{C4958C12-B2E7-19B4-7F16-C0568F536F98}"/>
              </a:ext>
            </a:extLst>
          </p:cNvPr>
          <p:cNvSpPr/>
          <p:nvPr/>
        </p:nvSpPr>
        <p:spPr>
          <a:xfrm>
            <a:off x="6096000" y="1575804"/>
            <a:ext cx="3042016" cy="1204918"/>
          </a:xfrm>
          <a:prstGeom prst="wedgeRectCallout">
            <a:avLst>
              <a:gd name="adj1" fmla="val -61324"/>
              <a:gd name="adj2" fmla="val -1971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反逆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者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です！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452ECDA-24EB-47EE-89C2-175D3E97C5B0}"/>
              </a:ext>
            </a:extLst>
          </p:cNvPr>
          <p:cNvSpPr txBox="1"/>
          <p:nvPr/>
        </p:nvSpPr>
        <p:spPr>
          <a:xfrm>
            <a:off x="4037929" y="3776226"/>
            <a:ext cx="5100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反パリサイの教えに危機感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B68099AA-8C9D-48B3-91AC-FACB004E594E}"/>
              </a:ext>
            </a:extLst>
          </p:cNvPr>
          <p:cNvSpPr/>
          <p:nvPr/>
        </p:nvSpPr>
        <p:spPr>
          <a:xfrm>
            <a:off x="1175795" y="4006061"/>
            <a:ext cx="995611" cy="152078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76242F0-05A1-45F2-B3C8-B881219B8341}"/>
              </a:ext>
            </a:extLst>
          </p:cNvPr>
          <p:cNvSpPr txBox="1"/>
          <p:nvPr/>
        </p:nvSpPr>
        <p:spPr>
          <a:xfrm>
            <a:off x="229410" y="5571285"/>
            <a:ext cx="365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イエスを逮捕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5D2DB6B-2B39-4EEE-82FB-CA5ED60B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140" y="4986772"/>
            <a:ext cx="1361576" cy="1547245"/>
          </a:xfrm>
          <a:prstGeom prst="rect">
            <a:avLst/>
          </a:prstGeom>
        </p:spPr>
      </p:pic>
      <p:sp>
        <p:nvSpPr>
          <p:cNvPr id="26" name="矢印: 下 25">
            <a:extLst>
              <a:ext uri="{FF2B5EF4-FFF2-40B4-BE49-F238E27FC236}">
                <a16:creationId xmlns:a16="http://schemas.microsoft.com/office/drawing/2014/main" id="{C2F429A6-D630-4E58-9201-DA4B8851A76D}"/>
              </a:ext>
            </a:extLst>
          </p:cNvPr>
          <p:cNvSpPr/>
          <p:nvPr/>
        </p:nvSpPr>
        <p:spPr>
          <a:xfrm rot="16200000">
            <a:off x="4843119" y="5526827"/>
            <a:ext cx="790287" cy="81525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9923814-CD96-421A-BA36-E6B34E28E7F3}"/>
              </a:ext>
            </a:extLst>
          </p:cNvPr>
          <p:cNvSpPr txBox="1"/>
          <p:nvPr/>
        </p:nvSpPr>
        <p:spPr>
          <a:xfrm>
            <a:off x="5757809" y="5333688"/>
            <a:ext cx="4975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その後、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証拠が無く無罪宣告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5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182610" y="1033548"/>
            <a:ext cx="3818022" cy="548549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20" y="953733"/>
            <a:ext cx="3458947" cy="2909839"/>
          </a:xfrm>
          <a:prstGeom prst="rect">
            <a:avLst/>
          </a:prstGeom>
        </p:spPr>
      </p:pic>
      <p:pic>
        <p:nvPicPr>
          <p:cNvPr id="5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341917E3-3BE4-982E-8A5A-4EF9DEAB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4" y="1317359"/>
            <a:ext cx="1098853" cy="12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四角形吹き出し 6"/>
          <p:cNvSpPr/>
          <p:nvPr/>
        </p:nvSpPr>
        <p:spPr>
          <a:xfrm>
            <a:off x="1782933" y="1475359"/>
            <a:ext cx="1631037" cy="768726"/>
          </a:xfrm>
          <a:prstGeom prst="wedgeRectCallout">
            <a:avLst>
              <a:gd name="adj1" fmla="val -61927"/>
              <a:gd name="adj2" fmla="val -2097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救世主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851593" y="3572540"/>
            <a:ext cx="2562377" cy="6087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ユダヤ教徒</a:t>
            </a:r>
          </a:p>
        </p:txBody>
      </p:sp>
      <p:sp>
        <p:nvSpPr>
          <p:cNvPr id="11" name="右矢印 10"/>
          <p:cNvSpPr/>
          <p:nvPr/>
        </p:nvSpPr>
        <p:spPr>
          <a:xfrm>
            <a:off x="4134046" y="3314364"/>
            <a:ext cx="656506" cy="118136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393288" y="1033548"/>
            <a:ext cx="6628395" cy="5405677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四角形吹き出し 13"/>
          <p:cNvSpPr/>
          <p:nvPr/>
        </p:nvSpPr>
        <p:spPr>
          <a:xfrm>
            <a:off x="511473" y="4672740"/>
            <a:ext cx="3160296" cy="1627713"/>
          </a:xfrm>
          <a:prstGeom prst="wedgeRectCallout">
            <a:avLst>
              <a:gd name="adj1" fmla="val 13707"/>
              <a:gd name="adj2" fmla="val -77151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ローマの支配から救って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くれるはず♪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203" y="1894071"/>
            <a:ext cx="1676400" cy="1905000"/>
          </a:xfrm>
          <a:prstGeom prst="rect">
            <a:avLst/>
          </a:prstGeom>
        </p:spPr>
      </p:pic>
      <p:sp>
        <p:nvSpPr>
          <p:cNvPr id="16" name="四角形吹き出し 15"/>
          <p:cNvSpPr/>
          <p:nvPr/>
        </p:nvSpPr>
        <p:spPr>
          <a:xfrm>
            <a:off x="7571901" y="1232257"/>
            <a:ext cx="1631037" cy="768726"/>
          </a:xfrm>
          <a:prstGeom prst="wedgeRectCallout">
            <a:avLst>
              <a:gd name="adj1" fmla="val -31437"/>
              <a:gd name="adj2" fmla="val 8128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</a:t>
            </a:r>
          </a:p>
        </p:txBody>
      </p:sp>
      <p:sp>
        <p:nvSpPr>
          <p:cNvPr id="17" name="四角形吹き出し 16"/>
          <p:cNvSpPr/>
          <p:nvPr/>
        </p:nvSpPr>
        <p:spPr>
          <a:xfrm>
            <a:off x="5639496" y="1206496"/>
            <a:ext cx="1631037" cy="768726"/>
          </a:xfrm>
          <a:prstGeom prst="wedgeRectCallout">
            <a:avLst>
              <a:gd name="adj1" fmla="val 33477"/>
              <a:gd name="adj2" fmla="val 8962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8080" y="4050739"/>
            <a:ext cx="1596642" cy="2151408"/>
          </a:xfrm>
          <a:prstGeom prst="rect">
            <a:avLst/>
          </a:prstGeom>
        </p:spPr>
      </p:pic>
      <p:sp>
        <p:nvSpPr>
          <p:cNvPr id="21" name="正方形/長方形 20"/>
          <p:cNvSpPr/>
          <p:nvPr/>
        </p:nvSpPr>
        <p:spPr>
          <a:xfrm>
            <a:off x="9436297" y="5646917"/>
            <a:ext cx="2549949" cy="673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ユダヤ教徒</a:t>
            </a:r>
          </a:p>
        </p:txBody>
      </p:sp>
      <p:sp>
        <p:nvSpPr>
          <p:cNvPr id="22" name="四角形吹き出し 21"/>
          <p:cNvSpPr/>
          <p:nvPr/>
        </p:nvSpPr>
        <p:spPr>
          <a:xfrm>
            <a:off x="5569754" y="4102283"/>
            <a:ext cx="3512308" cy="2151408"/>
          </a:xfrm>
          <a:prstGeom prst="wedgeRectCallout">
            <a:avLst>
              <a:gd name="adj1" fmla="val 69086"/>
              <a:gd name="adj2" fmla="val -157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救世主だと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思ってたのに！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処刑しちまえ！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568360" y="2492628"/>
            <a:ext cx="3344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あっさり逮捕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20C9AE5-7096-4746-9AFC-695F179B85B5}"/>
              </a:ext>
            </a:extLst>
          </p:cNvPr>
          <p:cNvSpPr txBox="1"/>
          <p:nvPr/>
        </p:nvSpPr>
        <p:spPr>
          <a:xfrm>
            <a:off x="182610" y="208047"/>
            <a:ext cx="1141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なぜユダヤ教徒の民衆はイエスの処刑を求めたのか？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838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2868086-F202-4C40-A637-8D502D19B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吹き出し: 四角形 5">
            <a:extLst>
              <a:ext uri="{FF2B5EF4-FFF2-40B4-BE49-F238E27FC236}">
                <a16:creationId xmlns:a16="http://schemas.microsoft.com/office/drawing/2014/main" id="{CAB96E90-F65F-447D-B1C8-B7F4DA542655}"/>
              </a:ext>
            </a:extLst>
          </p:cNvPr>
          <p:cNvSpPr/>
          <p:nvPr/>
        </p:nvSpPr>
        <p:spPr>
          <a:xfrm>
            <a:off x="1842947" y="4849571"/>
            <a:ext cx="3930382" cy="771695"/>
          </a:xfrm>
          <a:prstGeom prst="wedgeRectCallout">
            <a:avLst>
              <a:gd name="adj1" fmla="val 8658"/>
              <a:gd name="adj2" fmla="val -10891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裏切り者の</a:t>
            </a:r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7C71C17F-D65E-4E34-8915-6D2971A560E1}"/>
              </a:ext>
            </a:extLst>
          </p:cNvPr>
          <p:cNvSpPr/>
          <p:nvPr/>
        </p:nvSpPr>
        <p:spPr>
          <a:xfrm>
            <a:off x="6096000" y="2512794"/>
            <a:ext cx="1891773" cy="611293"/>
          </a:xfrm>
          <a:prstGeom prst="wedgeRectCallout">
            <a:avLst>
              <a:gd name="adj1" fmla="val -37447"/>
              <a:gd name="adj2" fmla="val 8350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</a:t>
            </a:r>
          </a:p>
        </p:txBody>
      </p:sp>
      <p:sp>
        <p:nvSpPr>
          <p:cNvPr id="6" name="円: 塗りつぶしなし 4">
            <a:extLst>
              <a:ext uri="{FF2B5EF4-FFF2-40B4-BE49-F238E27FC236}">
                <a16:creationId xmlns:a16="http://schemas.microsoft.com/office/drawing/2014/main" id="{9BC2257A-15B3-4404-84FF-AAFC90F8E72A}"/>
              </a:ext>
            </a:extLst>
          </p:cNvPr>
          <p:cNvSpPr/>
          <p:nvPr/>
        </p:nvSpPr>
        <p:spPr>
          <a:xfrm>
            <a:off x="3256928" y="3260497"/>
            <a:ext cx="1102421" cy="1124036"/>
          </a:xfrm>
          <a:prstGeom prst="donut">
            <a:avLst>
              <a:gd name="adj" fmla="val 1465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6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FA67B0F-5449-420F-86B4-40FFED1561BF}"/>
              </a:ext>
            </a:extLst>
          </p:cNvPr>
          <p:cNvSpPr/>
          <p:nvPr/>
        </p:nvSpPr>
        <p:spPr>
          <a:xfrm>
            <a:off x="208546" y="3124737"/>
            <a:ext cx="10594133" cy="33811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584C491-58FB-4D76-A2FC-03961699D52B}"/>
              </a:ext>
            </a:extLst>
          </p:cNvPr>
          <p:cNvSpPr/>
          <p:nvPr/>
        </p:nvSpPr>
        <p:spPr>
          <a:xfrm>
            <a:off x="208547" y="331799"/>
            <a:ext cx="8488886" cy="26820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341917E3-3BE4-982E-8A5A-4EF9DEAB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0" y="4040980"/>
            <a:ext cx="1621264" cy="17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四角形吹き出し 6"/>
          <p:cNvSpPr/>
          <p:nvPr/>
        </p:nvSpPr>
        <p:spPr>
          <a:xfrm>
            <a:off x="2136552" y="4294903"/>
            <a:ext cx="3051281" cy="1273854"/>
          </a:xfrm>
          <a:prstGeom prst="wedgeRectCallout">
            <a:avLst>
              <a:gd name="adj1" fmla="val -61927"/>
              <a:gd name="adj2" fmla="val -2097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ユダヤ教に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正しい教えを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29D582-F0A4-4CAE-A9B3-326C0F65CF4B}"/>
              </a:ext>
            </a:extLst>
          </p:cNvPr>
          <p:cNvSpPr/>
          <p:nvPr/>
        </p:nvSpPr>
        <p:spPr>
          <a:xfrm>
            <a:off x="305349" y="1035319"/>
            <a:ext cx="4860208" cy="6996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新しい宗教を始めた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E5393E-7E19-4BC1-A4DC-20AE98A29D06}"/>
              </a:ext>
            </a:extLst>
          </p:cNvPr>
          <p:cNvSpPr txBox="1"/>
          <p:nvPr/>
        </p:nvSpPr>
        <p:spPr>
          <a:xfrm>
            <a:off x="208547" y="352085"/>
            <a:ext cx="224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イエスは、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1A806CA-D53C-4EC1-9513-9AA3472654BA}"/>
              </a:ext>
            </a:extLst>
          </p:cNvPr>
          <p:cNvSpPr/>
          <p:nvPr/>
        </p:nvSpPr>
        <p:spPr>
          <a:xfrm>
            <a:off x="305349" y="1989188"/>
            <a:ext cx="6866443" cy="6996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ユダヤ教を改革しようとした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B0EBC91-6F8C-447A-89F3-24C52E55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359" y="903680"/>
            <a:ext cx="974641" cy="97464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E7CD337-B874-4571-A4A7-8523A5CD2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594" y="1851697"/>
            <a:ext cx="974642" cy="97464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C78F2C1-87E9-4FAF-A4B8-E5AEB5ADF3C6}"/>
              </a:ext>
            </a:extLst>
          </p:cNvPr>
          <p:cNvSpPr/>
          <p:nvPr/>
        </p:nvSpPr>
        <p:spPr>
          <a:xfrm>
            <a:off x="421198" y="5799551"/>
            <a:ext cx="1604529" cy="6087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34BC896-EEBC-4BB5-9F76-9777F163ADAA}"/>
              </a:ext>
            </a:extLst>
          </p:cNvPr>
          <p:cNvSpPr/>
          <p:nvPr/>
        </p:nvSpPr>
        <p:spPr>
          <a:xfrm>
            <a:off x="208547" y="3124737"/>
            <a:ext cx="4512309" cy="7342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ユダヤ教イエス派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4103E9-217D-4BEC-B211-632C61A1F09D}"/>
              </a:ext>
            </a:extLst>
          </p:cNvPr>
          <p:cNvSpPr txBox="1"/>
          <p:nvPr/>
        </p:nvSpPr>
        <p:spPr>
          <a:xfrm>
            <a:off x="5306371" y="3539876"/>
            <a:ext cx="5079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・伝道はパレスチナの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ユダヤ教徒に限定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876C627-5F1A-4594-820A-36F59DAF11EC}"/>
              </a:ext>
            </a:extLst>
          </p:cNvPr>
          <p:cNvSpPr txBox="1"/>
          <p:nvPr/>
        </p:nvSpPr>
        <p:spPr>
          <a:xfrm>
            <a:off x="5306371" y="4903583"/>
            <a:ext cx="5496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・イエス存命期は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キリスト教は誕生せず</a:t>
            </a:r>
          </a:p>
        </p:txBody>
      </p:sp>
    </p:spTree>
    <p:extLst>
      <p:ext uri="{BB962C8B-B14F-4D97-AF65-F5344CB8AC3E}">
        <p14:creationId xmlns:p14="http://schemas.microsoft.com/office/powerpoint/2010/main" val="1587424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225291" y="918160"/>
            <a:ext cx="4431769" cy="567402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3771" y="145212"/>
            <a:ext cx="418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イエス処刑後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01080" y="2413394"/>
            <a:ext cx="1150054" cy="673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弟子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43" y="4161984"/>
            <a:ext cx="1236785" cy="1702587"/>
          </a:xfrm>
          <a:prstGeom prst="rect">
            <a:avLst/>
          </a:prstGeom>
        </p:spPr>
      </p:pic>
      <p:sp>
        <p:nvSpPr>
          <p:cNvPr id="22" name="四角形吹き出し 21"/>
          <p:cNvSpPr/>
          <p:nvPr/>
        </p:nvSpPr>
        <p:spPr>
          <a:xfrm>
            <a:off x="1834284" y="4413150"/>
            <a:ext cx="2673921" cy="1200254"/>
          </a:xfrm>
          <a:prstGeom prst="wedgeRectCallout">
            <a:avLst>
              <a:gd name="adj1" fmla="val -60693"/>
              <a:gd name="adj2" fmla="val -2364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イエス様は復活された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31" y="993429"/>
            <a:ext cx="1516353" cy="1493607"/>
          </a:xfrm>
          <a:prstGeom prst="rect">
            <a:avLst/>
          </a:prstGeom>
        </p:spPr>
      </p:pic>
      <p:sp>
        <p:nvSpPr>
          <p:cNvPr id="15" name="四角形吹き出し 14"/>
          <p:cNvSpPr/>
          <p:nvPr/>
        </p:nvSpPr>
        <p:spPr>
          <a:xfrm>
            <a:off x="1834284" y="1081277"/>
            <a:ext cx="2226308" cy="1137215"/>
          </a:xfrm>
          <a:prstGeom prst="wedgeRectCallout">
            <a:avLst>
              <a:gd name="adj1" fmla="val -66813"/>
              <a:gd name="adj2" fmla="val -2069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イエス様を見た！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AA16644-EB84-4E9E-ACD3-9F58F4355FE5}"/>
              </a:ext>
            </a:extLst>
          </p:cNvPr>
          <p:cNvSpPr/>
          <p:nvPr/>
        </p:nvSpPr>
        <p:spPr>
          <a:xfrm>
            <a:off x="488293" y="5739211"/>
            <a:ext cx="1150054" cy="673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弟子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184CF97E-17D5-4D7F-93D8-07EA4984683D}"/>
              </a:ext>
            </a:extLst>
          </p:cNvPr>
          <p:cNvSpPr/>
          <p:nvPr/>
        </p:nvSpPr>
        <p:spPr>
          <a:xfrm>
            <a:off x="675232" y="3240476"/>
            <a:ext cx="776176" cy="89576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F3713018-F997-4571-8A8C-83C5709B7CBD}"/>
              </a:ext>
            </a:extLst>
          </p:cNvPr>
          <p:cNvSpPr/>
          <p:nvPr/>
        </p:nvSpPr>
        <p:spPr>
          <a:xfrm>
            <a:off x="4711413" y="3087163"/>
            <a:ext cx="552893" cy="107634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F1D99EC-D8B8-4D1A-B494-FDDEC7C51E93}"/>
              </a:ext>
            </a:extLst>
          </p:cNvPr>
          <p:cNvSpPr/>
          <p:nvPr/>
        </p:nvSpPr>
        <p:spPr>
          <a:xfrm>
            <a:off x="5349365" y="918160"/>
            <a:ext cx="6354341" cy="56740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9DE8D5FE-8D41-4446-88CE-90BDEBAB1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437" y="1905425"/>
            <a:ext cx="1335051" cy="13350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A899B9-F51A-4ED2-87A8-6FEF4B21D11D}"/>
              </a:ext>
            </a:extLst>
          </p:cNvPr>
          <p:cNvSpPr/>
          <p:nvPr/>
        </p:nvSpPr>
        <p:spPr>
          <a:xfrm>
            <a:off x="5440166" y="1188881"/>
            <a:ext cx="6250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十字架上の死は人間の罪を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あがなう行為である</a:t>
            </a: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C119F519-93A3-4775-BC4B-F310B5AE229A}"/>
              </a:ext>
            </a:extLst>
          </p:cNvPr>
          <p:cNvSpPr/>
          <p:nvPr/>
        </p:nvSpPr>
        <p:spPr>
          <a:xfrm>
            <a:off x="7778139" y="2389210"/>
            <a:ext cx="946298" cy="55048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2261BD8-D589-4FF9-897B-E88C7FE37FDD}"/>
              </a:ext>
            </a:extLst>
          </p:cNvPr>
          <p:cNvSpPr/>
          <p:nvPr/>
        </p:nvSpPr>
        <p:spPr>
          <a:xfrm>
            <a:off x="5440166" y="3016275"/>
            <a:ext cx="62507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イエスは救世主メシア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（＝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）である</a:t>
            </a:r>
          </a:p>
        </p:txBody>
      </p:sp>
      <p:sp>
        <p:nvSpPr>
          <p:cNvPr id="32" name="矢印: 下 31">
            <a:extLst>
              <a:ext uri="{FF2B5EF4-FFF2-40B4-BE49-F238E27FC236}">
                <a16:creationId xmlns:a16="http://schemas.microsoft.com/office/drawing/2014/main" id="{71167A62-DEC2-4908-A87F-5203321ED867}"/>
              </a:ext>
            </a:extLst>
          </p:cNvPr>
          <p:cNvSpPr/>
          <p:nvPr/>
        </p:nvSpPr>
        <p:spPr>
          <a:xfrm>
            <a:off x="7802488" y="4291766"/>
            <a:ext cx="946298" cy="55048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260479A4-F32C-46EB-AF08-54AA9C672C16}"/>
              </a:ext>
            </a:extLst>
          </p:cNvPr>
          <p:cNvSpPr/>
          <p:nvPr/>
        </p:nvSpPr>
        <p:spPr>
          <a:xfrm>
            <a:off x="5423622" y="4978423"/>
            <a:ext cx="6182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イエス＝キリスト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信仰する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の誕生</a:t>
            </a:r>
          </a:p>
        </p:txBody>
      </p:sp>
    </p:spTree>
    <p:extLst>
      <p:ext uri="{BB962C8B-B14F-4D97-AF65-F5344CB8AC3E}">
        <p14:creationId xmlns:p14="http://schemas.microsoft.com/office/powerpoint/2010/main" val="260452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39053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キリスト教の誕生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2" y="790941"/>
            <a:ext cx="469798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キリスト教誕生時の状況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235090" y="1409446"/>
            <a:ext cx="1163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・ローマ帝国支配下のパレスチナ　←　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ユダヤ教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が確立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2B0959F-2ACC-4FAA-9AB6-7A6D1A94196D}"/>
              </a:ext>
            </a:extLst>
          </p:cNvPr>
          <p:cNvSpPr/>
          <p:nvPr/>
        </p:nvSpPr>
        <p:spPr>
          <a:xfrm>
            <a:off x="384382" y="1994221"/>
            <a:ext cx="2699060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イエスの登場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A0BF2D-E6D6-4766-AB2C-36B91B790DD9}"/>
              </a:ext>
            </a:extLst>
          </p:cNvPr>
          <p:cNvSpPr txBox="1"/>
          <p:nvPr/>
        </p:nvSpPr>
        <p:spPr>
          <a:xfrm>
            <a:off x="235090" y="2578996"/>
            <a:ext cx="1120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ヨハネ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パリサイ派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の形式的律法主義を批判　→　処刑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0DCFC31-8BBC-49E8-B8B2-983FBD0B67C8}"/>
              </a:ext>
            </a:extLst>
          </p:cNvPr>
          <p:cNvSpPr txBox="1"/>
          <p:nvPr/>
        </p:nvSpPr>
        <p:spPr>
          <a:xfrm>
            <a:off x="235090" y="3095244"/>
            <a:ext cx="1172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イエス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が引き継ぎ、教えを伝道：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絶対愛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隣人愛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、神の国　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3C5568-89AF-4F8F-93DB-BAA747777944}"/>
              </a:ext>
            </a:extLst>
          </p:cNvPr>
          <p:cNvSpPr/>
          <p:nvPr/>
        </p:nvSpPr>
        <p:spPr>
          <a:xfrm>
            <a:off x="384382" y="3669077"/>
            <a:ext cx="223122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イエスの死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34AA88B-AA23-42DC-83BE-FF036A257423}"/>
              </a:ext>
            </a:extLst>
          </p:cNvPr>
          <p:cNvSpPr txBox="1"/>
          <p:nvPr/>
        </p:nvSpPr>
        <p:spPr>
          <a:xfrm>
            <a:off x="235090" y="4286194"/>
            <a:ext cx="1164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・反逆者としてローマ総督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ピラト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によって逮捕後、十字架の刑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4AC14F-6A72-4D50-84E6-64DDB947A41F}"/>
              </a:ext>
            </a:extLst>
          </p:cNvPr>
          <p:cNvSpPr/>
          <p:nvPr/>
        </p:nvSpPr>
        <p:spPr>
          <a:xfrm>
            <a:off x="384381" y="4860475"/>
            <a:ext cx="3517768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キリスト教の誕生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83013CD-A9B2-4AEC-BD92-E8C0B3662CA6}"/>
              </a:ext>
            </a:extLst>
          </p:cNvPr>
          <p:cNvSpPr txBox="1"/>
          <p:nvPr/>
        </p:nvSpPr>
        <p:spPr>
          <a:xfrm>
            <a:off x="235090" y="5467098"/>
            <a:ext cx="1164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・弟子たちがイエスの復活を信じ、救世主（キリスト）信仰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30138E4-0091-409E-8EB8-F8C11C43C841}"/>
              </a:ext>
            </a:extLst>
          </p:cNvPr>
          <p:cNvSpPr txBox="1"/>
          <p:nvPr/>
        </p:nvSpPr>
        <p:spPr>
          <a:xfrm>
            <a:off x="3286852" y="6040919"/>
            <a:ext cx="8813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イエス＝キリスト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として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が誕生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8650839" y="2259597"/>
            <a:ext cx="277404" cy="3603278"/>
          </a:xfrm>
          <a:prstGeom prst="frame">
            <a:avLst>
              <a:gd name="adj1" fmla="val 279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7390037" y="4683410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EC29BD9-AB93-4178-8E85-308ECB97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421"/>
            <a:ext cx="12192000" cy="59355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12901D-93BC-452E-A820-93C9CCD95975}"/>
              </a:ext>
            </a:extLst>
          </p:cNvPr>
          <p:cNvSpPr txBox="1"/>
          <p:nvPr/>
        </p:nvSpPr>
        <p:spPr>
          <a:xfrm>
            <a:off x="0" y="152980"/>
            <a:ext cx="88008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ってどこで誕生したの？</a:t>
            </a:r>
            <a:endParaRPr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04BC4FBB-15B2-4022-A2F8-F8379BAD8639}"/>
              </a:ext>
            </a:extLst>
          </p:cNvPr>
          <p:cNvSpPr/>
          <p:nvPr/>
        </p:nvSpPr>
        <p:spPr>
          <a:xfrm rot="1542256">
            <a:off x="7502313" y="4946332"/>
            <a:ext cx="815314" cy="176013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2719279" y="5206652"/>
            <a:ext cx="4266312" cy="1239495"/>
          </a:xfrm>
          <a:prstGeom prst="wedgeRectCallout">
            <a:avLst>
              <a:gd name="adj1" fmla="val 62137"/>
              <a:gd name="adj2" fmla="val -1153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パレスチナ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（現イスラエル周辺）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09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6E993AB-96CD-4C84-A735-72B8605B1C70}"/>
              </a:ext>
            </a:extLst>
          </p:cNvPr>
          <p:cNvSpPr/>
          <p:nvPr/>
        </p:nvSpPr>
        <p:spPr>
          <a:xfrm>
            <a:off x="163032" y="1169581"/>
            <a:ext cx="3877339" cy="55248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E714D3-7304-42C6-9805-AFB1EF833D3B}"/>
              </a:ext>
            </a:extLst>
          </p:cNvPr>
          <p:cNvSpPr txBox="1"/>
          <p:nvPr/>
        </p:nvSpPr>
        <p:spPr>
          <a:xfrm>
            <a:off x="163033" y="163612"/>
            <a:ext cx="5932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キリスト教誕生時の状況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5E63CE-3EA0-49B9-888C-891341625DD8}"/>
              </a:ext>
            </a:extLst>
          </p:cNvPr>
          <p:cNvSpPr/>
          <p:nvPr/>
        </p:nvSpPr>
        <p:spPr>
          <a:xfrm>
            <a:off x="4157330" y="1169579"/>
            <a:ext cx="3877339" cy="55248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6F3115E-EFDB-4AD1-9919-F9078BC6A1D5}"/>
              </a:ext>
            </a:extLst>
          </p:cNvPr>
          <p:cNvSpPr/>
          <p:nvPr/>
        </p:nvSpPr>
        <p:spPr>
          <a:xfrm>
            <a:off x="8151629" y="1169579"/>
            <a:ext cx="3877339" cy="55248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10D681-F62C-4BEC-A699-0B075C9209D5}"/>
              </a:ext>
            </a:extLst>
          </p:cNvPr>
          <p:cNvSpPr/>
          <p:nvPr/>
        </p:nvSpPr>
        <p:spPr>
          <a:xfrm>
            <a:off x="575926" y="1474047"/>
            <a:ext cx="1796903" cy="676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771AE89-03BD-404D-B086-B58CF33B980D}"/>
              </a:ext>
            </a:extLst>
          </p:cNvPr>
          <p:cNvSpPr/>
          <p:nvPr/>
        </p:nvSpPr>
        <p:spPr>
          <a:xfrm>
            <a:off x="575926" y="2137144"/>
            <a:ext cx="3051545" cy="4306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E1984B-1569-4A4B-B6DF-EB93A5E4BA7D}"/>
              </a:ext>
            </a:extLst>
          </p:cNvPr>
          <p:cNvSpPr/>
          <p:nvPr/>
        </p:nvSpPr>
        <p:spPr>
          <a:xfrm>
            <a:off x="1153629" y="2294160"/>
            <a:ext cx="1896141" cy="1639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共和政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4ABED4A-7639-48FE-A296-74A5CA30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19" y="2752171"/>
            <a:ext cx="1655960" cy="1279229"/>
          </a:xfrm>
          <a:prstGeom prst="rect">
            <a:avLst/>
          </a:prstGeom>
        </p:spPr>
      </p:pic>
      <p:sp>
        <p:nvSpPr>
          <p:cNvPr id="12" name="矢印: 下 11">
            <a:extLst>
              <a:ext uri="{FF2B5EF4-FFF2-40B4-BE49-F238E27FC236}">
                <a16:creationId xmlns:a16="http://schemas.microsoft.com/office/drawing/2014/main" id="{F8BCA04E-6027-4438-8680-B7C8F5B5C471}"/>
              </a:ext>
            </a:extLst>
          </p:cNvPr>
          <p:cNvSpPr/>
          <p:nvPr/>
        </p:nvSpPr>
        <p:spPr>
          <a:xfrm>
            <a:off x="1586018" y="4091063"/>
            <a:ext cx="1031360" cy="45801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A3828DD-086F-48A8-A1C9-1A22192CE1CB}"/>
              </a:ext>
            </a:extLst>
          </p:cNvPr>
          <p:cNvSpPr/>
          <p:nvPr/>
        </p:nvSpPr>
        <p:spPr>
          <a:xfrm>
            <a:off x="1153629" y="4632289"/>
            <a:ext cx="1896141" cy="1639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帝政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DAE91D3-CBB5-4930-BCE5-2043A95D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41" y="5217803"/>
            <a:ext cx="1077430" cy="107743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3F29F39-81E4-42B9-91CF-CC0EA85676BB}"/>
              </a:ext>
            </a:extLst>
          </p:cNvPr>
          <p:cNvSpPr/>
          <p:nvPr/>
        </p:nvSpPr>
        <p:spPr>
          <a:xfrm>
            <a:off x="4473645" y="1474047"/>
            <a:ext cx="2730800" cy="676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パレスチナ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E01F3A6-0C6F-4A22-BD8B-540A738E0D7F}"/>
              </a:ext>
            </a:extLst>
          </p:cNvPr>
          <p:cNvSpPr/>
          <p:nvPr/>
        </p:nvSpPr>
        <p:spPr>
          <a:xfrm>
            <a:off x="4473645" y="2151026"/>
            <a:ext cx="3244707" cy="42923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ローマ属州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DB4AAD0-E5AD-4881-A867-C96E760C4E4D}"/>
              </a:ext>
            </a:extLst>
          </p:cNvPr>
          <p:cNvSpPr/>
          <p:nvPr/>
        </p:nvSpPr>
        <p:spPr>
          <a:xfrm>
            <a:off x="4588832" y="3578111"/>
            <a:ext cx="3014332" cy="27171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ヘロデ朝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統治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C807CD00-BEE0-4D88-A3D9-D7FD7AAD427B}"/>
              </a:ext>
            </a:extLst>
          </p:cNvPr>
          <p:cNvSpPr/>
          <p:nvPr/>
        </p:nvSpPr>
        <p:spPr>
          <a:xfrm>
            <a:off x="4942810" y="2783813"/>
            <a:ext cx="2306379" cy="727867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協力</a:t>
            </a:r>
          </a:p>
        </p:txBody>
      </p:sp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6D018517-3F46-41E8-B41F-429BA4575E12}"/>
              </a:ext>
            </a:extLst>
          </p:cNvPr>
          <p:cNvSpPr/>
          <p:nvPr/>
        </p:nvSpPr>
        <p:spPr>
          <a:xfrm>
            <a:off x="4666807" y="5217803"/>
            <a:ext cx="2882308" cy="1013255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ヘブライ人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43A24FE-A9D7-4A61-AA8F-D9B75DC8AA14}"/>
              </a:ext>
            </a:extLst>
          </p:cNvPr>
          <p:cNvSpPr/>
          <p:nvPr/>
        </p:nvSpPr>
        <p:spPr>
          <a:xfrm>
            <a:off x="8467944" y="1474047"/>
            <a:ext cx="2730800" cy="676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パレスチナ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A8379C0-6777-4539-AD20-DADF55E93400}"/>
              </a:ext>
            </a:extLst>
          </p:cNvPr>
          <p:cNvSpPr/>
          <p:nvPr/>
        </p:nvSpPr>
        <p:spPr>
          <a:xfrm>
            <a:off x="8467944" y="2151026"/>
            <a:ext cx="3244707" cy="429230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ユダヤ教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確立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D2DC338-5F5E-4A9C-A49C-6309F2F7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051" y="4632289"/>
            <a:ext cx="1978492" cy="16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2A76C7-16AE-9385-64B5-75136BB5F69B}"/>
              </a:ext>
            </a:extLst>
          </p:cNvPr>
          <p:cNvSpPr txBox="1"/>
          <p:nvPr/>
        </p:nvSpPr>
        <p:spPr>
          <a:xfrm>
            <a:off x="133867" y="553302"/>
            <a:ext cx="401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ユダヤ教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指導者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2A76C7-16AE-9385-64B5-75136BB5F69B}"/>
              </a:ext>
            </a:extLst>
          </p:cNvPr>
          <p:cNvSpPr txBox="1"/>
          <p:nvPr/>
        </p:nvSpPr>
        <p:spPr>
          <a:xfrm>
            <a:off x="1033129" y="1355727"/>
            <a:ext cx="7375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祭司・</a:t>
            </a:r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パリサイ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派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2A76C7-16AE-9385-64B5-75136BB5F69B}"/>
              </a:ext>
            </a:extLst>
          </p:cNvPr>
          <p:cNvSpPr txBox="1"/>
          <p:nvPr/>
        </p:nvSpPr>
        <p:spPr>
          <a:xfrm>
            <a:off x="6148540" y="1355727"/>
            <a:ext cx="279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：律法主義</a:t>
            </a:r>
          </a:p>
        </p:txBody>
      </p:sp>
      <p:sp>
        <p:nvSpPr>
          <p:cNvPr id="12" name="四角形吹き出し 11"/>
          <p:cNvSpPr/>
          <p:nvPr/>
        </p:nvSpPr>
        <p:spPr>
          <a:xfrm>
            <a:off x="9316851" y="561851"/>
            <a:ext cx="2578463" cy="1836525"/>
          </a:xfrm>
          <a:prstGeom prst="wedgeRectCallout">
            <a:avLst>
              <a:gd name="adj1" fmla="val -70160"/>
              <a:gd name="adj2" fmla="val -5551"/>
            </a:avLst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神との契約（律法）を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守りなさい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7939E4C-909E-47D6-83F8-614B776C4A6E}"/>
              </a:ext>
            </a:extLst>
          </p:cNvPr>
          <p:cNvSpPr/>
          <p:nvPr/>
        </p:nvSpPr>
        <p:spPr>
          <a:xfrm>
            <a:off x="425305" y="3147238"/>
            <a:ext cx="4019106" cy="29985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民衆の日常生活を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厳しく統制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0325553-0A37-4D15-AE79-C81C2128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5" y="4330730"/>
            <a:ext cx="2179674" cy="173829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F6EE5B7-070A-4694-82DA-5D7B2D51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0" y="4051125"/>
            <a:ext cx="712381" cy="712381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426575B-4554-4378-A3EE-99B6D1BF66F6}"/>
              </a:ext>
            </a:extLst>
          </p:cNvPr>
          <p:cNvSpPr/>
          <p:nvPr/>
        </p:nvSpPr>
        <p:spPr>
          <a:xfrm>
            <a:off x="4569446" y="3155977"/>
            <a:ext cx="3553829" cy="29985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民衆への重税苦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 err="1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には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応じず</a:t>
            </a: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55DFC32A-E6C1-4087-B058-62F3D00AEC5F}"/>
              </a:ext>
            </a:extLst>
          </p:cNvPr>
          <p:cNvSpPr/>
          <p:nvPr/>
        </p:nvSpPr>
        <p:spPr>
          <a:xfrm>
            <a:off x="3466302" y="4625343"/>
            <a:ext cx="1997352" cy="11376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しかし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046DC7F2-2CE2-4F2E-AA3C-B84AFFC11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918" y="4423444"/>
            <a:ext cx="1348145" cy="157677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2874A3C6-5824-486D-A8DB-7DB11537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429" y="4564375"/>
            <a:ext cx="1353284" cy="1435846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AEEAA45-5785-4A77-81B2-A08436A24280}"/>
              </a:ext>
            </a:extLst>
          </p:cNvPr>
          <p:cNvSpPr/>
          <p:nvPr/>
        </p:nvSpPr>
        <p:spPr>
          <a:xfrm>
            <a:off x="8248310" y="3155977"/>
            <a:ext cx="3553829" cy="29985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民衆は救世主の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出現を期待</a:t>
            </a: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726C129B-6D3D-44EC-971B-8E0A790629B3}"/>
              </a:ext>
            </a:extLst>
          </p:cNvPr>
          <p:cNvSpPr/>
          <p:nvPr/>
        </p:nvSpPr>
        <p:spPr>
          <a:xfrm>
            <a:off x="7754480" y="4625343"/>
            <a:ext cx="1221532" cy="113768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4EC9A5D3-63C8-4C46-9A81-4C4FC620A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499" y="4267055"/>
            <a:ext cx="1738290" cy="173829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6CE25C1-EBF4-40A7-B12F-A8EEC5902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9275" y="4676155"/>
            <a:ext cx="1392865" cy="1392865"/>
          </a:xfrm>
          <a:prstGeom prst="rect">
            <a:avLst/>
          </a:prstGeom>
        </p:spPr>
      </p:pic>
      <p:sp>
        <p:nvSpPr>
          <p:cNvPr id="39" name="矢印: 下 38">
            <a:extLst>
              <a:ext uri="{FF2B5EF4-FFF2-40B4-BE49-F238E27FC236}">
                <a16:creationId xmlns:a16="http://schemas.microsoft.com/office/drawing/2014/main" id="{C4A6AF25-1B96-4574-919E-E60DC5DBEDD8}"/>
              </a:ext>
            </a:extLst>
          </p:cNvPr>
          <p:cNvSpPr/>
          <p:nvPr/>
        </p:nvSpPr>
        <p:spPr>
          <a:xfrm>
            <a:off x="2032590" y="2108568"/>
            <a:ext cx="1114648" cy="89886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73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298C24-DD69-4ED2-B428-EE600F19D722}"/>
              </a:ext>
            </a:extLst>
          </p:cNvPr>
          <p:cNvSpPr/>
          <p:nvPr/>
        </p:nvSpPr>
        <p:spPr>
          <a:xfrm>
            <a:off x="163032" y="4599709"/>
            <a:ext cx="6301564" cy="209467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C907C72-B70F-49F5-B531-0EB30F54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42" y="287078"/>
            <a:ext cx="3264195" cy="326419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2F8C4D-8342-4E7C-866A-241B6F972AB6}"/>
              </a:ext>
            </a:extLst>
          </p:cNvPr>
          <p:cNvSpPr/>
          <p:nvPr/>
        </p:nvSpPr>
        <p:spPr>
          <a:xfrm>
            <a:off x="264042" y="2870789"/>
            <a:ext cx="3264195" cy="6804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洗礼者</a:t>
            </a:r>
            <a:r>
              <a:rPr kumimoji="1"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ヨハネ</a:t>
            </a:r>
          </a:p>
        </p:txBody>
      </p:sp>
      <p:sp>
        <p:nvSpPr>
          <p:cNvPr id="4" name="四角形吹き出し 11">
            <a:extLst>
              <a:ext uri="{FF2B5EF4-FFF2-40B4-BE49-F238E27FC236}">
                <a16:creationId xmlns:a16="http://schemas.microsoft.com/office/drawing/2014/main" id="{5639D255-8619-4A36-A054-005A4282F3CF}"/>
              </a:ext>
            </a:extLst>
          </p:cNvPr>
          <p:cNvSpPr/>
          <p:nvPr/>
        </p:nvSpPr>
        <p:spPr>
          <a:xfrm>
            <a:off x="3019647" y="402364"/>
            <a:ext cx="5930449" cy="1171255"/>
          </a:xfrm>
          <a:prstGeom prst="wedgeRectCallout">
            <a:avLst>
              <a:gd name="adj1" fmla="val -60299"/>
              <a:gd name="adj2" fmla="val -21660"/>
            </a:avLst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終末の審判が近づいている。悔い改めて洗礼を受けよ。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F23E7634-AECF-4008-8F03-FD2CD67A8379}"/>
              </a:ext>
            </a:extLst>
          </p:cNvPr>
          <p:cNvSpPr/>
          <p:nvPr/>
        </p:nvSpPr>
        <p:spPr>
          <a:xfrm>
            <a:off x="978195" y="3742660"/>
            <a:ext cx="882503" cy="78681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CE39E5-C0E0-4101-9C2F-E40DDBC1860D}"/>
              </a:ext>
            </a:extLst>
          </p:cNvPr>
          <p:cNvSpPr txBox="1"/>
          <p:nvPr/>
        </p:nvSpPr>
        <p:spPr>
          <a:xfrm>
            <a:off x="1860698" y="3812899"/>
            <a:ext cx="46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この教えに対して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7D7344-C121-4AEB-BD81-A1D75244C739}"/>
              </a:ext>
            </a:extLst>
          </p:cNvPr>
          <p:cNvSpPr txBox="1"/>
          <p:nvPr/>
        </p:nvSpPr>
        <p:spPr>
          <a:xfrm>
            <a:off x="5881717" y="1663145"/>
            <a:ext cx="613675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kumimoji="1"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洗礼：</a:t>
            </a:r>
            <a:r>
              <a:rPr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ユダヤ教へ入信、改宗する</a:t>
            </a:r>
            <a:endParaRPr lang="en-US" altLang="ja-JP" sz="28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際におこなう儀式</a:t>
            </a:r>
            <a:endParaRPr kumimoji="1" lang="ja-JP" altLang="en-US" sz="28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37A6E47-4843-4EAD-90CD-7203CED6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65" y="4752756"/>
            <a:ext cx="1306381" cy="1450015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D7F6EBA-5038-4364-8B57-CF29D3CDB1C1}"/>
              </a:ext>
            </a:extLst>
          </p:cNvPr>
          <p:cNvSpPr/>
          <p:nvPr/>
        </p:nvSpPr>
        <p:spPr>
          <a:xfrm>
            <a:off x="325004" y="6039111"/>
            <a:ext cx="3877339" cy="5318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司祭・パリサイ派</a:t>
            </a: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40A2B657-6C25-4515-B98A-51268ED95AA7}"/>
              </a:ext>
            </a:extLst>
          </p:cNvPr>
          <p:cNvSpPr/>
          <p:nvPr/>
        </p:nvSpPr>
        <p:spPr>
          <a:xfrm>
            <a:off x="2016642" y="4744390"/>
            <a:ext cx="4338084" cy="1171255"/>
          </a:xfrm>
          <a:prstGeom prst="wedgeRectCallout">
            <a:avLst>
              <a:gd name="adj1" fmla="val -60299"/>
              <a:gd name="adj2" fmla="val -21660"/>
            </a:avLst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我々のやり方に反しているぞ！異端だ！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A9751CDB-021D-43BA-A04C-CA703F446243}"/>
              </a:ext>
            </a:extLst>
          </p:cNvPr>
          <p:cNvSpPr/>
          <p:nvPr/>
        </p:nvSpPr>
        <p:spPr>
          <a:xfrm>
            <a:off x="6581553" y="5169994"/>
            <a:ext cx="680484" cy="95410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DE600A4-2458-45B0-ABFD-190D6BDA269E}"/>
              </a:ext>
            </a:extLst>
          </p:cNvPr>
          <p:cNvSpPr/>
          <p:nvPr/>
        </p:nvSpPr>
        <p:spPr>
          <a:xfrm>
            <a:off x="7378993" y="4607537"/>
            <a:ext cx="4639481" cy="209467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ヨハネ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は捕らえられ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処刑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3D7E0DD-ABD0-430D-B535-82B76DC9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898" y="5169994"/>
            <a:ext cx="804125" cy="14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9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55E4BCE-32BD-4FFD-986C-8868A2ED548C}"/>
              </a:ext>
            </a:extLst>
          </p:cNvPr>
          <p:cNvSpPr/>
          <p:nvPr/>
        </p:nvSpPr>
        <p:spPr>
          <a:xfrm>
            <a:off x="0" y="705090"/>
            <a:ext cx="12192000" cy="2927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311DA3AC-F751-41EB-95B6-0949831FD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7" y="1015007"/>
            <a:ext cx="1540343" cy="1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2D7A78-8306-4C07-8A1C-916316E0C0BC}"/>
              </a:ext>
            </a:extLst>
          </p:cNvPr>
          <p:cNvSpPr txBox="1"/>
          <p:nvPr/>
        </p:nvSpPr>
        <p:spPr>
          <a:xfrm>
            <a:off x="151965" y="140349"/>
            <a:ext cx="11482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ヨハネに洗礼を受けて、その意志を引き継いだのが</a:t>
            </a:r>
            <a:r>
              <a:rPr lang="en-US" altLang="ja-JP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2374531" y="1272446"/>
            <a:ext cx="3024470" cy="1177891"/>
          </a:xfrm>
          <a:prstGeom prst="wedgeRectCallout">
            <a:avLst>
              <a:gd name="adj1" fmla="val -61918"/>
              <a:gd name="adj2" fmla="val -195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形式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だけでは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救われないよ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0" y="3632258"/>
            <a:ext cx="12192000" cy="322574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F2D7A78-8306-4C07-8A1C-916316E0C0BC}"/>
              </a:ext>
            </a:extLst>
          </p:cNvPr>
          <p:cNvSpPr txBox="1"/>
          <p:nvPr/>
        </p:nvSpPr>
        <p:spPr>
          <a:xfrm>
            <a:off x="-54816" y="3746515"/>
            <a:ext cx="2222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〈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教え</a:t>
            </a:r>
            <a:r>
              <a:rPr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2D7A78-8306-4C07-8A1C-916316E0C0BC}"/>
              </a:ext>
            </a:extLst>
          </p:cNvPr>
          <p:cNvSpPr txBox="1"/>
          <p:nvPr/>
        </p:nvSpPr>
        <p:spPr>
          <a:xfrm>
            <a:off x="-1" y="4440097"/>
            <a:ext cx="9962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絶対愛　</a:t>
            </a:r>
            <a:r>
              <a:rPr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神の愛は平等、心からの信仰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920" y="3752504"/>
            <a:ext cx="1174546" cy="145005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91F1540-97FA-4CBC-B9AF-9D4D8CABFA3E}"/>
              </a:ext>
            </a:extLst>
          </p:cNvPr>
          <p:cNvSpPr/>
          <p:nvPr/>
        </p:nvSpPr>
        <p:spPr>
          <a:xfrm>
            <a:off x="188055" y="2593217"/>
            <a:ext cx="1979428" cy="6804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イエス</a:t>
            </a:r>
            <a:endParaRPr kumimoji="1" lang="en-US" altLang="ja-JP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7B55356-5241-4A39-A43D-B7EC238274E7}"/>
              </a:ext>
            </a:extLst>
          </p:cNvPr>
          <p:cNvSpPr txBox="1"/>
          <p:nvPr/>
        </p:nvSpPr>
        <p:spPr>
          <a:xfrm>
            <a:off x="5698693" y="1811615"/>
            <a:ext cx="6305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パリサイ派の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形式的な儀式や腐敗を批判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93408E9-5091-4B9B-A4D8-E70F297F2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469" y="898294"/>
            <a:ext cx="1405250" cy="147861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C2C03C5-367C-4D8F-8BF3-BF0ED471080C}"/>
              </a:ext>
            </a:extLst>
          </p:cNvPr>
          <p:cNvSpPr txBox="1"/>
          <p:nvPr/>
        </p:nvSpPr>
        <p:spPr>
          <a:xfrm>
            <a:off x="-1" y="5207175"/>
            <a:ext cx="12003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隣人愛　</a:t>
            </a:r>
            <a:r>
              <a:rPr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全ての人に対して罰するのではなく許す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C4062A0-5147-426A-AF42-146E458C850B}"/>
              </a:ext>
            </a:extLst>
          </p:cNvPr>
          <p:cNvSpPr txBox="1"/>
          <p:nvPr/>
        </p:nvSpPr>
        <p:spPr>
          <a:xfrm>
            <a:off x="-1" y="5991310"/>
            <a:ext cx="112227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・神の国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平和と愛は心の内面によって訪れる</a:t>
            </a:r>
            <a:endParaRPr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804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いじめ / 仲間外れの無料イラスト | フリーイラスト素材集 ジャパクリップ">
            <a:extLst>
              <a:ext uri="{FF2B5EF4-FFF2-40B4-BE49-F238E27FC236}">
                <a16:creationId xmlns:a16="http://schemas.microsoft.com/office/drawing/2014/main" id="{BCC5FC27-EE32-B533-8ACD-A06B4020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5" y="2494524"/>
            <a:ext cx="3788797" cy="31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イエス・キリストの似顔絵イラスト | かわいいフリー素材集 いらすとや">
            <a:extLst>
              <a:ext uri="{FF2B5EF4-FFF2-40B4-BE49-F238E27FC236}">
                <a16:creationId xmlns:a16="http://schemas.microsoft.com/office/drawing/2014/main" id="{99385985-C782-286C-C073-AE00B3F31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345" y="4240672"/>
            <a:ext cx="1725280" cy="18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48B05728-5EC1-79A0-5606-F5E1E38D7DB2}"/>
              </a:ext>
            </a:extLst>
          </p:cNvPr>
          <p:cNvSpPr/>
          <p:nvPr/>
        </p:nvSpPr>
        <p:spPr>
          <a:xfrm>
            <a:off x="3452775" y="1137870"/>
            <a:ext cx="3387257" cy="1356654"/>
          </a:xfrm>
          <a:prstGeom prst="wedgeRectCallout">
            <a:avLst>
              <a:gd name="adj1" fmla="val -35807"/>
              <a:gd name="adj2" fmla="val 71456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ユダヤの教を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破るなんて最低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CBCA643F-2A62-63EB-B235-CB627EC175D5}"/>
              </a:ext>
            </a:extLst>
          </p:cNvPr>
          <p:cNvSpPr/>
          <p:nvPr/>
        </p:nvSpPr>
        <p:spPr>
          <a:xfrm>
            <a:off x="7513983" y="1621050"/>
            <a:ext cx="4372632" cy="2311736"/>
          </a:xfrm>
          <a:prstGeom prst="wedgeRectCallout">
            <a:avLst>
              <a:gd name="adj1" fmla="val 18373"/>
              <a:gd name="adj2" fmla="val 6628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この中で少しでも罪を犯したことのない人は名乗りなさい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5B096908-8386-B460-5F81-7D4CDFBF076D}"/>
              </a:ext>
            </a:extLst>
          </p:cNvPr>
          <p:cNvSpPr/>
          <p:nvPr/>
        </p:nvSpPr>
        <p:spPr>
          <a:xfrm>
            <a:off x="4820587" y="4240672"/>
            <a:ext cx="3387257" cy="782337"/>
          </a:xfrm>
          <a:prstGeom prst="wedgeRectCallout">
            <a:avLst>
              <a:gd name="adj1" fmla="val -65513"/>
              <a:gd name="adj2" fmla="val -27758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そ、それは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4E701A-C3DD-45D5-8A15-6FE23E155C4B}"/>
              </a:ext>
            </a:extLst>
          </p:cNvPr>
          <p:cNvSpPr/>
          <p:nvPr/>
        </p:nvSpPr>
        <p:spPr>
          <a:xfrm>
            <a:off x="378549" y="5059367"/>
            <a:ext cx="2568194" cy="121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罪を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犯した女性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ECF6EDD-7A38-4CF0-ACE7-BB23BF675549}"/>
              </a:ext>
            </a:extLst>
          </p:cNvPr>
          <p:cNvSpPr/>
          <p:nvPr/>
        </p:nvSpPr>
        <p:spPr>
          <a:xfrm>
            <a:off x="98981" y="303238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「姦通の女」</a:t>
            </a:r>
          </a:p>
        </p:txBody>
      </p:sp>
    </p:spTree>
    <p:extLst>
      <p:ext uri="{BB962C8B-B14F-4D97-AF65-F5344CB8AC3E}">
        <p14:creationId xmlns:p14="http://schemas.microsoft.com/office/powerpoint/2010/main" val="404398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410C3F-384E-E82D-C0D1-412DB1495DD9}"/>
              </a:ext>
            </a:extLst>
          </p:cNvPr>
          <p:cNvSpPr/>
          <p:nvPr/>
        </p:nvSpPr>
        <p:spPr>
          <a:xfrm>
            <a:off x="2321467" y="451472"/>
            <a:ext cx="6917636" cy="289125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29" y="451471"/>
            <a:ext cx="2506579" cy="250657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36969" y="2296314"/>
            <a:ext cx="2976298" cy="850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ユダヤの民衆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5E37DF34-D1D5-790A-486F-E5C418319837}"/>
              </a:ext>
            </a:extLst>
          </p:cNvPr>
          <p:cNvSpPr/>
          <p:nvPr/>
        </p:nvSpPr>
        <p:spPr>
          <a:xfrm>
            <a:off x="4078705" y="959387"/>
            <a:ext cx="45719" cy="45719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F7A267AD-26EC-63EB-E071-7979632C14AA}"/>
              </a:ext>
            </a:extLst>
          </p:cNvPr>
          <p:cNvSpPr/>
          <p:nvPr/>
        </p:nvSpPr>
        <p:spPr>
          <a:xfrm>
            <a:off x="5097687" y="671203"/>
            <a:ext cx="3926732" cy="1251471"/>
          </a:xfrm>
          <a:prstGeom prst="wedgeRectCallout">
            <a:avLst>
              <a:gd name="adj1" fmla="val -64547"/>
              <a:gd name="adj2" fmla="val 2952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苦しんでいる人々を救って素敵。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0CA0AFF-7AFA-118C-4F9C-645CD83F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96" y="1739845"/>
            <a:ext cx="2047461" cy="1689155"/>
          </a:xfrm>
          <a:prstGeom prst="rect">
            <a:avLst/>
          </a:prstGeom>
        </p:spPr>
      </p:pic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F5B454AB-80D9-27A8-27AE-2BF427B5D293}"/>
              </a:ext>
            </a:extLst>
          </p:cNvPr>
          <p:cNvSpPr/>
          <p:nvPr/>
        </p:nvSpPr>
        <p:spPr>
          <a:xfrm>
            <a:off x="283910" y="3509996"/>
            <a:ext cx="10992749" cy="2676801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イエス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を救世主（メシア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、ギリシア語で</a:t>
            </a:r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と信じ従うように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3FFD703-6667-3593-1A95-0227CC625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580" y="5237236"/>
            <a:ext cx="1913401" cy="15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16167</TotalTime>
  <Words>584</Words>
  <Application>Microsoft Office PowerPoint</Application>
  <PresentationFormat>ワイド画面</PresentationFormat>
  <Paragraphs>124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643</cp:revision>
  <dcterms:created xsi:type="dcterms:W3CDTF">2019-06-25T21:59:19Z</dcterms:created>
  <dcterms:modified xsi:type="dcterms:W3CDTF">2024-08-11T12:35:16Z</dcterms:modified>
</cp:coreProperties>
</file>