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sldIdLst>
    <p:sldId id="519" r:id="rId2"/>
    <p:sldId id="511" r:id="rId3"/>
    <p:sldId id="803" r:id="rId4"/>
    <p:sldId id="802" r:id="rId5"/>
    <p:sldId id="804" r:id="rId6"/>
    <p:sldId id="805" r:id="rId7"/>
    <p:sldId id="806" r:id="rId8"/>
    <p:sldId id="807" r:id="rId9"/>
    <p:sldId id="793" r:id="rId10"/>
    <p:sldId id="808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EFD"/>
    <a:srgbClr val="CCCCFF"/>
    <a:srgbClr val="E91FE9"/>
    <a:srgbClr val="000000"/>
    <a:srgbClr val="FF0066"/>
    <a:srgbClr val="ED49E1"/>
    <a:srgbClr val="ED4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488" y="5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df855aef7cffa4d" providerId="LiveId" clId="{00CCD270-017A-4759-A51C-FACE04C3095C}"/>
    <pc:docChg chg="undo custSel addSld delSld modSld">
      <pc:chgData name="" userId="4df855aef7cffa4d" providerId="LiveId" clId="{00CCD270-017A-4759-A51C-FACE04C3095C}" dt="2024-08-03T14:07:38.010" v="2404" actId="207"/>
      <pc:docMkLst>
        <pc:docMk/>
      </pc:docMkLst>
      <pc:sldChg chg="del">
        <pc:chgData name="" userId="4df855aef7cffa4d" providerId="LiveId" clId="{00CCD270-017A-4759-A51C-FACE04C3095C}" dt="2024-08-03T13:27:13.180" v="22" actId="2696"/>
        <pc:sldMkLst>
          <pc:docMk/>
          <pc:sldMk cId="1982377453" sldId="495"/>
        </pc:sldMkLst>
      </pc:sldChg>
      <pc:sldChg chg="modSp">
        <pc:chgData name="" userId="4df855aef7cffa4d" providerId="LiveId" clId="{00CCD270-017A-4759-A51C-FACE04C3095C}" dt="2024-08-03T13:27:05.311" v="21" actId="14100"/>
        <pc:sldMkLst>
          <pc:docMk/>
          <pc:sldMk cId="849079194" sldId="519"/>
        </pc:sldMkLst>
        <pc:spChg chg="mod">
          <ac:chgData name="" userId="4df855aef7cffa4d" providerId="LiveId" clId="{00CCD270-017A-4759-A51C-FACE04C3095C}" dt="2024-08-03T13:26:46.908" v="18" actId="1076"/>
          <ac:spMkLst>
            <pc:docMk/>
            <pc:sldMk cId="849079194" sldId="519"/>
            <ac:spMk id="3" creationId="{69A88164-861B-44C5-80D9-C6730456F4BF}"/>
          </ac:spMkLst>
        </pc:spChg>
        <pc:spChg chg="mod">
          <ac:chgData name="" userId="4df855aef7cffa4d" providerId="LiveId" clId="{00CCD270-017A-4759-A51C-FACE04C3095C}" dt="2024-08-03T13:27:05.311" v="21" actId="14100"/>
          <ac:spMkLst>
            <pc:docMk/>
            <pc:sldMk cId="849079194" sldId="519"/>
            <ac:spMk id="6" creationId="{E1CB64D1-48BC-4AED-A444-CDAF33717AEA}"/>
          </ac:spMkLst>
        </pc:spChg>
      </pc:sldChg>
      <pc:sldChg chg="addSp delSp modSp">
        <pc:chgData name="" userId="4df855aef7cffa4d" providerId="LiveId" clId="{00CCD270-017A-4759-A51C-FACE04C3095C}" dt="2024-08-03T14:03:22.175" v="2058" actId="1076"/>
        <pc:sldMkLst>
          <pc:docMk/>
          <pc:sldMk cId="980143643" sldId="793"/>
        </pc:sldMkLst>
        <pc:spChg chg="mod">
          <ac:chgData name="" userId="4df855aef7cffa4d" providerId="LiveId" clId="{00CCD270-017A-4759-A51C-FACE04C3095C}" dt="2024-08-03T13:59:04.002" v="1842" actId="207"/>
          <ac:spMkLst>
            <pc:docMk/>
            <pc:sldMk cId="980143643" sldId="793"/>
            <ac:spMk id="2" creationId="{DF64F489-3C0A-4D16-8959-BEDC030B8436}"/>
          </ac:spMkLst>
        </pc:spChg>
        <pc:spChg chg="mod">
          <ac:chgData name="" userId="4df855aef7cffa4d" providerId="LiveId" clId="{00CCD270-017A-4759-A51C-FACE04C3095C}" dt="2024-08-03T13:57:54.105" v="1788" actId="14100"/>
          <ac:spMkLst>
            <pc:docMk/>
            <pc:sldMk cId="980143643" sldId="793"/>
            <ac:spMk id="12" creationId="{ADAADF98-9D01-8FC8-D6BE-59ECC4E5CCA4}"/>
          </ac:spMkLst>
        </pc:spChg>
        <pc:spChg chg="mod">
          <ac:chgData name="" userId="4df855aef7cffa4d" providerId="LiveId" clId="{00CCD270-017A-4759-A51C-FACE04C3095C}" dt="2024-08-03T13:27:34.006" v="28" actId="14100"/>
          <ac:spMkLst>
            <pc:docMk/>
            <pc:sldMk cId="980143643" sldId="793"/>
            <ac:spMk id="13" creationId="{046E2186-6126-4D61-B668-0425D3820633}"/>
          </ac:spMkLst>
        </pc:spChg>
        <pc:spChg chg="add mod">
          <ac:chgData name="" userId="4df855aef7cffa4d" providerId="LiveId" clId="{00CCD270-017A-4759-A51C-FACE04C3095C}" dt="2024-08-03T13:59:21.628" v="1845" actId="1076"/>
          <ac:spMkLst>
            <pc:docMk/>
            <pc:sldMk cId="980143643" sldId="793"/>
            <ac:spMk id="16" creationId="{5372FF71-A6D0-4DDA-80CB-51CAD32B91CB}"/>
          </ac:spMkLst>
        </pc:spChg>
        <pc:spChg chg="del">
          <ac:chgData name="" userId="4df855aef7cffa4d" providerId="LiveId" clId="{00CCD270-017A-4759-A51C-FACE04C3095C}" dt="2024-08-03T13:27:43.537" v="29" actId="478"/>
          <ac:spMkLst>
            <pc:docMk/>
            <pc:sldMk cId="980143643" sldId="793"/>
            <ac:spMk id="17" creationId="{B7BCF9B2-CB69-4371-9326-5591340E8474}"/>
          </ac:spMkLst>
        </pc:spChg>
        <pc:spChg chg="del">
          <ac:chgData name="" userId="4df855aef7cffa4d" providerId="LiveId" clId="{00CCD270-017A-4759-A51C-FACE04C3095C}" dt="2024-08-03T13:27:43.537" v="29" actId="478"/>
          <ac:spMkLst>
            <pc:docMk/>
            <pc:sldMk cId="980143643" sldId="793"/>
            <ac:spMk id="18" creationId="{D50CA0CD-0250-4FCA-97DE-D24AF714B8C7}"/>
          </ac:spMkLst>
        </pc:spChg>
        <pc:spChg chg="del">
          <ac:chgData name="" userId="4df855aef7cffa4d" providerId="LiveId" clId="{00CCD270-017A-4759-A51C-FACE04C3095C}" dt="2024-08-03T13:27:43.537" v="29" actId="478"/>
          <ac:spMkLst>
            <pc:docMk/>
            <pc:sldMk cId="980143643" sldId="793"/>
            <ac:spMk id="19" creationId="{F5B2C29F-4BF4-4E3B-8527-BEEED91ED647}"/>
          </ac:spMkLst>
        </pc:spChg>
        <pc:spChg chg="del">
          <ac:chgData name="" userId="4df855aef7cffa4d" providerId="LiveId" clId="{00CCD270-017A-4759-A51C-FACE04C3095C}" dt="2024-08-03T13:27:43.537" v="29" actId="478"/>
          <ac:spMkLst>
            <pc:docMk/>
            <pc:sldMk cId="980143643" sldId="793"/>
            <ac:spMk id="20" creationId="{9FF51DEA-E1D2-47E1-B78D-36CAC224300B}"/>
          </ac:spMkLst>
        </pc:spChg>
        <pc:spChg chg="del">
          <ac:chgData name="" userId="4df855aef7cffa4d" providerId="LiveId" clId="{00CCD270-017A-4759-A51C-FACE04C3095C}" dt="2024-08-03T13:27:43.537" v="29" actId="478"/>
          <ac:spMkLst>
            <pc:docMk/>
            <pc:sldMk cId="980143643" sldId="793"/>
            <ac:spMk id="21" creationId="{6F623D51-1A2F-4718-A9E9-F46986169726}"/>
          </ac:spMkLst>
        </pc:spChg>
        <pc:spChg chg="del">
          <ac:chgData name="" userId="4df855aef7cffa4d" providerId="LiveId" clId="{00CCD270-017A-4759-A51C-FACE04C3095C}" dt="2024-08-03T13:27:43.537" v="29" actId="478"/>
          <ac:spMkLst>
            <pc:docMk/>
            <pc:sldMk cId="980143643" sldId="793"/>
            <ac:spMk id="22" creationId="{533222AF-5EE0-4B0C-8373-07144DA5EE7B}"/>
          </ac:spMkLst>
        </pc:spChg>
        <pc:spChg chg="add mod">
          <ac:chgData name="" userId="4df855aef7cffa4d" providerId="LiveId" clId="{00CCD270-017A-4759-A51C-FACE04C3095C}" dt="2024-08-03T13:59:59.037" v="1863" actId="20577"/>
          <ac:spMkLst>
            <pc:docMk/>
            <pc:sldMk cId="980143643" sldId="793"/>
            <ac:spMk id="23" creationId="{734F1BFC-B59B-4913-B9BB-590AC56FF2DF}"/>
          </ac:spMkLst>
        </pc:spChg>
        <pc:spChg chg="add mod">
          <ac:chgData name="" userId="4df855aef7cffa4d" providerId="LiveId" clId="{00CCD270-017A-4759-A51C-FACE04C3095C}" dt="2024-08-03T14:03:22.175" v="2058" actId="1076"/>
          <ac:spMkLst>
            <pc:docMk/>
            <pc:sldMk cId="980143643" sldId="793"/>
            <ac:spMk id="24" creationId="{2FD9C48D-7AED-4BFC-A077-7E0547098BC9}"/>
          </ac:spMkLst>
        </pc:spChg>
        <pc:spChg chg="del">
          <ac:chgData name="" userId="4df855aef7cffa4d" providerId="LiveId" clId="{00CCD270-017A-4759-A51C-FACE04C3095C}" dt="2024-08-03T13:27:43.537" v="29" actId="478"/>
          <ac:spMkLst>
            <pc:docMk/>
            <pc:sldMk cId="980143643" sldId="793"/>
            <ac:spMk id="25" creationId="{A4A4F121-C13D-42A6-922A-EDF898B87704}"/>
          </ac:spMkLst>
        </pc:spChg>
        <pc:spChg chg="add mod">
          <ac:chgData name="" userId="4df855aef7cffa4d" providerId="LiveId" clId="{00CCD270-017A-4759-A51C-FACE04C3095C}" dt="2024-08-03T14:03:22.175" v="2058" actId="1076"/>
          <ac:spMkLst>
            <pc:docMk/>
            <pc:sldMk cId="980143643" sldId="793"/>
            <ac:spMk id="26" creationId="{EE0563DC-764D-43ED-8CCE-42BD6DB41B41}"/>
          </ac:spMkLst>
        </pc:spChg>
        <pc:spChg chg="del">
          <ac:chgData name="" userId="4df855aef7cffa4d" providerId="LiveId" clId="{00CCD270-017A-4759-A51C-FACE04C3095C}" dt="2024-08-03T13:27:43.537" v="29" actId="478"/>
          <ac:spMkLst>
            <pc:docMk/>
            <pc:sldMk cId="980143643" sldId="793"/>
            <ac:spMk id="27" creationId="{33F201BB-CACF-4E62-9184-E57D3E563213}"/>
          </ac:spMkLst>
        </pc:spChg>
        <pc:spChg chg="add mod">
          <ac:chgData name="" userId="4df855aef7cffa4d" providerId="LiveId" clId="{00CCD270-017A-4759-A51C-FACE04C3095C}" dt="2024-08-03T14:03:22.175" v="2058" actId="1076"/>
          <ac:spMkLst>
            <pc:docMk/>
            <pc:sldMk cId="980143643" sldId="793"/>
            <ac:spMk id="28" creationId="{577AF04E-EB4D-4BD2-B426-6B03D5CC5927}"/>
          </ac:spMkLst>
        </pc:spChg>
        <pc:spChg chg="add mod">
          <ac:chgData name="" userId="4df855aef7cffa4d" providerId="LiveId" clId="{00CCD270-017A-4759-A51C-FACE04C3095C}" dt="2024-08-03T14:03:22.175" v="2058" actId="1076"/>
          <ac:spMkLst>
            <pc:docMk/>
            <pc:sldMk cId="980143643" sldId="793"/>
            <ac:spMk id="29" creationId="{10513811-A2DD-42C0-B82A-8E7AAA07975A}"/>
          </ac:spMkLst>
        </pc:spChg>
        <pc:spChg chg="add mod">
          <ac:chgData name="" userId="4df855aef7cffa4d" providerId="LiveId" clId="{00CCD270-017A-4759-A51C-FACE04C3095C}" dt="2024-08-03T14:03:22.175" v="2058" actId="1076"/>
          <ac:spMkLst>
            <pc:docMk/>
            <pc:sldMk cId="980143643" sldId="793"/>
            <ac:spMk id="30" creationId="{C5E1F505-5428-49A8-844E-E1B0EEC6D372}"/>
          </ac:spMkLst>
        </pc:spChg>
        <pc:spChg chg="add mod">
          <ac:chgData name="" userId="4df855aef7cffa4d" providerId="LiveId" clId="{00CCD270-017A-4759-A51C-FACE04C3095C}" dt="2024-08-03T14:03:22.175" v="2058" actId="1076"/>
          <ac:spMkLst>
            <pc:docMk/>
            <pc:sldMk cId="980143643" sldId="793"/>
            <ac:spMk id="31" creationId="{265C10F0-5E24-4F22-ABE1-8E5D9952AC9A}"/>
          </ac:spMkLst>
        </pc:spChg>
        <pc:spChg chg="add mod">
          <ac:chgData name="" userId="4df855aef7cffa4d" providerId="LiveId" clId="{00CCD270-017A-4759-A51C-FACE04C3095C}" dt="2024-08-03T14:03:22.175" v="2058" actId="1076"/>
          <ac:spMkLst>
            <pc:docMk/>
            <pc:sldMk cId="980143643" sldId="793"/>
            <ac:spMk id="32" creationId="{CA564473-1D05-486D-8B8C-57A0C536EC7B}"/>
          </ac:spMkLst>
        </pc:spChg>
        <pc:spChg chg="del">
          <ac:chgData name="" userId="4df855aef7cffa4d" providerId="LiveId" clId="{00CCD270-017A-4759-A51C-FACE04C3095C}" dt="2024-08-03T13:27:43.537" v="29" actId="478"/>
          <ac:spMkLst>
            <pc:docMk/>
            <pc:sldMk cId="980143643" sldId="793"/>
            <ac:spMk id="36" creationId="{396B0F17-82E5-4F39-AF7D-FD25A0D8B14B}"/>
          </ac:spMkLst>
        </pc:spChg>
        <pc:spChg chg="del">
          <ac:chgData name="" userId="4df855aef7cffa4d" providerId="LiveId" clId="{00CCD270-017A-4759-A51C-FACE04C3095C}" dt="2024-08-03T13:27:43.537" v="29" actId="478"/>
          <ac:spMkLst>
            <pc:docMk/>
            <pc:sldMk cId="980143643" sldId="793"/>
            <ac:spMk id="37" creationId="{F2D7719F-E59F-4F08-AAEC-34A246655DF0}"/>
          </ac:spMkLst>
        </pc:spChg>
      </pc:sldChg>
      <pc:sldChg chg="del">
        <pc:chgData name="" userId="4df855aef7cffa4d" providerId="LiveId" clId="{00CCD270-017A-4759-A51C-FACE04C3095C}" dt="2024-08-03T13:27:13.551" v="23" actId="2696"/>
        <pc:sldMkLst>
          <pc:docMk/>
          <pc:sldMk cId="1867186372" sldId="794"/>
        </pc:sldMkLst>
      </pc:sldChg>
      <pc:sldChg chg="del">
        <pc:chgData name="" userId="4df855aef7cffa4d" providerId="LiveId" clId="{00CCD270-017A-4759-A51C-FACE04C3095C}" dt="2024-08-03T13:27:13.922" v="24" actId="2696"/>
        <pc:sldMkLst>
          <pc:docMk/>
          <pc:sldMk cId="1387728162" sldId="795"/>
        </pc:sldMkLst>
      </pc:sldChg>
      <pc:sldChg chg="del">
        <pc:chgData name="" userId="4df855aef7cffa4d" providerId="LiveId" clId="{00CCD270-017A-4759-A51C-FACE04C3095C}" dt="2024-08-03T13:27:14.441" v="25" actId="2696"/>
        <pc:sldMkLst>
          <pc:docMk/>
          <pc:sldMk cId="3838827709" sldId="796"/>
        </pc:sldMkLst>
      </pc:sldChg>
      <pc:sldChg chg="del">
        <pc:chgData name="" userId="4df855aef7cffa4d" providerId="LiveId" clId="{00CCD270-017A-4759-A51C-FACE04C3095C}" dt="2024-08-03T13:27:15.088" v="26" actId="2696"/>
        <pc:sldMkLst>
          <pc:docMk/>
          <pc:sldMk cId="2850977236" sldId="797"/>
        </pc:sldMkLst>
      </pc:sldChg>
      <pc:sldChg chg="addSp delSp modSp add">
        <pc:chgData name="" userId="4df855aef7cffa4d" providerId="LiveId" clId="{00CCD270-017A-4759-A51C-FACE04C3095C}" dt="2024-08-03T13:42:37.860" v="657" actId="20577"/>
        <pc:sldMkLst>
          <pc:docMk/>
          <pc:sldMk cId="3118183008" sldId="802"/>
        </pc:sldMkLst>
        <pc:spChg chg="mod">
          <ac:chgData name="" userId="4df855aef7cffa4d" providerId="LiveId" clId="{00CCD270-017A-4759-A51C-FACE04C3095C}" dt="2024-08-03T13:39:34.184" v="436" actId="1076"/>
          <ac:spMkLst>
            <pc:docMk/>
            <pc:sldMk cId="3118183008" sldId="802"/>
            <ac:spMk id="2" creationId="{E4A8F6FE-55B9-4953-84BE-8B300823EEB8}"/>
          </ac:spMkLst>
        </pc:spChg>
        <pc:spChg chg="mod">
          <ac:chgData name="" userId="4df855aef7cffa4d" providerId="LiveId" clId="{00CCD270-017A-4759-A51C-FACE04C3095C}" dt="2024-08-03T13:40:25.230" v="483" actId="20577"/>
          <ac:spMkLst>
            <pc:docMk/>
            <pc:sldMk cId="3118183008" sldId="802"/>
            <ac:spMk id="3" creationId="{44710B92-54D1-439F-9985-7DF88434C839}"/>
          </ac:spMkLst>
        </pc:spChg>
        <pc:spChg chg="mod">
          <ac:chgData name="" userId="4df855aef7cffa4d" providerId="LiveId" clId="{00CCD270-017A-4759-A51C-FACE04C3095C}" dt="2024-08-03T13:41:28.264" v="596" actId="20577"/>
          <ac:spMkLst>
            <pc:docMk/>
            <pc:sldMk cId="3118183008" sldId="802"/>
            <ac:spMk id="5" creationId="{7CD2FCBE-E96A-4C84-BEE7-F89299064179}"/>
          </ac:spMkLst>
        </pc:spChg>
        <pc:spChg chg="mod">
          <ac:chgData name="" userId="4df855aef7cffa4d" providerId="LiveId" clId="{00CCD270-017A-4759-A51C-FACE04C3095C}" dt="2024-08-03T13:40:43.517" v="492" actId="14100"/>
          <ac:spMkLst>
            <pc:docMk/>
            <pc:sldMk cId="3118183008" sldId="802"/>
            <ac:spMk id="6" creationId="{36E59105-9A23-4E3E-B87E-8635EC8B3A84}"/>
          </ac:spMkLst>
        </pc:spChg>
        <pc:spChg chg="add del mod">
          <ac:chgData name="" userId="4df855aef7cffa4d" providerId="LiveId" clId="{00CCD270-017A-4759-A51C-FACE04C3095C}" dt="2024-08-03T13:42:37.860" v="657" actId="20577"/>
          <ac:spMkLst>
            <pc:docMk/>
            <pc:sldMk cId="3118183008" sldId="802"/>
            <ac:spMk id="8" creationId="{30FB70AE-CEED-4ADE-955B-2BE679BAD1DC}"/>
          </ac:spMkLst>
        </pc:spChg>
        <pc:spChg chg="mod">
          <ac:chgData name="" userId="4df855aef7cffa4d" providerId="LiveId" clId="{00CCD270-017A-4759-A51C-FACE04C3095C}" dt="2024-08-03T13:41:42.120" v="602" actId="20577"/>
          <ac:spMkLst>
            <pc:docMk/>
            <pc:sldMk cId="3118183008" sldId="802"/>
            <ac:spMk id="9" creationId="{4668647D-C0E2-4FEB-B120-7D0A8EB60B6F}"/>
          </ac:spMkLst>
        </pc:spChg>
        <pc:spChg chg="add mod">
          <ac:chgData name="" userId="4df855aef7cffa4d" providerId="LiveId" clId="{00CCD270-017A-4759-A51C-FACE04C3095C}" dt="2024-08-03T13:39:21.173" v="427" actId="1076"/>
          <ac:spMkLst>
            <pc:docMk/>
            <pc:sldMk cId="3118183008" sldId="802"/>
            <ac:spMk id="14" creationId="{95A5FA5C-0F1F-4C15-9E89-EF841F607AEC}"/>
          </ac:spMkLst>
        </pc:spChg>
        <pc:picChg chg="del mod">
          <ac:chgData name="" userId="4df855aef7cffa4d" providerId="LiveId" clId="{00CCD270-017A-4759-A51C-FACE04C3095C}" dt="2024-08-03T13:40:29.013" v="485" actId="478"/>
          <ac:picMkLst>
            <pc:docMk/>
            <pc:sldMk cId="3118183008" sldId="802"/>
            <ac:picMk id="4" creationId="{A12A8BAE-502F-4B34-B7FA-8C2705395549}"/>
          </ac:picMkLst>
        </pc:picChg>
        <pc:picChg chg="del mod">
          <ac:chgData name="" userId="4df855aef7cffa4d" providerId="LiveId" clId="{00CCD270-017A-4759-A51C-FACE04C3095C}" dt="2024-08-03T13:41:22.700" v="583" actId="478"/>
          <ac:picMkLst>
            <pc:docMk/>
            <pc:sldMk cId="3118183008" sldId="802"/>
            <ac:picMk id="7" creationId="{CA719364-8648-4856-97B9-48BD123A2037}"/>
          </ac:picMkLst>
        </pc:picChg>
        <pc:picChg chg="del mod">
          <ac:chgData name="" userId="4df855aef7cffa4d" providerId="LiveId" clId="{00CCD270-017A-4759-A51C-FACE04C3095C}" dt="2024-08-03T13:42:10.290" v="629" actId="478"/>
          <ac:picMkLst>
            <pc:docMk/>
            <pc:sldMk cId="3118183008" sldId="802"/>
            <ac:picMk id="10" creationId="{F2CE18B4-18E6-4A3E-BD33-24E5A8AB59C4}"/>
          </ac:picMkLst>
        </pc:picChg>
        <pc:picChg chg="del mod">
          <ac:chgData name="" userId="4df855aef7cffa4d" providerId="LiveId" clId="{00CCD270-017A-4759-A51C-FACE04C3095C}" dt="2024-08-03T13:40:27.214" v="484" actId="478"/>
          <ac:picMkLst>
            <pc:docMk/>
            <pc:sldMk cId="3118183008" sldId="802"/>
            <ac:picMk id="11" creationId="{00000000-0000-0000-0000-000000000000}"/>
          </ac:picMkLst>
        </pc:picChg>
        <pc:picChg chg="del mod">
          <ac:chgData name="" userId="4df855aef7cffa4d" providerId="LiveId" clId="{00CCD270-017A-4759-A51C-FACE04C3095C}" dt="2024-08-03T13:41:22.700" v="583" actId="478"/>
          <ac:picMkLst>
            <pc:docMk/>
            <pc:sldMk cId="3118183008" sldId="802"/>
            <ac:picMk id="12" creationId="{00000000-0000-0000-0000-000000000000}"/>
          </ac:picMkLst>
        </pc:picChg>
        <pc:picChg chg="del mod">
          <ac:chgData name="" userId="4df855aef7cffa4d" providerId="LiveId" clId="{00CCD270-017A-4759-A51C-FACE04C3095C}" dt="2024-08-03T13:42:11.354" v="630" actId="478"/>
          <ac:picMkLst>
            <pc:docMk/>
            <pc:sldMk cId="3118183008" sldId="802"/>
            <ac:picMk id="13" creationId="{00000000-0000-0000-0000-000000000000}"/>
          </ac:picMkLst>
        </pc:picChg>
      </pc:sldChg>
      <pc:sldChg chg="addSp modSp add">
        <pc:chgData name="" userId="4df855aef7cffa4d" providerId="LiveId" clId="{00CCD270-017A-4759-A51C-FACE04C3095C}" dt="2024-08-03T13:38:26.271" v="411" actId="1076"/>
        <pc:sldMkLst>
          <pc:docMk/>
          <pc:sldMk cId="4231905676" sldId="803"/>
        </pc:sldMkLst>
        <pc:spChg chg="add mod">
          <ac:chgData name="" userId="4df855aef7cffa4d" providerId="LiveId" clId="{00CCD270-017A-4759-A51C-FACE04C3095C}" dt="2024-08-03T13:37:57.460" v="407" actId="1076"/>
          <ac:spMkLst>
            <pc:docMk/>
            <pc:sldMk cId="4231905676" sldId="803"/>
            <ac:spMk id="2" creationId="{B6C376F6-A60C-4DD1-8C95-B8A820EA20D6}"/>
          </ac:spMkLst>
        </pc:spChg>
        <pc:spChg chg="add mod">
          <ac:chgData name="" userId="4df855aef7cffa4d" providerId="LiveId" clId="{00CCD270-017A-4759-A51C-FACE04C3095C}" dt="2024-08-03T13:37:57.460" v="407" actId="1076"/>
          <ac:spMkLst>
            <pc:docMk/>
            <pc:sldMk cId="4231905676" sldId="803"/>
            <ac:spMk id="3" creationId="{3EFD005C-0AE4-420A-9024-471F614E4A05}"/>
          </ac:spMkLst>
        </pc:spChg>
        <pc:spChg chg="add mod">
          <ac:chgData name="" userId="4df855aef7cffa4d" providerId="LiveId" clId="{00CCD270-017A-4759-A51C-FACE04C3095C}" dt="2024-08-03T13:37:57.460" v="407" actId="1076"/>
          <ac:spMkLst>
            <pc:docMk/>
            <pc:sldMk cId="4231905676" sldId="803"/>
            <ac:spMk id="7" creationId="{D21E6490-8382-4263-AA68-CECEB4284BEC}"/>
          </ac:spMkLst>
        </pc:spChg>
        <pc:spChg chg="add mod">
          <ac:chgData name="" userId="4df855aef7cffa4d" providerId="LiveId" clId="{00CCD270-017A-4759-A51C-FACE04C3095C}" dt="2024-08-03T13:37:57.460" v="407" actId="1076"/>
          <ac:spMkLst>
            <pc:docMk/>
            <pc:sldMk cId="4231905676" sldId="803"/>
            <ac:spMk id="8" creationId="{0B37AB1C-FBBA-401C-B6DC-011874AD98E0}"/>
          </ac:spMkLst>
        </pc:spChg>
        <pc:spChg chg="add mod">
          <ac:chgData name="" userId="4df855aef7cffa4d" providerId="LiveId" clId="{00CCD270-017A-4759-A51C-FACE04C3095C}" dt="2024-08-03T13:37:57.460" v="407" actId="1076"/>
          <ac:spMkLst>
            <pc:docMk/>
            <pc:sldMk cId="4231905676" sldId="803"/>
            <ac:spMk id="9" creationId="{DFEA948C-D54E-41F6-B09F-6B9DCA998694}"/>
          </ac:spMkLst>
        </pc:spChg>
        <pc:spChg chg="add mod">
          <ac:chgData name="" userId="4df855aef7cffa4d" providerId="LiveId" clId="{00CCD270-017A-4759-A51C-FACE04C3095C}" dt="2024-08-03T13:37:57.460" v="407" actId="1076"/>
          <ac:spMkLst>
            <pc:docMk/>
            <pc:sldMk cId="4231905676" sldId="803"/>
            <ac:spMk id="10" creationId="{96A7959C-6F04-47DB-8D17-794CF1CBD722}"/>
          </ac:spMkLst>
        </pc:spChg>
        <pc:spChg chg="add mod">
          <ac:chgData name="" userId="4df855aef7cffa4d" providerId="LiveId" clId="{00CCD270-017A-4759-A51C-FACE04C3095C}" dt="2024-08-03T13:37:57.460" v="407" actId="1076"/>
          <ac:spMkLst>
            <pc:docMk/>
            <pc:sldMk cId="4231905676" sldId="803"/>
            <ac:spMk id="11" creationId="{D773A872-2A50-49C3-9A7B-8BD01EE7F689}"/>
          </ac:spMkLst>
        </pc:spChg>
        <pc:spChg chg="add mod">
          <ac:chgData name="" userId="4df855aef7cffa4d" providerId="LiveId" clId="{00CCD270-017A-4759-A51C-FACE04C3095C}" dt="2024-08-03T13:38:02.101" v="408" actId="1076"/>
          <ac:spMkLst>
            <pc:docMk/>
            <pc:sldMk cId="4231905676" sldId="803"/>
            <ac:spMk id="13" creationId="{ABB1A17B-F3E3-448D-822C-A8D543695F20}"/>
          </ac:spMkLst>
        </pc:spChg>
        <pc:picChg chg="add mod">
          <ac:chgData name="" userId="4df855aef7cffa4d" providerId="LiveId" clId="{00CCD270-017A-4759-A51C-FACE04C3095C}" dt="2024-08-03T13:37:57.460" v="407" actId="1076"/>
          <ac:picMkLst>
            <pc:docMk/>
            <pc:sldMk cId="4231905676" sldId="803"/>
            <ac:picMk id="4" creationId="{F68A9BD7-2EB1-40C1-A1D3-DB01FF2B158B}"/>
          </ac:picMkLst>
        </pc:picChg>
        <pc:picChg chg="add mod">
          <ac:chgData name="" userId="4df855aef7cffa4d" providerId="LiveId" clId="{00CCD270-017A-4759-A51C-FACE04C3095C}" dt="2024-08-03T13:37:57.460" v="407" actId="1076"/>
          <ac:picMkLst>
            <pc:docMk/>
            <pc:sldMk cId="4231905676" sldId="803"/>
            <ac:picMk id="5" creationId="{0F2242E1-04A9-4725-B23F-464B69A687D4}"/>
          </ac:picMkLst>
        </pc:picChg>
        <pc:picChg chg="add mod">
          <ac:chgData name="" userId="4df855aef7cffa4d" providerId="LiveId" clId="{00CCD270-017A-4759-A51C-FACE04C3095C}" dt="2024-08-03T13:37:57.460" v="407" actId="1076"/>
          <ac:picMkLst>
            <pc:docMk/>
            <pc:sldMk cId="4231905676" sldId="803"/>
            <ac:picMk id="6" creationId="{BFA99E37-CD13-4277-9F26-37D80F3591E1}"/>
          </ac:picMkLst>
        </pc:picChg>
        <pc:picChg chg="add mod">
          <ac:chgData name="" userId="4df855aef7cffa4d" providerId="LiveId" clId="{00CCD270-017A-4759-A51C-FACE04C3095C}" dt="2024-08-03T13:37:57.460" v="407" actId="1076"/>
          <ac:picMkLst>
            <pc:docMk/>
            <pc:sldMk cId="4231905676" sldId="803"/>
            <ac:picMk id="12" creationId="{1EE694A2-74C3-4E8C-AB7F-7EE160EFD04F}"/>
          </ac:picMkLst>
        </pc:picChg>
        <pc:picChg chg="add mod">
          <ac:chgData name="" userId="4df855aef7cffa4d" providerId="LiveId" clId="{00CCD270-017A-4759-A51C-FACE04C3095C}" dt="2024-08-03T13:38:26.271" v="411" actId="1076"/>
          <ac:picMkLst>
            <pc:docMk/>
            <pc:sldMk cId="4231905676" sldId="803"/>
            <ac:picMk id="14" creationId="{06DEA57D-61EF-4117-A15C-B24CF5BE6F9F}"/>
          </ac:picMkLst>
        </pc:picChg>
      </pc:sldChg>
      <pc:sldChg chg="addSp delSp modSp add">
        <pc:chgData name="" userId="4df855aef7cffa4d" providerId="LiveId" clId="{00CCD270-017A-4759-A51C-FACE04C3095C}" dt="2024-08-03T13:49:18.841" v="1044" actId="14100"/>
        <pc:sldMkLst>
          <pc:docMk/>
          <pc:sldMk cId="966213546" sldId="804"/>
        </pc:sldMkLst>
        <pc:spChg chg="mod">
          <ac:chgData name="" userId="4df855aef7cffa4d" providerId="LiveId" clId="{00CCD270-017A-4759-A51C-FACE04C3095C}" dt="2024-08-03T13:48:26.079" v="1030" actId="1076"/>
          <ac:spMkLst>
            <pc:docMk/>
            <pc:sldMk cId="966213546" sldId="804"/>
            <ac:spMk id="2" creationId="{E4A8F6FE-55B9-4953-84BE-8B300823EEB8}"/>
          </ac:spMkLst>
        </pc:spChg>
        <pc:spChg chg="mod">
          <ac:chgData name="" userId="4df855aef7cffa4d" providerId="LiveId" clId="{00CCD270-017A-4759-A51C-FACE04C3095C}" dt="2024-08-03T13:49:13.428" v="1042" actId="14100"/>
          <ac:spMkLst>
            <pc:docMk/>
            <pc:sldMk cId="966213546" sldId="804"/>
            <ac:spMk id="3" creationId="{44710B92-54D1-439F-9985-7DF88434C839}"/>
          </ac:spMkLst>
        </pc:spChg>
        <pc:spChg chg="mod">
          <ac:chgData name="" userId="4df855aef7cffa4d" providerId="LiveId" clId="{00CCD270-017A-4759-A51C-FACE04C3095C}" dt="2024-08-03T13:49:16.063" v="1043" actId="14100"/>
          <ac:spMkLst>
            <pc:docMk/>
            <pc:sldMk cId="966213546" sldId="804"/>
            <ac:spMk id="5" creationId="{7CD2FCBE-E96A-4C84-BEE7-F89299064179}"/>
          </ac:spMkLst>
        </pc:spChg>
        <pc:spChg chg="mod">
          <ac:chgData name="" userId="4df855aef7cffa4d" providerId="LiveId" clId="{00CCD270-017A-4759-A51C-FACE04C3095C}" dt="2024-08-03T13:48:26.079" v="1030" actId="1076"/>
          <ac:spMkLst>
            <pc:docMk/>
            <pc:sldMk cId="966213546" sldId="804"/>
            <ac:spMk id="6" creationId="{36E59105-9A23-4E3E-B87E-8635EC8B3A84}"/>
          </ac:spMkLst>
        </pc:spChg>
        <pc:spChg chg="mod">
          <ac:chgData name="" userId="4df855aef7cffa4d" providerId="LiveId" clId="{00CCD270-017A-4759-A51C-FACE04C3095C}" dt="2024-08-03T13:49:18.841" v="1044" actId="14100"/>
          <ac:spMkLst>
            <pc:docMk/>
            <pc:sldMk cId="966213546" sldId="804"/>
            <ac:spMk id="8" creationId="{30FB70AE-CEED-4ADE-955B-2BE679BAD1DC}"/>
          </ac:spMkLst>
        </pc:spChg>
        <pc:spChg chg="mod">
          <ac:chgData name="" userId="4df855aef7cffa4d" providerId="LiveId" clId="{00CCD270-017A-4759-A51C-FACE04C3095C}" dt="2024-08-03T13:48:26.079" v="1030" actId="1076"/>
          <ac:spMkLst>
            <pc:docMk/>
            <pc:sldMk cId="966213546" sldId="804"/>
            <ac:spMk id="9" creationId="{4668647D-C0E2-4FEB-B120-7D0A8EB60B6F}"/>
          </ac:spMkLst>
        </pc:spChg>
        <pc:spChg chg="add del mod">
          <ac:chgData name="" userId="4df855aef7cffa4d" providerId="LiveId" clId="{00CCD270-017A-4759-A51C-FACE04C3095C}" dt="2024-08-03T13:48:07.486" v="1027" actId="478"/>
          <ac:spMkLst>
            <pc:docMk/>
            <pc:sldMk cId="966213546" sldId="804"/>
            <ac:spMk id="10" creationId="{1A3776D1-6D8F-44F9-B360-CF80A7D08AA8}"/>
          </ac:spMkLst>
        </pc:spChg>
        <pc:spChg chg="add del mod">
          <ac:chgData name="" userId="4df855aef7cffa4d" providerId="LiveId" clId="{00CCD270-017A-4759-A51C-FACE04C3095C}" dt="2024-08-03T13:48:07.486" v="1027" actId="478"/>
          <ac:spMkLst>
            <pc:docMk/>
            <pc:sldMk cId="966213546" sldId="804"/>
            <ac:spMk id="11" creationId="{DFBAFA2C-1C2F-4B27-BC1A-E3268C085928}"/>
          </ac:spMkLst>
        </pc:spChg>
        <pc:spChg chg="mod">
          <ac:chgData name="" userId="4df855aef7cffa4d" providerId="LiveId" clId="{00CCD270-017A-4759-A51C-FACE04C3095C}" dt="2024-08-03T13:43:02.891" v="678" actId="14100"/>
          <ac:spMkLst>
            <pc:docMk/>
            <pc:sldMk cId="966213546" sldId="804"/>
            <ac:spMk id="14" creationId="{95A5FA5C-0F1F-4C15-9E89-EF841F607AEC}"/>
          </ac:spMkLst>
        </pc:spChg>
      </pc:sldChg>
      <pc:sldChg chg="addSp delSp modSp add">
        <pc:chgData name="" userId="4df855aef7cffa4d" providerId="LiveId" clId="{00CCD270-017A-4759-A51C-FACE04C3095C}" dt="2024-08-03T13:50:50.263" v="1161" actId="20577"/>
        <pc:sldMkLst>
          <pc:docMk/>
          <pc:sldMk cId="1489164984" sldId="805"/>
        </pc:sldMkLst>
        <pc:spChg chg="del">
          <ac:chgData name="" userId="4df855aef7cffa4d" providerId="LiveId" clId="{00CCD270-017A-4759-A51C-FACE04C3095C}" dt="2024-08-03T13:48:39.007" v="1031" actId="478"/>
          <ac:spMkLst>
            <pc:docMk/>
            <pc:sldMk cId="1489164984" sldId="805"/>
            <ac:spMk id="2" creationId="{E4A8F6FE-55B9-4953-84BE-8B300823EEB8}"/>
          </ac:spMkLst>
        </pc:spChg>
        <pc:spChg chg="del">
          <ac:chgData name="" userId="4df855aef7cffa4d" providerId="LiveId" clId="{00CCD270-017A-4759-A51C-FACE04C3095C}" dt="2024-08-03T13:48:39.007" v="1031" actId="478"/>
          <ac:spMkLst>
            <pc:docMk/>
            <pc:sldMk cId="1489164984" sldId="805"/>
            <ac:spMk id="3" creationId="{44710B92-54D1-439F-9985-7DF88434C839}"/>
          </ac:spMkLst>
        </pc:spChg>
        <pc:spChg chg="del">
          <ac:chgData name="" userId="4df855aef7cffa4d" providerId="LiveId" clId="{00CCD270-017A-4759-A51C-FACE04C3095C}" dt="2024-08-03T13:48:39.007" v="1031" actId="478"/>
          <ac:spMkLst>
            <pc:docMk/>
            <pc:sldMk cId="1489164984" sldId="805"/>
            <ac:spMk id="5" creationId="{7CD2FCBE-E96A-4C84-BEE7-F89299064179}"/>
          </ac:spMkLst>
        </pc:spChg>
        <pc:spChg chg="del">
          <ac:chgData name="" userId="4df855aef7cffa4d" providerId="LiveId" clId="{00CCD270-017A-4759-A51C-FACE04C3095C}" dt="2024-08-03T13:48:39.007" v="1031" actId="478"/>
          <ac:spMkLst>
            <pc:docMk/>
            <pc:sldMk cId="1489164984" sldId="805"/>
            <ac:spMk id="6" creationId="{36E59105-9A23-4E3E-B87E-8635EC8B3A84}"/>
          </ac:spMkLst>
        </pc:spChg>
        <pc:spChg chg="del">
          <ac:chgData name="" userId="4df855aef7cffa4d" providerId="LiveId" clId="{00CCD270-017A-4759-A51C-FACE04C3095C}" dt="2024-08-03T13:48:39.007" v="1031" actId="478"/>
          <ac:spMkLst>
            <pc:docMk/>
            <pc:sldMk cId="1489164984" sldId="805"/>
            <ac:spMk id="8" creationId="{30FB70AE-CEED-4ADE-955B-2BE679BAD1DC}"/>
          </ac:spMkLst>
        </pc:spChg>
        <pc:spChg chg="del">
          <ac:chgData name="" userId="4df855aef7cffa4d" providerId="LiveId" clId="{00CCD270-017A-4759-A51C-FACE04C3095C}" dt="2024-08-03T13:48:39.007" v="1031" actId="478"/>
          <ac:spMkLst>
            <pc:docMk/>
            <pc:sldMk cId="1489164984" sldId="805"/>
            <ac:spMk id="9" creationId="{4668647D-C0E2-4FEB-B120-7D0A8EB60B6F}"/>
          </ac:spMkLst>
        </pc:spChg>
        <pc:spChg chg="mod">
          <ac:chgData name="" userId="4df855aef7cffa4d" providerId="LiveId" clId="{00CCD270-017A-4759-A51C-FACE04C3095C}" dt="2024-08-03T13:49:25.668" v="1045" actId="14100"/>
          <ac:spMkLst>
            <pc:docMk/>
            <pc:sldMk cId="1489164984" sldId="805"/>
            <ac:spMk id="10" creationId="{1A3776D1-6D8F-44F9-B360-CF80A7D08AA8}"/>
          </ac:spMkLst>
        </pc:spChg>
        <pc:spChg chg="mod">
          <ac:chgData name="" userId="4df855aef7cffa4d" providerId="LiveId" clId="{00CCD270-017A-4759-A51C-FACE04C3095C}" dt="2024-08-03T13:48:48.200" v="1032" actId="1076"/>
          <ac:spMkLst>
            <pc:docMk/>
            <pc:sldMk cId="1489164984" sldId="805"/>
            <ac:spMk id="11" creationId="{DFBAFA2C-1C2F-4B27-BC1A-E3268C085928}"/>
          </ac:spMkLst>
        </pc:spChg>
        <pc:spChg chg="add mod">
          <ac:chgData name="" userId="4df855aef7cffa4d" providerId="LiveId" clId="{00CCD270-017A-4759-A51C-FACE04C3095C}" dt="2024-08-03T13:50:12.483" v="1115" actId="20577"/>
          <ac:spMkLst>
            <pc:docMk/>
            <pc:sldMk cId="1489164984" sldId="805"/>
            <ac:spMk id="12" creationId="{033F444F-8D56-44D2-8130-258292266BA2}"/>
          </ac:spMkLst>
        </pc:spChg>
        <pc:spChg chg="add mod">
          <ac:chgData name="" userId="4df855aef7cffa4d" providerId="LiveId" clId="{00CCD270-017A-4759-A51C-FACE04C3095C}" dt="2024-08-03T13:49:08.139" v="1041" actId="14100"/>
          <ac:spMkLst>
            <pc:docMk/>
            <pc:sldMk cId="1489164984" sldId="805"/>
            <ac:spMk id="13" creationId="{6F08AD94-DF2B-4EAD-B665-BFD650E8CD0B}"/>
          </ac:spMkLst>
        </pc:spChg>
        <pc:spChg chg="add mod">
          <ac:chgData name="" userId="4df855aef7cffa4d" providerId="LiveId" clId="{00CCD270-017A-4759-A51C-FACE04C3095C}" dt="2024-08-03T13:50:50.263" v="1161" actId="20577"/>
          <ac:spMkLst>
            <pc:docMk/>
            <pc:sldMk cId="1489164984" sldId="805"/>
            <ac:spMk id="15" creationId="{F5DA55A4-CD7C-41B6-AB43-4CAE6B678EDD}"/>
          </ac:spMkLst>
        </pc:spChg>
        <pc:spChg chg="add mod">
          <ac:chgData name="" userId="4df855aef7cffa4d" providerId="LiveId" clId="{00CCD270-017A-4759-A51C-FACE04C3095C}" dt="2024-08-03T13:50:22.945" v="1127" actId="20577"/>
          <ac:spMkLst>
            <pc:docMk/>
            <pc:sldMk cId="1489164984" sldId="805"/>
            <ac:spMk id="16" creationId="{F8269212-B32E-470B-B985-02C5934A7F75}"/>
          </ac:spMkLst>
        </pc:spChg>
      </pc:sldChg>
      <pc:sldChg chg="addSp modSp add">
        <pc:chgData name="" userId="4df855aef7cffa4d" providerId="LiveId" clId="{00CCD270-017A-4759-A51C-FACE04C3095C}" dt="2024-08-03T13:55:30.137" v="1587" actId="20577"/>
        <pc:sldMkLst>
          <pc:docMk/>
          <pc:sldMk cId="3226321138" sldId="806"/>
        </pc:sldMkLst>
        <pc:spChg chg="add mod">
          <ac:chgData name="" userId="4df855aef7cffa4d" providerId="LiveId" clId="{00CCD270-017A-4759-A51C-FACE04C3095C}" dt="2024-08-03T13:54:34.242" v="1485" actId="14100"/>
          <ac:spMkLst>
            <pc:docMk/>
            <pc:sldMk cId="3226321138" sldId="806"/>
            <ac:spMk id="2" creationId="{5A56A215-FF2F-4C31-85FC-9E926ACA96C3}"/>
          </ac:spMkLst>
        </pc:spChg>
        <pc:spChg chg="add mod">
          <ac:chgData name="" userId="4df855aef7cffa4d" providerId="LiveId" clId="{00CCD270-017A-4759-A51C-FACE04C3095C}" dt="2024-08-03T13:51:31.173" v="1184" actId="14100"/>
          <ac:spMkLst>
            <pc:docMk/>
            <pc:sldMk cId="3226321138" sldId="806"/>
            <ac:spMk id="3" creationId="{E44FEEA3-B379-4B5D-AF14-2159249064B7}"/>
          </ac:spMkLst>
        </pc:spChg>
        <pc:spChg chg="add mod">
          <ac:chgData name="" userId="4df855aef7cffa4d" providerId="LiveId" clId="{00CCD270-017A-4759-A51C-FACE04C3095C}" dt="2024-08-03T13:54:41.770" v="1488" actId="1076"/>
          <ac:spMkLst>
            <pc:docMk/>
            <pc:sldMk cId="3226321138" sldId="806"/>
            <ac:spMk id="4" creationId="{7903FE22-0312-4ABE-AD9B-CBE63B51AA21}"/>
          </ac:spMkLst>
        </pc:spChg>
        <pc:spChg chg="add mod">
          <ac:chgData name="" userId="4df855aef7cffa4d" providerId="LiveId" clId="{00CCD270-017A-4759-A51C-FACE04C3095C}" dt="2024-08-03T13:54:41.770" v="1488" actId="1076"/>
          <ac:spMkLst>
            <pc:docMk/>
            <pc:sldMk cId="3226321138" sldId="806"/>
            <ac:spMk id="5" creationId="{F7942420-233B-4174-9633-DA8E0CCC25DC}"/>
          </ac:spMkLst>
        </pc:spChg>
        <pc:spChg chg="add mod">
          <ac:chgData name="" userId="4df855aef7cffa4d" providerId="LiveId" clId="{00CCD270-017A-4759-A51C-FACE04C3095C}" dt="2024-08-03T13:54:44.076" v="1489" actId="1076"/>
          <ac:spMkLst>
            <pc:docMk/>
            <pc:sldMk cId="3226321138" sldId="806"/>
            <ac:spMk id="6" creationId="{561F7189-E9BD-450E-BF8E-7917B790EC7C}"/>
          </ac:spMkLst>
        </pc:spChg>
        <pc:spChg chg="add mod">
          <ac:chgData name="" userId="4df855aef7cffa4d" providerId="LiveId" clId="{00CCD270-017A-4759-A51C-FACE04C3095C}" dt="2024-08-03T13:54:44.076" v="1489" actId="1076"/>
          <ac:spMkLst>
            <pc:docMk/>
            <pc:sldMk cId="3226321138" sldId="806"/>
            <ac:spMk id="7" creationId="{FC8B596C-7AE9-4ECB-9D3E-5927F055258A}"/>
          </ac:spMkLst>
        </pc:spChg>
        <pc:spChg chg="add mod">
          <ac:chgData name="" userId="4df855aef7cffa4d" providerId="LiveId" clId="{00CCD270-017A-4759-A51C-FACE04C3095C}" dt="2024-08-03T13:51:25.851" v="1175" actId="20577"/>
          <ac:spMkLst>
            <pc:docMk/>
            <pc:sldMk cId="3226321138" sldId="806"/>
            <ac:spMk id="8" creationId="{BA4B3A44-8BF4-40FB-B7DB-9935CE7F38F4}"/>
          </ac:spMkLst>
        </pc:spChg>
        <pc:spChg chg="add mod">
          <ac:chgData name="" userId="4df855aef7cffa4d" providerId="LiveId" clId="{00CCD270-017A-4759-A51C-FACE04C3095C}" dt="2024-08-03T13:55:30.137" v="1587" actId="20577"/>
          <ac:spMkLst>
            <pc:docMk/>
            <pc:sldMk cId="3226321138" sldId="806"/>
            <ac:spMk id="9" creationId="{B94C8D87-CA02-4B26-8294-B6254E82A7C2}"/>
          </ac:spMkLst>
        </pc:spChg>
        <pc:spChg chg="add mod">
          <ac:chgData name="" userId="4df855aef7cffa4d" providerId="LiveId" clId="{00CCD270-017A-4759-A51C-FACE04C3095C}" dt="2024-08-03T13:54:59.869" v="1492" actId="14100"/>
          <ac:spMkLst>
            <pc:docMk/>
            <pc:sldMk cId="3226321138" sldId="806"/>
            <ac:spMk id="10" creationId="{115DE0E6-E00C-4FED-B15D-8C71BF0F57E7}"/>
          </ac:spMkLst>
        </pc:spChg>
      </pc:sldChg>
      <pc:sldChg chg="addSp modSp add">
        <pc:chgData name="" userId="4df855aef7cffa4d" providerId="LiveId" clId="{00CCD270-017A-4759-A51C-FACE04C3095C}" dt="2024-08-03T13:57:39.620" v="1776" actId="20577"/>
        <pc:sldMkLst>
          <pc:docMk/>
          <pc:sldMk cId="1444020123" sldId="807"/>
        </pc:sldMkLst>
        <pc:spChg chg="add mod">
          <ac:chgData name="" userId="4df855aef7cffa4d" providerId="LiveId" clId="{00CCD270-017A-4759-A51C-FACE04C3095C}" dt="2024-08-03T13:55:53.294" v="1604" actId="14100"/>
          <ac:spMkLst>
            <pc:docMk/>
            <pc:sldMk cId="1444020123" sldId="807"/>
            <ac:spMk id="2" creationId="{96A8452A-56F7-4E3D-8C48-5C03356CD436}"/>
          </ac:spMkLst>
        </pc:spChg>
        <pc:spChg chg="add mod">
          <ac:chgData name="" userId="4df855aef7cffa4d" providerId="LiveId" clId="{00CCD270-017A-4759-A51C-FACE04C3095C}" dt="2024-08-03T13:56:49.998" v="1691" actId="20577"/>
          <ac:spMkLst>
            <pc:docMk/>
            <pc:sldMk cId="1444020123" sldId="807"/>
            <ac:spMk id="3" creationId="{19D92439-3070-4D0C-8BE8-0CBC510AC89B}"/>
          </ac:spMkLst>
        </pc:spChg>
        <pc:spChg chg="add mod">
          <ac:chgData name="" userId="4df855aef7cffa4d" providerId="LiveId" clId="{00CCD270-017A-4759-A51C-FACE04C3095C}" dt="2024-08-03T13:56:26.371" v="1628" actId="14100"/>
          <ac:spMkLst>
            <pc:docMk/>
            <pc:sldMk cId="1444020123" sldId="807"/>
            <ac:spMk id="4" creationId="{751A400B-BEC0-4568-AA68-5D3702429C57}"/>
          </ac:spMkLst>
        </pc:spChg>
        <pc:spChg chg="add mod">
          <ac:chgData name="" userId="4df855aef7cffa4d" providerId="LiveId" clId="{00CCD270-017A-4759-A51C-FACE04C3095C}" dt="2024-08-03T13:57:39.620" v="1776" actId="20577"/>
          <ac:spMkLst>
            <pc:docMk/>
            <pc:sldMk cId="1444020123" sldId="807"/>
            <ac:spMk id="5" creationId="{3F242AD2-42FE-44B9-BA3E-55800732EF1E}"/>
          </ac:spMkLst>
        </pc:spChg>
        <pc:spChg chg="add mod">
          <ac:chgData name="" userId="4df855aef7cffa4d" providerId="LiveId" clId="{00CCD270-017A-4759-A51C-FACE04C3095C}" dt="2024-08-03T13:56:24.634" v="1627" actId="14100"/>
          <ac:spMkLst>
            <pc:docMk/>
            <pc:sldMk cId="1444020123" sldId="807"/>
            <ac:spMk id="6" creationId="{4BD5EE37-DE25-4402-95AA-29DFF12409A3}"/>
          </ac:spMkLst>
        </pc:spChg>
      </pc:sldChg>
      <pc:sldChg chg="addSp delSp modSp add">
        <pc:chgData name="" userId="4df855aef7cffa4d" providerId="LiveId" clId="{00CCD270-017A-4759-A51C-FACE04C3095C}" dt="2024-08-03T14:07:38.010" v="2404" actId="207"/>
        <pc:sldMkLst>
          <pc:docMk/>
          <pc:sldMk cId="3058086310" sldId="808"/>
        </pc:sldMkLst>
        <pc:spChg chg="mod">
          <ac:chgData name="" userId="4df855aef7cffa4d" providerId="LiveId" clId="{00CCD270-017A-4759-A51C-FACE04C3095C}" dt="2024-08-03T14:04:22.804" v="2113" actId="14100"/>
          <ac:spMkLst>
            <pc:docMk/>
            <pc:sldMk cId="3058086310" sldId="808"/>
            <ac:spMk id="2" creationId="{DF64F489-3C0A-4D16-8959-BEDC030B8436}"/>
          </ac:spMkLst>
        </pc:spChg>
        <pc:spChg chg="mod">
          <ac:chgData name="" userId="4df855aef7cffa4d" providerId="LiveId" clId="{00CCD270-017A-4759-A51C-FACE04C3095C}" dt="2024-08-03T14:03:54.055" v="2072" actId="20577"/>
          <ac:spMkLst>
            <pc:docMk/>
            <pc:sldMk cId="3058086310" sldId="808"/>
            <ac:spMk id="12" creationId="{ADAADF98-9D01-8FC8-D6BE-59ECC4E5CCA4}"/>
          </ac:spMkLst>
        </pc:spChg>
        <pc:spChg chg="add mod">
          <ac:chgData name="" userId="4df855aef7cffa4d" providerId="LiveId" clId="{00CCD270-017A-4759-A51C-FACE04C3095C}" dt="2024-08-03T14:04:48.549" v="2174" actId="1076"/>
          <ac:spMkLst>
            <pc:docMk/>
            <pc:sldMk cId="3058086310" sldId="808"/>
            <ac:spMk id="15" creationId="{AE73D904-E280-483C-90F7-787F70864BB8}"/>
          </ac:spMkLst>
        </pc:spChg>
        <pc:spChg chg="mod">
          <ac:chgData name="" userId="4df855aef7cffa4d" providerId="LiveId" clId="{00CCD270-017A-4759-A51C-FACE04C3095C}" dt="2024-08-03T14:05:26.593" v="2217" actId="20577"/>
          <ac:spMkLst>
            <pc:docMk/>
            <pc:sldMk cId="3058086310" sldId="808"/>
            <ac:spMk id="16" creationId="{5372FF71-A6D0-4DDA-80CB-51CAD32B91CB}"/>
          </ac:spMkLst>
        </pc:spChg>
        <pc:spChg chg="add mod">
          <ac:chgData name="" userId="4df855aef7cffa4d" providerId="LiveId" clId="{00CCD270-017A-4759-A51C-FACE04C3095C}" dt="2024-08-03T14:06:33.956" v="2300" actId="14100"/>
          <ac:spMkLst>
            <pc:docMk/>
            <pc:sldMk cId="3058086310" sldId="808"/>
            <ac:spMk id="17" creationId="{14487FFE-0597-4D29-9BD7-16F32E20F17F}"/>
          </ac:spMkLst>
        </pc:spChg>
        <pc:spChg chg="add mod">
          <ac:chgData name="" userId="4df855aef7cffa4d" providerId="LiveId" clId="{00CCD270-017A-4759-A51C-FACE04C3095C}" dt="2024-08-03T14:07:20.141" v="2376" actId="20577"/>
          <ac:spMkLst>
            <pc:docMk/>
            <pc:sldMk cId="3058086310" sldId="808"/>
            <ac:spMk id="18" creationId="{73495D4D-E909-4F5A-8D8C-9E589B2257A2}"/>
          </ac:spMkLst>
        </pc:spChg>
        <pc:spChg chg="add mod">
          <ac:chgData name="" userId="4df855aef7cffa4d" providerId="LiveId" clId="{00CCD270-017A-4759-A51C-FACE04C3095C}" dt="2024-08-03T14:07:38.010" v="2404" actId="207"/>
          <ac:spMkLst>
            <pc:docMk/>
            <pc:sldMk cId="3058086310" sldId="808"/>
            <ac:spMk id="19" creationId="{7FB4D214-033F-4FE3-A090-04A4A2CDC8BA}"/>
          </ac:spMkLst>
        </pc:spChg>
        <pc:spChg chg="mod">
          <ac:chgData name="" userId="4df855aef7cffa4d" providerId="LiveId" clId="{00CCD270-017A-4759-A51C-FACE04C3095C}" dt="2024-08-03T14:06:25.021" v="2296" actId="20577"/>
          <ac:spMkLst>
            <pc:docMk/>
            <pc:sldMk cId="3058086310" sldId="808"/>
            <ac:spMk id="23" creationId="{734F1BFC-B59B-4913-B9BB-590AC56FF2DF}"/>
          </ac:spMkLst>
        </pc:spChg>
        <pc:spChg chg="mod">
          <ac:chgData name="" userId="4df855aef7cffa4d" providerId="LiveId" clId="{00CCD270-017A-4759-A51C-FACE04C3095C}" dt="2024-08-03T14:06:46.858" v="2317" actId="14100"/>
          <ac:spMkLst>
            <pc:docMk/>
            <pc:sldMk cId="3058086310" sldId="808"/>
            <ac:spMk id="24" creationId="{2FD9C48D-7AED-4BFC-A077-7E0547098BC9}"/>
          </ac:spMkLst>
        </pc:spChg>
        <pc:spChg chg="del">
          <ac:chgData name="" userId="4df855aef7cffa4d" providerId="LiveId" clId="{00CCD270-017A-4759-A51C-FACE04C3095C}" dt="2024-08-03T14:03:49.770" v="2060" actId="478"/>
          <ac:spMkLst>
            <pc:docMk/>
            <pc:sldMk cId="3058086310" sldId="808"/>
            <ac:spMk id="26" creationId="{EE0563DC-764D-43ED-8CCE-42BD6DB41B41}"/>
          </ac:spMkLst>
        </pc:spChg>
        <pc:spChg chg="del">
          <ac:chgData name="" userId="4df855aef7cffa4d" providerId="LiveId" clId="{00CCD270-017A-4759-A51C-FACE04C3095C}" dt="2024-08-03T14:03:49.770" v="2060" actId="478"/>
          <ac:spMkLst>
            <pc:docMk/>
            <pc:sldMk cId="3058086310" sldId="808"/>
            <ac:spMk id="28" creationId="{577AF04E-EB4D-4BD2-B426-6B03D5CC5927}"/>
          </ac:spMkLst>
        </pc:spChg>
        <pc:spChg chg="del">
          <ac:chgData name="" userId="4df855aef7cffa4d" providerId="LiveId" clId="{00CCD270-017A-4759-A51C-FACE04C3095C}" dt="2024-08-03T14:03:49.770" v="2060" actId="478"/>
          <ac:spMkLst>
            <pc:docMk/>
            <pc:sldMk cId="3058086310" sldId="808"/>
            <ac:spMk id="29" creationId="{10513811-A2DD-42C0-B82A-8E7AAA07975A}"/>
          </ac:spMkLst>
        </pc:spChg>
        <pc:spChg chg="del">
          <ac:chgData name="" userId="4df855aef7cffa4d" providerId="LiveId" clId="{00CCD270-017A-4759-A51C-FACE04C3095C}" dt="2024-08-03T14:03:49.770" v="2060" actId="478"/>
          <ac:spMkLst>
            <pc:docMk/>
            <pc:sldMk cId="3058086310" sldId="808"/>
            <ac:spMk id="30" creationId="{C5E1F505-5428-49A8-844E-E1B0EEC6D372}"/>
          </ac:spMkLst>
        </pc:spChg>
        <pc:spChg chg="del">
          <ac:chgData name="" userId="4df855aef7cffa4d" providerId="LiveId" clId="{00CCD270-017A-4759-A51C-FACE04C3095C}" dt="2024-08-03T14:03:49.770" v="2060" actId="478"/>
          <ac:spMkLst>
            <pc:docMk/>
            <pc:sldMk cId="3058086310" sldId="808"/>
            <ac:spMk id="31" creationId="{265C10F0-5E24-4F22-ABE1-8E5D9952AC9A}"/>
          </ac:spMkLst>
        </pc:spChg>
        <pc:spChg chg="del">
          <ac:chgData name="" userId="4df855aef7cffa4d" providerId="LiveId" clId="{00CCD270-017A-4759-A51C-FACE04C3095C}" dt="2024-08-03T14:03:49.770" v="2060" actId="478"/>
          <ac:spMkLst>
            <pc:docMk/>
            <pc:sldMk cId="3058086310" sldId="808"/>
            <ac:spMk id="32" creationId="{CA564473-1D05-486D-8B8C-57A0C536EC7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48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87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019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8/3/2024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8/3/2024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8/3/2024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8/3/2024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8/3/2024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8/3/2024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8/3/2024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8/3/2024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8/3/2024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8/3/2024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8/3/2024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8/3/2024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270706" y="1983980"/>
            <a:ext cx="1165057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6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ローマ文化③</a:t>
            </a:r>
            <a:endParaRPr lang="en-US" altLang="ja-JP" sz="96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ctr"/>
            <a:r>
              <a:rPr lang="ja-JP" altLang="en-US" sz="60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（</a:t>
            </a:r>
            <a:r>
              <a:rPr lang="zh-CN" altLang="en-US" sz="60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文学、歴史、哲学、自然科学</a:t>
            </a:r>
            <a:r>
              <a:rPr lang="ja-JP" altLang="en-US" sz="60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）</a:t>
            </a:r>
            <a:endParaRPr lang="en-US" altLang="ja-JP" sz="88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-1" y="114806"/>
            <a:ext cx="10982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ローマ⑬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B64D1-48BC-4AED-A444-CDAF33717AEA}"/>
              </a:ext>
            </a:extLst>
          </p:cNvPr>
          <p:cNvSpPr txBox="1"/>
          <p:nvPr/>
        </p:nvSpPr>
        <p:spPr>
          <a:xfrm>
            <a:off x="0" y="534186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ローマがその後に影響を与えた精神文化とは？</a:t>
            </a: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7">
            <a:extLst>
              <a:ext uri="{FF2B5EF4-FFF2-40B4-BE49-F238E27FC236}">
                <a16:creationId xmlns:a16="http://schemas.microsoft.com/office/drawing/2014/main" id="{4CC56505-077E-4FFB-EB72-F9E488F9EFF2}"/>
              </a:ext>
            </a:extLst>
          </p:cNvPr>
          <p:cNvSpPr/>
          <p:nvPr/>
        </p:nvSpPr>
        <p:spPr>
          <a:xfrm>
            <a:off x="235090" y="58820"/>
            <a:ext cx="11790333" cy="6650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E2186-6126-4D61-B668-0425D3820633}"/>
              </a:ext>
            </a:extLst>
          </p:cNvPr>
          <p:cNvSpPr txBox="1"/>
          <p:nvPr/>
        </p:nvSpPr>
        <p:spPr>
          <a:xfrm>
            <a:off x="245363" y="60661"/>
            <a:ext cx="98233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ローマ文化③（文学、歴史、哲学、自然科学）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DAADF98-9D01-8FC8-D6BE-59ECC4E5CCA4}"/>
              </a:ext>
            </a:extLst>
          </p:cNvPr>
          <p:cNvSpPr/>
          <p:nvPr/>
        </p:nvSpPr>
        <p:spPr>
          <a:xfrm>
            <a:off x="384382" y="790941"/>
            <a:ext cx="1249210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哲学</a:t>
            </a:r>
            <a:endParaRPr kumimoji="1" lang="ja-JP" altLang="en-US" sz="3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F64F489-3C0A-4D16-8959-BEDC030B8436}"/>
              </a:ext>
            </a:extLst>
          </p:cNvPr>
          <p:cNvSpPr txBox="1"/>
          <p:nvPr/>
        </p:nvSpPr>
        <p:spPr>
          <a:xfrm>
            <a:off x="235091" y="1409446"/>
            <a:ext cx="5860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キケロ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：ストア派、雄弁家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372FF71-A6D0-4DDA-80CB-51CAD32B91CB}"/>
              </a:ext>
            </a:extLst>
          </p:cNvPr>
          <p:cNvSpPr txBox="1"/>
          <p:nvPr/>
        </p:nvSpPr>
        <p:spPr>
          <a:xfrm>
            <a:off x="245363" y="2037499"/>
            <a:ext cx="10747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セネカ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：ストア派、ネロ帝を支える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34F1BFC-B59B-4913-B9BB-590AC56FF2DF}"/>
              </a:ext>
            </a:extLst>
          </p:cNvPr>
          <p:cNvSpPr txBox="1"/>
          <p:nvPr/>
        </p:nvSpPr>
        <p:spPr>
          <a:xfrm>
            <a:off x="235088" y="3742047"/>
            <a:ext cx="11572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マルクス＝アウレリウス＝アントニヌス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自省録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endParaRPr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FD9C48D-7AED-4BFC-A077-7E0547098BC9}"/>
              </a:ext>
            </a:extLst>
          </p:cNvPr>
          <p:cNvSpPr/>
          <p:nvPr/>
        </p:nvSpPr>
        <p:spPr>
          <a:xfrm>
            <a:off x="384383" y="4390219"/>
            <a:ext cx="1937578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自然科学</a:t>
            </a:r>
            <a:endParaRPr kumimoji="1" lang="ja-JP" altLang="en-US" sz="3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E73D904-E280-483C-90F7-787F70864BB8}"/>
              </a:ext>
            </a:extLst>
          </p:cNvPr>
          <p:cNvSpPr txBox="1"/>
          <p:nvPr/>
        </p:nvSpPr>
        <p:spPr>
          <a:xfrm>
            <a:off x="5875603" y="1415474"/>
            <a:ext cx="5860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近代政治の演説に影響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487FFE-0597-4D29-9BD7-16F32E20F17F}"/>
              </a:ext>
            </a:extLst>
          </p:cNvPr>
          <p:cNvSpPr txBox="1"/>
          <p:nvPr/>
        </p:nvSpPr>
        <p:spPr>
          <a:xfrm>
            <a:off x="245363" y="2639176"/>
            <a:ext cx="11562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エピクテトス</a:t>
            </a:r>
            <a:endParaRPr kumimoji="1" lang="en-US" altLang="ja-JP" sz="32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　　　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：マルクス＝アウレリウス＝アントニヌス帝に影響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3495D4D-E909-4F5A-8D8C-9E589B2257A2}"/>
              </a:ext>
            </a:extLst>
          </p:cNvPr>
          <p:cNvSpPr txBox="1"/>
          <p:nvPr/>
        </p:nvSpPr>
        <p:spPr>
          <a:xfrm>
            <a:off x="235088" y="5008000"/>
            <a:ext cx="5860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プリニウス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博物誌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FB4D214-033F-4FE3-A090-04A4A2CDC8BA}"/>
              </a:ext>
            </a:extLst>
          </p:cNvPr>
          <p:cNvSpPr txBox="1"/>
          <p:nvPr/>
        </p:nvSpPr>
        <p:spPr>
          <a:xfrm>
            <a:off x="235087" y="5566125"/>
            <a:ext cx="6463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プトレマイオス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天動説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808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>
            <a:extLst>
              <a:ext uri="{FF2B5EF4-FFF2-40B4-BE49-F238E27FC236}">
                <a16:creationId xmlns:a16="http://schemas.microsoft.com/office/drawing/2014/main" id="{662BF26B-52E2-B196-E464-10433B0AC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4" y="995125"/>
            <a:ext cx="12201684" cy="486775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B2CEE2-A119-45DD-A9CD-4FAD345C6C33}"/>
              </a:ext>
            </a:extLst>
          </p:cNvPr>
          <p:cNvSpPr txBox="1"/>
          <p:nvPr/>
        </p:nvSpPr>
        <p:spPr>
          <a:xfrm>
            <a:off x="8040650" y="5862875"/>
            <a:ext cx="41610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詳説世界史研究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山川出版社</a:t>
            </a:r>
          </a:p>
        </p:txBody>
      </p:sp>
      <p:sp>
        <p:nvSpPr>
          <p:cNvPr id="3" name="フレーム 2">
            <a:extLst>
              <a:ext uri="{FF2B5EF4-FFF2-40B4-BE49-F238E27FC236}">
                <a16:creationId xmlns:a16="http://schemas.microsoft.com/office/drawing/2014/main" id="{1140DEB7-E073-426C-BB8E-70D4CB672700}"/>
              </a:ext>
            </a:extLst>
          </p:cNvPr>
          <p:cNvSpPr/>
          <p:nvPr/>
        </p:nvSpPr>
        <p:spPr>
          <a:xfrm flipH="1">
            <a:off x="6096000" y="2259597"/>
            <a:ext cx="6095999" cy="3603278"/>
          </a:xfrm>
          <a:prstGeom prst="frame">
            <a:avLst>
              <a:gd name="adj1" fmla="val 20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AAD09AF2-3EFA-B1AC-40D3-04F640207D6B}"/>
              </a:ext>
            </a:extLst>
          </p:cNvPr>
          <p:cNvSpPr/>
          <p:nvPr/>
        </p:nvSpPr>
        <p:spPr>
          <a:xfrm>
            <a:off x="4877555" y="4755329"/>
            <a:ext cx="1028699" cy="500384"/>
          </a:xfrm>
          <a:prstGeom prst="wedgeRectCallout">
            <a:avLst>
              <a:gd name="adj1" fmla="val 68548"/>
              <a:gd name="adj2" fmla="val -3092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ここ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6571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6C376F6-A60C-4DD1-8C95-B8A820EA20D6}"/>
              </a:ext>
            </a:extLst>
          </p:cNvPr>
          <p:cNvSpPr/>
          <p:nvPr/>
        </p:nvSpPr>
        <p:spPr>
          <a:xfrm>
            <a:off x="65156" y="707326"/>
            <a:ext cx="6697653" cy="57227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4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EFD005C-0AE4-420A-9024-471F614E4A05}"/>
              </a:ext>
            </a:extLst>
          </p:cNvPr>
          <p:cNvSpPr/>
          <p:nvPr/>
        </p:nvSpPr>
        <p:spPr>
          <a:xfrm>
            <a:off x="298364" y="1516418"/>
            <a:ext cx="2303411" cy="2745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ギリシア</a:t>
            </a:r>
            <a:endParaRPr kumimoji="1" lang="ja-JP" altLang="en-US" sz="40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68A9BD7-2EB1-40C1-A1D3-DB01FF2B1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72" y="2157509"/>
            <a:ext cx="1049929" cy="11763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F2242E1-04A9-4725-B23F-464B69A68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60" y="2848301"/>
            <a:ext cx="1049929" cy="12499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FA99E37-CD13-4277-9F26-37D80F359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875" y="1864863"/>
            <a:ext cx="1713372" cy="2048875"/>
          </a:xfrm>
          <a:prstGeom prst="rect">
            <a:avLst/>
          </a:prstGeom>
        </p:spPr>
      </p:pic>
      <p:sp>
        <p:nvSpPr>
          <p:cNvPr id="7" name="矢印: 左 6">
            <a:extLst>
              <a:ext uri="{FF2B5EF4-FFF2-40B4-BE49-F238E27FC236}">
                <a16:creationId xmlns:a16="http://schemas.microsoft.com/office/drawing/2014/main" id="{D21E6490-8382-4263-AA68-CECEB4284BEC}"/>
              </a:ext>
            </a:extLst>
          </p:cNvPr>
          <p:cNvSpPr/>
          <p:nvPr/>
        </p:nvSpPr>
        <p:spPr>
          <a:xfrm>
            <a:off x="2732082" y="3028661"/>
            <a:ext cx="2013978" cy="88919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B37AB1C-FBBA-401C-B6DC-011874AD98E0}"/>
              </a:ext>
            </a:extLst>
          </p:cNvPr>
          <p:cNvSpPr txBox="1"/>
          <p:nvPr/>
        </p:nvSpPr>
        <p:spPr>
          <a:xfrm>
            <a:off x="2678217" y="1671397"/>
            <a:ext cx="163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影響大</a:t>
            </a:r>
          </a:p>
        </p:txBody>
      </p:sp>
      <p:sp>
        <p:nvSpPr>
          <p:cNvPr id="9" name="矢印: 左 8">
            <a:extLst>
              <a:ext uri="{FF2B5EF4-FFF2-40B4-BE49-F238E27FC236}">
                <a16:creationId xmlns:a16="http://schemas.microsoft.com/office/drawing/2014/main" id="{DFEA948C-D54E-41F6-B09F-6B9DCA998694}"/>
              </a:ext>
            </a:extLst>
          </p:cNvPr>
          <p:cNvSpPr/>
          <p:nvPr/>
        </p:nvSpPr>
        <p:spPr>
          <a:xfrm rot="10800000">
            <a:off x="2769336" y="2139465"/>
            <a:ext cx="2013978" cy="88919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6A7959C-6F04-47DB-8D17-794CF1CBD722}"/>
              </a:ext>
            </a:extLst>
          </p:cNvPr>
          <p:cNvSpPr txBox="1"/>
          <p:nvPr/>
        </p:nvSpPr>
        <p:spPr>
          <a:xfrm>
            <a:off x="3346784" y="3775051"/>
            <a:ext cx="128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愛好</a:t>
            </a:r>
          </a:p>
        </p:txBody>
      </p:sp>
      <p:sp>
        <p:nvSpPr>
          <p:cNvPr id="11" name="吹き出し: 上矢印 10">
            <a:extLst>
              <a:ext uri="{FF2B5EF4-FFF2-40B4-BE49-F238E27FC236}">
                <a16:creationId xmlns:a16="http://schemas.microsoft.com/office/drawing/2014/main" id="{D773A872-2A50-49C3-9A7B-8BD01EE7F689}"/>
              </a:ext>
            </a:extLst>
          </p:cNvPr>
          <p:cNvSpPr/>
          <p:nvPr/>
        </p:nvSpPr>
        <p:spPr>
          <a:xfrm>
            <a:off x="1801051" y="4431155"/>
            <a:ext cx="4377735" cy="1864761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ラテン語に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翻訳して文学化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EE694A2-74C3-4E8C-AB7F-7EE160EFD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556" y="5152552"/>
            <a:ext cx="1146230" cy="114336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BB1A17B-F3E3-448D-822C-A8D543695F20}"/>
              </a:ext>
            </a:extLst>
          </p:cNvPr>
          <p:cNvSpPr txBox="1"/>
          <p:nvPr/>
        </p:nvSpPr>
        <p:spPr>
          <a:xfrm>
            <a:off x="6784168" y="2987500"/>
            <a:ext cx="535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文学では</a:t>
            </a:r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ギリシア文学を超えることはできず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6DEA57D-61EF-4117-A15C-B24CF5BE6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4437" y="4310939"/>
            <a:ext cx="1923320" cy="192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0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4710B92-54D1-439F-9985-7DF88434C839}"/>
              </a:ext>
            </a:extLst>
          </p:cNvPr>
          <p:cNvSpPr/>
          <p:nvPr/>
        </p:nvSpPr>
        <p:spPr>
          <a:xfrm>
            <a:off x="90926" y="897476"/>
            <a:ext cx="11420671" cy="1509306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アエネイス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：ローマ建国とアウグストゥス賛美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A8F6FE-55B9-4953-84BE-8B300823EEB8}"/>
              </a:ext>
            </a:extLst>
          </p:cNvPr>
          <p:cNvSpPr/>
          <p:nvPr/>
        </p:nvSpPr>
        <p:spPr>
          <a:xfrm>
            <a:off x="90926" y="897475"/>
            <a:ext cx="3924718" cy="669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ウェルギリウス</a:t>
            </a:r>
            <a:endParaRPr lang="en-US" altLang="ja-JP" sz="40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CD2FCBE-E96A-4C84-BEE7-F89299064179}"/>
              </a:ext>
            </a:extLst>
          </p:cNvPr>
          <p:cNvSpPr/>
          <p:nvPr/>
        </p:nvSpPr>
        <p:spPr>
          <a:xfrm>
            <a:off x="90925" y="2783979"/>
            <a:ext cx="11420671" cy="1509306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叙情詩集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：日常会話からローマ人の人間姿を表現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E59105-9A23-4E3E-B87E-8635EC8B3A84}"/>
              </a:ext>
            </a:extLst>
          </p:cNvPr>
          <p:cNvSpPr/>
          <p:nvPr/>
        </p:nvSpPr>
        <p:spPr>
          <a:xfrm>
            <a:off x="90925" y="2783979"/>
            <a:ext cx="3371466" cy="669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ホラティウス</a:t>
            </a:r>
            <a:endParaRPr lang="en-US" altLang="ja-JP" sz="40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0FB70AE-CEED-4ADE-955B-2BE679BAD1DC}"/>
              </a:ext>
            </a:extLst>
          </p:cNvPr>
          <p:cNvSpPr/>
          <p:nvPr/>
        </p:nvSpPr>
        <p:spPr>
          <a:xfrm>
            <a:off x="90925" y="4670482"/>
            <a:ext cx="11420671" cy="1509306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転身譜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：神話　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恋の技法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：性愛技法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668647D-C0E2-4FEB-B120-7D0A8EB60B6F}"/>
              </a:ext>
            </a:extLst>
          </p:cNvPr>
          <p:cNvSpPr/>
          <p:nvPr/>
        </p:nvSpPr>
        <p:spPr>
          <a:xfrm>
            <a:off x="90925" y="4670482"/>
            <a:ext cx="3924718" cy="669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オウィディウス</a:t>
            </a:r>
            <a:endParaRPr lang="en-US" altLang="ja-JP" sz="40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5A5FA5C-0F1F-4C15-9E89-EF841F607AEC}"/>
              </a:ext>
            </a:extLst>
          </p:cNvPr>
          <p:cNvSpPr/>
          <p:nvPr/>
        </p:nvSpPr>
        <p:spPr>
          <a:xfrm>
            <a:off x="90925" y="102440"/>
            <a:ext cx="1275538" cy="669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文学</a:t>
            </a:r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818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4710B92-54D1-439F-9985-7DF88434C839}"/>
              </a:ext>
            </a:extLst>
          </p:cNvPr>
          <p:cNvSpPr/>
          <p:nvPr/>
        </p:nvSpPr>
        <p:spPr>
          <a:xfrm>
            <a:off x="90926" y="1010491"/>
            <a:ext cx="11420671" cy="1373113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歴史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：ローマの強大化を分析、政体循環史観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A8F6FE-55B9-4953-84BE-8B300823EEB8}"/>
              </a:ext>
            </a:extLst>
          </p:cNvPr>
          <p:cNvSpPr/>
          <p:nvPr/>
        </p:nvSpPr>
        <p:spPr>
          <a:xfrm>
            <a:off x="90926" y="1010490"/>
            <a:ext cx="2806385" cy="669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ポリビオス</a:t>
            </a:r>
            <a:endParaRPr lang="en-US" altLang="ja-JP" sz="40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CD2FCBE-E96A-4C84-BEE7-F89299064179}"/>
              </a:ext>
            </a:extLst>
          </p:cNvPr>
          <p:cNvSpPr/>
          <p:nvPr/>
        </p:nvSpPr>
        <p:spPr>
          <a:xfrm>
            <a:off x="90924" y="2576753"/>
            <a:ext cx="11420671" cy="1373113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ローマ建国史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：ローマ建設からアウグストゥス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E59105-9A23-4E3E-B87E-8635EC8B3A84}"/>
              </a:ext>
            </a:extLst>
          </p:cNvPr>
          <p:cNvSpPr/>
          <p:nvPr/>
        </p:nvSpPr>
        <p:spPr>
          <a:xfrm>
            <a:off x="90924" y="2576753"/>
            <a:ext cx="2806385" cy="669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リウィウス</a:t>
            </a:r>
            <a:endParaRPr lang="en-US" altLang="ja-JP" sz="40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0FB70AE-CEED-4ADE-955B-2BE679BAD1DC}"/>
              </a:ext>
            </a:extLst>
          </p:cNvPr>
          <p:cNvSpPr/>
          <p:nvPr/>
        </p:nvSpPr>
        <p:spPr>
          <a:xfrm>
            <a:off x="90924" y="4143015"/>
            <a:ext cx="11420671" cy="1373113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ガリア戦記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：散文形式、ガリア遠征の記録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668647D-C0E2-4FEB-B120-7D0A8EB60B6F}"/>
              </a:ext>
            </a:extLst>
          </p:cNvPr>
          <p:cNvSpPr/>
          <p:nvPr/>
        </p:nvSpPr>
        <p:spPr>
          <a:xfrm>
            <a:off x="90924" y="4143015"/>
            <a:ext cx="2806385" cy="669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カエサル</a:t>
            </a:r>
            <a:endParaRPr lang="en-US" altLang="ja-JP" sz="40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5A5FA5C-0F1F-4C15-9E89-EF841F607AEC}"/>
              </a:ext>
            </a:extLst>
          </p:cNvPr>
          <p:cNvSpPr/>
          <p:nvPr/>
        </p:nvSpPr>
        <p:spPr>
          <a:xfrm>
            <a:off x="90924" y="102440"/>
            <a:ext cx="2806387" cy="669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歴史・地理</a:t>
            </a:r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621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5A5FA5C-0F1F-4C15-9E89-EF841F607AEC}"/>
              </a:ext>
            </a:extLst>
          </p:cNvPr>
          <p:cNvSpPr/>
          <p:nvPr/>
        </p:nvSpPr>
        <p:spPr>
          <a:xfrm>
            <a:off x="90924" y="102440"/>
            <a:ext cx="2806387" cy="669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歴史・地理</a:t>
            </a:r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A3776D1-6D8F-44F9-B360-CF80A7D08AA8}"/>
              </a:ext>
            </a:extLst>
          </p:cNvPr>
          <p:cNvSpPr/>
          <p:nvPr/>
        </p:nvSpPr>
        <p:spPr>
          <a:xfrm>
            <a:off x="90924" y="1085907"/>
            <a:ext cx="11420671" cy="1975792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年代記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：帝政史を批判　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ゲルマニア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：ゲルマン人の社会、政治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FBAFA2C-1C2F-4B27-BC1A-E3268C085928}"/>
              </a:ext>
            </a:extLst>
          </p:cNvPr>
          <p:cNvSpPr/>
          <p:nvPr/>
        </p:nvSpPr>
        <p:spPr>
          <a:xfrm>
            <a:off x="90924" y="1085907"/>
            <a:ext cx="2806385" cy="669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タキトゥス</a:t>
            </a:r>
            <a:endParaRPr lang="en-US" altLang="ja-JP" sz="40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33F444F-8D56-44D2-8130-258292266BA2}"/>
              </a:ext>
            </a:extLst>
          </p:cNvPr>
          <p:cNvSpPr/>
          <p:nvPr/>
        </p:nvSpPr>
        <p:spPr>
          <a:xfrm>
            <a:off x="90924" y="3162380"/>
            <a:ext cx="11420671" cy="1518046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対比列伝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：ギリシア・ローマの英雄を対比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F08AD94-DF2B-4EAD-B665-BFD650E8CD0B}"/>
              </a:ext>
            </a:extLst>
          </p:cNvPr>
          <p:cNvSpPr/>
          <p:nvPr/>
        </p:nvSpPr>
        <p:spPr>
          <a:xfrm>
            <a:off x="90924" y="3162380"/>
            <a:ext cx="3412564" cy="669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プルタルコス</a:t>
            </a:r>
            <a:endParaRPr lang="en-US" altLang="ja-JP" sz="40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5DA55A4-CD7C-41B6-AB43-4CAE6B678EDD}"/>
              </a:ext>
            </a:extLst>
          </p:cNvPr>
          <p:cNvSpPr/>
          <p:nvPr/>
        </p:nvSpPr>
        <p:spPr>
          <a:xfrm>
            <a:off x="90924" y="4811930"/>
            <a:ext cx="11420671" cy="1518046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地理誌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：地中海世界とその周辺地域の地誌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8269212-B32E-470B-B985-02C5934A7F75}"/>
              </a:ext>
            </a:extLst>
          </p:cNvPr>
          <p:cNvSpPr/>
          <p:nvPr/>
        </p:nvSpPr>
        <p:spPr>
          <a:xfrm>
            <a:off x="90924" y="4811930"/>
            <a:ext cx="2806385" cy="669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ストラボン</a:t>
            </a:r>
            <a:endParaRPr lang="en-US" altLang="ja-JP" sz="40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916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56A215-FF2F-4C31-85FC-9E926ACA96C3}"/>
              </a:ext>
            </a:extLst>
          </p:cNvPr>
          <p:cNvSpPr/>
          <p:nvPr/>
        </p:nvSpPr>
        <p:spPr>
          <a:xfrm>
            <a:off x="90926" y="897476"/>
            <a:ext cx="11420671" cy="1342290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ストア派学者　→　雄弁が近代政治演説に影響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44FEEA3-B379-4B5D-AF14-2159249064B7}"/>
              </a:ext>
            </a:extLst>
          </p:cNvPr>
          <p:cNvSpPr/>
          <p:nvPr/>
        </p:nvSpPr>
        <p:spPr>
          <a:xfrm>
            <a:off x="90926" y="897475"/>
            <a:ext cx="1861164" cy="669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キケロ</a:t>
            </a:r>
            <a:endParaRPr lang="en-US" altLang="ja-JP" sz="40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903FE22-0312-4ABE-AD9B-CBE63B51AA21}"/>
              </a:ext>
            </a:extLst>
          </p:cNvPr>
          <p:cNvSpPr/>
          <p:nvPr/>
        </p:nvSpPr>
        <p:spPr>
          <a:xfrm>
            <a:off x="90925" y="2359231"/>
            <a:ext cx="11420671" cy="1342290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ストア派学者　→　ネロ帝を支えたが、自殺　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7942420-233B-4174-9633-DA8E0CCC25DC}"/>
              </a:ext>
            </a:extLst>
          </p:cNvPr>
          <p:cNvSpPr/>
          <p:nvPr/>
        </p:nvSpPr>
        <p:spPr>
          <a:xfrm>
            <a:off x="90925" y="2359231"/>
            <a:ext cx="1861164" cy="669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セネカ</a:t>
            </a:r>
            <a:endParaRPr lang="en-US" altLang="ja-JP" sz="40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61F7189-E9BD-450E-BF8E-7917B790EC7C}"/>
              </a:ext>
            </a:extLst>
          </p:cNvPr>
          <p:cNvSpPr/>
          <p:nvPr/>
        </p:nvSpPr>
        <p:spPr>
          <a:xfrm>
            <a:off x="90925" y="3820986"/>
            <a:ext cx="11420671" cy="1342290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マルクス＝アウレリウス＝アントニヌス帝に影響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C8B596C-7AE9-4ECB-9D3E-5927F055258A}"/>
              </a:ext>
            </a:extLst>
          </p:cNvPr>
          <p:cNvSpPr/>
          <p:nvPr/>
        </p:nvSpPr>
        <p:spPr>
          <a:xfrm>
            <a:off x="90925" y="3820986"/>
            <a:ext cx="3924718" cy="669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エピクテトス</a:t>
            </a:r>
            <a:endParaRPr lang="en-US" altLang="ja-JP" sz="40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A4B3A44-8BF4-40FB-B7DB-9935CE7F38F4}"/>
              </a:ext>
            </a:extLst>
          </p:cNvPr>
          <p:cNvSpPr/>
          <p:nvPr/>
        </p:nvSpPr>
        <p:spPr>
          <a:xfrm>
            <a:off x="90925" y="102440"/>
            <a:ext cx="1275538" cy="669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哲学</a:t>
            </a:r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94C8D87-CA02-4B26-8294-B6254E82A7C2}"/>
              </a:ext>
            </a:extLst>
          </p:cNvPr>
          <p:cNvSpPr/>
          <p:nvPr/>
        </p:nvSpPr>
        <p:spPr>
          <a:xfrm>
            <a:off x="90925" y="5282741"/>
            <a:ext cx="11420671" cy="1342290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哲人皇帝（ストア派）、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自省録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15DE0E6-E00C-4FED-B15D-8C71BF0F57E7}"/>
              </a:ext>
            </a:extLst>
          </p:cNvPr>
          <p:cNvSpPr/>
          <p:nvPr/>
        </p:nvSpPr>
        <p:spPr>
          <a:xfrm>
            <a:off x="90924" y="5282741"/>
            <a:ext cx="9453767" cy="669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マルクス＝アウレリウス＝アントニヌス</a:t>
            </a:r>
            <a:endParaRPr lang="en-US" altLang="ja-JP" sz="40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632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6A8452A-56F7-4E3D-8C48-5C03356CD436}"/>
              </a:ext>
            </a:extLst>
          </p:cNvPr>
          <p:cNvSpPr/>
          <p:nvPr/>
        </p:nvSpPr>
        <p:spPr>
          <a:xfrm>
            <a:off x="90924" y="102440"/>
            <a:ext cx="2364599" cy="669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自然科学</a:t>
            </a:r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D92439-3070-4D0C-8BE8-0CBC510AC89B}"/>
              </a:ext>
            </a:extLst>
          </p:cNvPr>
          <p:cNvSpPr/>
          <p:nvPr/>
        </p:nvSpPr>
        <p:spPr>
          <a:xfrm>
            <a:off x="90926" y="897476"/>
            <a:ext cx="11420671" cy="1509306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博物誌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：自然と地理についての百科事典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51A400B-BEC0-4568-AA68-5D3702429C57}"/>
              </a:ext>
            </a:extLst>
          </p:cNvPr>
          <p:cNvSpPr/>
          <p:nvPr/>
        </p:nvSpPr>
        <p:spPr>
          <a:xfrm>
            <a:off x="90926" y="897475"/>
            <a:ext cx="2826935" cy="669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プリニウス</a:t>
            </a:r>
            <a:endParaRPr lang="en-US" altLang="ja-JP" sz="40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F242AD2-42FE-44B9-BA3E-55800732EF1E}"/>
              </a:ext>
            </a:extLst>
          </p:cNvPr>
          <p:cNvSpPr/>
          <p:nvPr/>
        </p:nvSpPr>
        <p:spPr>
          <a:xfrm>
            <a:off x="90925" y="2783979"/>
            <a:ext cx="11420671" cy="1509306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天動説　→　その後、約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1,500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年間定説に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BD5EE37-DE25-4402-95AA-29DFF12409A3}"/>
              </a:ext>
            </a:extLst>
          </p:cNvPr>
          <p:cNvSpPr/>
          <p:nvPr/>
        </p:nvSpPr>
        <p:spPr>
          <a:xfrm>
            <a:off x="90925" y="2783979"/>
            <a:ext cx="3772158" cy="669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プトレマイオス</a:t>
            </a:r>
            <a:endParaRPr lang="en-US" altLang="ja-JP" sz="40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4020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7">
            <a:extLst>
              <a:ext uri="{FF2B5EF4-FFF2-40B4-BE49-F238E27FC236}">
                <a16:creationId xmlns:a16="http://schemas.microsoft.com/office/drawing/2014/main" id="{4CC56505-077E-4FFB-EB72-F9E488F9EFF2}"/>
              </a:ext>
            </a:extLst>
          </p:cNvPr>
          <p:cNvSpPr/>
          <p:nvPr/>
        </p:nvSpPr>
        <p:spPr>
          <a:xfrm>
            <a:off x="235090" y="58820"/>
            <a:ext cx="11790333" cy="6650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E2186-6126-4D61-B668-0425D3820633}"/>
              </a:ext>
            </a:extLst>
          </p:cNvPr>
          <p:cNvSpPr txBox="1"/>
          <p:nvPr/>
        </p:nvSpPr>
        <p:spPr>
          <a:xfrm>
            <a:off x="245363" y="60661"/>
            <a:ext cx="98233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ローマ文化③（文学、歴史、哲学、自然科学）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DAADF98-9D01-8FC8-D6BE-59ECC4E5CCA4}"/>
              </a:ext>
            </a:extLst>
          </p:cNvPr>
          <p:cNvSpPr/>
          <p:nvPr/>
        </p:nvSpPr>
        <p:spPr>
          <a:xfrm>
            <a:off x="384382" y="790941"/>
            <a:ext cx="1249210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文学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F64F489-3C0A-4D16-8959-BEDC030B8436}"/>
              </a:ext>
            </a:extLst>
          </p:cNvPr>
          <p:cNvSpPr txBox="1"/>
          <p:nvPr/>
        </p:nvSpPr>
        <p:spPr>
          <a:xfrm>
            <a:off x="235090" y="1409446"/>
            <a:ext cx="6910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ウェルギリウス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アエネイス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372FF71-A6D0-4DDA-80CB-51CAD32B91CB}"/>
              </a:ext>
            </a:extLst>
          </p:cNvPr>
          <p:cNvSpPr txBox="1"/>
          <p:nvPr/>
        </p:nvSpPr>
        <p:spPr>
          <a:xfrm>
            <a:off x="235089" y="1994221"/>
            <a:ext cx="6016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ホラティウス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叙情詩集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34F1BFC-B59B-4913-B9BB-590AC56FF2DF}"/>
              </a:ext>
            </a:extLst>
          </p:cNvPr>
          <p:cNvSpPr txBox="1"/>
          <p:nvPr/>
        </p:nvSpPr>
        <p:spPr>
          <a:xfrm>
            <a:off x="235090" y="2554020"/>
            <a:ext cx="8384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オウィディウス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転身譜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』『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恋の技法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endParaRPr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FD9C48D-7AED-4BFC-A077-7E0547098BC9}"/>
              </a:ext>
            </a:extLst>
          </p:cNvPr>
          <p:cNvSpPr/>
          <p:nvPr/>
        </p:nvSpPr>
        <p:spPr>
          <a:xfrm>
            <a:off x="384381" y="3333784"/>
            <a:ext cx="2420463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歴史・地理</a:t>
            </a:r>
            <a:endParaRPr kumimoji="1" lang="ja-JP" altLang="en-US" sz="3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E0563DC-764D-43ED-8CCE-42BD6DB41B41}"/>
              </a:ext>
            </a:extLst>
          </p:cNvPr>
          <p:cNvSpPr txBox="1"/>
          <p:nvPr/>
        </p:nvSpPr>
        <p:spPr>
          <a:xfrm>
            <a:off x="235090" y="3929623"/>
            <a:ext cx="477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ポリビオス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歴史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77AF04E-EB4D-4BD2-B426-6B03D5CC5927}"/>
              </a:ext>
            </a:extLst>
          </p:cNvPr>
          <p:cNvSpPr txBox="1"/>
          <p:nvPr/>
        </p:nvSpPr>
        <p:spPr>
          <a:xfrm>
            <a:off x="4788861" y="3929622"/>
            <a:ext cx="663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リウィウス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ローマ建国史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0513811-A2DD-42C0-B82A-8E7AAA07975A}"/>
              </a:ext>
            </a:extLst>
          </p:cNvPr>
          <p:cNvSpPr txBox="1"/>
          <p:nvPr/>
        </p:nvSpPr>
        <p:spPr>
          <a:xfrm>
            <a:off x="235090" y="4396741"/>
            <a:ext cx="552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カエサル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ガリア戦記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5E1F505-5428-49A8-844E-E1B0EEC6D372}"/>
              </a:ext>
            </a:extLst>
          </p:cNvPr>
          <p:cNvSpPr txBox="1"/>
          <p:nvPr/>
        </p:nvSpPr>
        <p:spPr>
          <a:xfrm>
            <a:off x="235089" y="4888778"/>
            <a:ext cx="806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タキトゥス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年代記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』『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ゲルマニア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65C10F0-5E24-4F22-ABE1-8E5D9952AC9A}"/>
              </a:ext>
            </a:extLst>
          </p:cNvPr>
          <p:cNvSpPr txBox="1"/>
          <p:nvPr/>
        </p:nvSpPr>
        <p:spPr>
          <a:xfrm>
            <a:off x="235089" y="5380815"/>
            <a:ext cx="6016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プルタルコス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対比列伝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A564473-1D05-486D-8B8C-57A0C536EC7B}"/>
              </a:ext>
            </a:extLst>
          </p:cNvPr>
          <p:cNvSpPr txBox="1"/>
          <p:nvPr/>
        </p:nvSpPr>
        <p:spPr>
          <a:xfrm>
            <a:off x="235089" y="5883618"/>
            <a:ext cx="6016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ストラボン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地理誌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14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13154</TotalTime>
  <Words>430</Words>
  <Application>Microsoft Office PowerPoint</Application>
  <PresentationFormat>ワイド画面</PresentationFormat>
  <Paragraphs>75</Paragraphs>
  <Slides>10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UD Digi Kyokasho N-B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639</cp:revision>
  <dcterms:created xsi:type="dcterms:W3CDTF">2019-06-25T21:59:19Z</dcterms:created>
  <dcterms:modified xsi:type="dcterms:W3CDTF">2024-08-03T14:07:39Z</dcterms:modified>
</cp:coreProperties>
</file>