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1"/>
  </p:notesMasterIdLst>
  <p:sldIdLst>
    <p:sldId id="519" r:id="rId2"/>
    <p:sldId id="511" r:id="rId3"/>
    <p:sldId id="805" r:id="rId4"/>
    <p:sldId id="806" r:id="rId5"/>
    <p:sldId id="807" r:id="rId6"/>
    <p:sldId id="808" r:id="rId7"/>
    <p:sldId id="809" r:id="rId8"/>
    <p:sldId id="810" r:id="rId9"/>
    <p:sldId id="793" r:id="rId1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EFD"/>
    <a:srgbClr val="CCCCFF"/>
    <a:srgbClr val="E91FE9"/>
    <a:srgbClr val="000000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05" autoAdjust="0"/>
    <p:restoredTop sz="93784" autoAdjust="0"/>
  </p:normalViewPr>
  <p:slideViewPr>
    <p:cSldViewPr snapToGrid="0" showGuides="1">
      <p:cViewPr>
        <p:scale>
          <a:sx n="60" d="100"/>
          <a:sy n="60" d="100"/>
        </p:scale>
        <p:origin x="88" y="192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F747458C-E209-4E45-BAC5-EA135AE2BD89}"/>
    <pc:docChg chg="undo custSel addSld delSld modSld">
      <pc:chgData name="" userId="4df855aef7cffa4d" providerId="LiveId" clId="{F747458C-E209-4E45-BAC5-EA135AE2BD89}" dt="2024-08-11T14:07:17.516" v="3266" actId="1076"/>
      <pc:docMkLst>
        <pc:docMk/>
      </pc:docMkLst>
      <pc:sldChg chg="modSp">
        <pc:chgData name="" userId="4df855aef7cffa4d" providerId="LiveId" clId="{F747458C-E209-4E45-BAC5-EA135AE2BD89}" dt="2024-08-11T12:34:39.754" v="20" actId="1076"/>
        <pc:sldMkLst>
          <pc:docMk/>
          <pc:sldMk cId="4265719644" sldId="511"/>
        </pc:sldMkLst>
        <pc:spChg chg="mod">
          <ac:chgData name="" userId="4df855aef7cffa4d" providerId="LiveId" clId="{F747458C-E209-4E45-BAC5-EA135AE2BD89}" dt="2024-08-11T12:34:37.402" v="19" actId="14100"/>
          <ac:spMkLst>
            <pc:docMk/>
            <pc:sldMk cId="4265719644" sldId="511"/>
            <ac:spMk id="3" creationId="{1140DEB7-E073-426C-BB8E-70D4CB672700}"/>
          </ac:spMkLst>
        </pc:spChg>
        <pc:spChg chg="mod">
          <ac:chgData name="" userId="4df855aef7cffa4d" providerId="LiveId" clId="{F747458C-E209-4E45-BAC5-EA135AE2BD89}" dt="2024-08-11T12:34:39.754" v="20" actId="1076"/>
          <ac:spMkLst>
            <pc:docMk/>
            <pc:sldMk cId="4265719644" sldId="511"/>
            <ac:spMk id="7" creationId="{AAD09AF2-3EFA-B1AC-40D3-04F640207D6B}"/>
          </ac:spMkLst>
        </pc:spChg>
      </pc:sldChg>
      <pc:sldChg chg="modSp">
        <pc:chgData name="" userId="4df855aef7cffa4d" providerId="LiveId" clId="{F747458C-E209-4E45-BAC5-EA135AE2BD89}" dt="2024-08-11T12:32:58.271" v="16" actId="1076"/>
        <pc:sldMkLst>
          <pc:docMk/>
          <pc:sldMk cId="849079194" sldId="519"/>
        </pc:sldMkLst>
        <pc:spChg chg="mod">
          <ac:chgData name="" userId="4df855aef7cffa4d" providerId="LiveId" clId="{F747458C-E209-4E45-BAC5-EA135AE2BD89}" dt="2024-08-11T12:31:56.988" v="8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F747458C-E209-4E45-BAC5-EA135AE2BD89}" dt="2024-08-11T12:31:34.868" v="5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F747458C-E209-4E45-BAC5-EA135AE2BD89}" dt="2024-08-11T12:32:58.271" v="16" actId="1076"/>
          <ac:spMkLst>
            <pc:docMk/>
            <pc:sldMk cId="849079194" sldId="519"/>
            <ac:spMk id="6" creationId="{E1CB64D1-48BC-4AED-A444-CDAF33717AEA}"/>
          </ac:spMkLst>
        </pc:spChg>
      </pc:sldChg>
      <pc:sldChg chg="del">
        <pc:chgData name="" userId="4df855aef7cffa4d" providerId="LiveId" clId="{F747458C-E209-4E45-BAC5-EA135AE2BD89}" dt="2024-08-11T12:40:15.081" v="22" actId="2696"/>
        <pc:sldMkLst>
          <pc:docMk/>
          <pc:sldMk cId="2558099520" sldId="579"/>
        </pc:sldMkLst>
      </pc:sldChg>
      <pc:sldChg chg="del">
        <pc:chgData name="" userId="4df855aef7cffa4d" providerId="LiveId" clId="{F747458C-E209-4E45-BAC5-EA135AE2BD89}" dt="2024-08-11T12:40:17.478" v="23" actId="2696"/>
        <pc:sldMkLst>
          <pc:docMk/>
          <pc:sldMk cId="2077732264" sldId="602"/>
        </pc:sldMkLst>
      </pc:sldChg>
      <pc:sldChg chg="del">
        <pc:chgData name="" userId="4df855aef7cffa4d" providerId="LiveId" clId="{F747458C-E209-4E45-BAC5-EA135AE2BD89}" dt="2024-08-11T12:40:18.242" v="25" actId="2696"/>
        <pc:sldMkLst>
          <pc:docMk/>
          <pc:sldMk cId="4138043245" sldId="605"/>
        </pc:sldMkLst>
      </pc:sldChg>
      <pc:sldChg chg="del">
        <pc:chgData name="" userId="4df855aef7cffa4d" providerId="LiveId" clId="{F747458C-E209-4E45-BAC5-EA135AE2BD89}" dt="2024-08-11T12:40:19.087" v="27" actId="2696"/>
        <pc:sldMkLst>
          <pc:docMk/>
          <pc:sldMk cId="396407127" sldId="606"/>
        </pc:sldMkLst>
      </pc:sldChg>
      <pc:sldChg chg="del">
        <pc:chgData name="" userId="4df855aef7cffa4d" providerId="LiveId" clId="{F747458C-E209-4E45-BAC5-EA135AE2BD89}" dt="2024-08-11T12:40:18.603" v="26" actId="2696"/>
        <pc:sldMkLst>
          <pc:docMk/>
          <pc:sldMk cId="4043984287" sldId="607"/>
        </pc:sldMkLst>
      </pc:sldChg>
      <pc:sldChg chg="del">
        <pc:chgData name="" userId="4df855aef7cffa4d" providerId="LiveId" clId="{F747458C-E209-4E45-BAC5-EA135AE2BD89}" dt="2024-08-11T12:40:19.573" v="28" actId="2696"/>
        <pc:sldMkLst>
          <pc:docMk/>
          <pc:sldMk cId="112153245" sldId="610"/>
        </pc:sldMkLst>
      </pc:sldChg>
      <pc:sldChg chg="del">
        <pc:chgData name="" userId="4df855aef7cffa4d" providerId="LiveId" clId="{F747458C-E209-4E45-BAC5-EA135AE2BD89}" dt="2024-08-11T12:40:20.498" v="30" actId="2696"/>
        <pc:sldMkLst>
          <pc:docMk/>
          <pc:sldMk cId="2843364637" sldId="611"/>
        </pc:sldMkLst>
      </pc:sldChg>
      <pc:sldChg chg="del">
        <pc:chgData name="" userId="4df855aef7cffa4d" providerId="LiveId" clId="{F747458C-E209-4E45-BAC5-EA135AE2BD89}" dt="2024-08-11T12:40:20.061" v="29" actId="2696"/>
        <pc:sldMkLst>
          <pc:docMk/>
          <pc:sldMk cId="1970838455" sldId="612"/>
        </pc:sldMkLst>
      </pc:sldChg>
      <pc:sldChg chg="del">
        <pc:chgData name="" userId="4df855aef7cffa4d" providerId="LiveId" clId="{F747458C-E209-4E45-BAC5-EA135AE2BD89}" dt="2024-08-11T12:40:20.930" v="31" actId="2696"/>
        <pc:sldMkLst>
          <pc:docMk/>
          <pc:sldMk cId="1587424971" sldId="613"/>
        </pc:sldMkLst>
      </pc:sldChg>
      <pc:sldChg chg="del">
        <pc:chgData name="" userId="4df855aef7cffa4d" providerId="LiveId" clId="{F747458C-E209-4E45-BAC5-EA135AE2BD89}" dt="2024-08-11T12:40:21.408" v="32" actId="2696"/>
        <pc:sldMkLst>
          <pc:docMk/>
          <pc:sldMk cId="2604523683" sldId="614"/>
        </pc:sldMkLst>
      </pc:sldChg>
      <pc:sldChg chg="add del">
        <pc:chgData name="" userId="4df855aef7cffa4d" providerId="LiveId" clId="{F747458C-E209-4E45-BAC5-EA135AE2BD89}" dt="2024-08-11T13:24:30.771" v="1233" actId="2696"/>
        <pc:sldMkLst>
          <pc:docMk/>
          <pc:sldMk cId="687112191" sldId="616"/>
        </pc:sldMkLst>
      </pc:sldChg>
      <pc:sldChg chg="add del">
        <pc:chgData name="" userId="4df855aef7cffa4d" providerId="LiveId" clId="{F747458C-E209-4E45-BAC5-EA135AE2BD89}" dt="2024-08-11T13:25:29.665" v="1255" actId="2696"/>
        <pc:sldMkLst>
          <pc:docMk/>
          <pc:sldMk cId="1991654509" sldId="617"/>
        </pc:sldMkLst>
      </pc:sldChg>
      <pc:sldChg chg="delSp modSp add del modAnim">
        <pc:chgData name="" userId="4df855aef7cffa4d" providerId="LiveId" clId="{F747458C-E209-4E45-BAC5-EA135AE2BD89}" dt="2024-08-11T13:55:20.025" v="2464" actId="2696"/>
        <pc:sldMkLst>
          <pc:docMk/>
          <pc:sldMk cId="3865882363" sldId="619"/>
        </pc:sldMkLst>
        <pc:spChg chg="del">
          <ac:chgData name="" userId="4df855aef7cffa4d" providerId="LiveId" clId="{F747458C-E209-4E45-BAC5-EA135AE2BD89}" dt="2024-08-11T13:47:03.300" v="2140" actId="478"/>
          <ac:spMkLst>
            <pc:docMk/>
            <pc:sldMk cId="3865882363" sldId="619"/>
            <ac:spMk id="2" creationId="{523DFF82-4AB9-6225-AC70-5D2E728847B6}"/>
          </ac:spMkLst>
        </pc:spChg>
        <pc:spChg chg="del">
          <ac:chgData name="" userId="4df855aef7cffa4d" providerId="LiveId" clId="{F747458C-E209-4E45-BAC5-EA135AE2BD89}" dt="2024-08-11T13:47:03.300" v="2140" actId="478"/>
          <ac:spMkLst>
            <pc:docMk/>
            <pc:sldMk cId="3865882363" sldId="619"/>
            <ac:spMk id="3" creationId="{772DE44C-B612-6CA6-B9CA-063364152D07}"/>
          </ac:spMkLst>
        </pc:spChg>
        <pc:spChg chg="del">
          <ac:chgData name="" userId="4df855aef7cffa4d" providerId="LiveId" clId="{F747458C-E209-4E45-BAC5-EA135AE2BD89}" dt="2024-08-11T13:47:03.300" v="2140" actId="478"/>
          <ac:spMkLst>
            <pc:docMk/>
            <pc:sldMk cId="3865882363" sldId="619"/>
            <ac:spMk id="4" creationId="{F6B288F1-A4C4-D2B5-F385-85D7DB1EC8DA}"/>
          </ac:spMkLst>
        </pc:spChg>
        <pc:spChg chg="mod">
          <ac:chgData name="" userId="4df855aef7cffa4d" providerId="LiveId" clId="{F747458C-E209-4E45-BAC5-EA135AE2BD89}" dt="2024-08-11T13:47:21.707" v="2148" actId="1076"/>
          <ac:spMkLst>
            <pc:docMk/>
            <pc:sldMk cId="3865882363" sldId="619"/>
            <ac:spMk id="6" creationId="{E24B1874-170B-B1DA-3915-8A3EACCABA2D}"/>
          </ac:spMkLst>
        </pc:spChg>
        <pc:spChg chg="mod">
          <ac:chgData name="" userId="4df855aef7cffa4d" providerId="LiveId" clId="{F747458C-E209-4E45-BAC5-EA135AE2BD89}" dt="2024-08-11T13:47:27.903" v="2149" actId="1076"/>
          <ac:spMkLst>
            <pc:docMk/>
            <pc:sldMk cId="3865882363" sldId="619"/>
            <ac:spMk id="7" creationId="{3E415CDB-5F2C-494F-BBD9-8F3006CFE2AA}"/>
          </ac:spMkLst>
        </pc:spChg>
      </pc:sldChg>
      <pc:sldChg chg="addSp delSp modSp">
        <pc:chgData name="" userId="4df855aef7cffa4d" providerId="LiveId" clId="{F747458C-E209-4E45-BAC5-EA135AE2BD89}" dt="2024-08-11T14:07:17.516" v="3266" actId="1076"/>
        <pc:sldMkLst>
          <pc:docMk/>
          <pc:sldMk cId="980143643" sldId="793"/>
        </pc:sldMkLst>
        <pc:spChg chg="mod">
          <ac:chgData name="" userId="4df855aef7cffa4d" providerId="LiveId" clId="{F747458C-E209-4E45-BAC5-EA135AE2BD89}" dt="2024-08-11T13:57:47.169" v="2547" actId="14100"/>
          <ac:spMkLst>
            <pc:docMk/>
            <pc:sldMk cId="980143643" sldId="793"/>
            <ac:spMk id="2" creationId="{DF64F489-3C0A-4D16-8959-BEDC030B8436}"/>
          </ac:spMkLst>
        </pc:spChg>
        <pc:spChg chg="add mod">
          <ac:chgData name="" userId="4df855aef7cffa4d" providerId="LiveId" clId="{F747458C-E209-4E45-BAC5-EA135AE2BD89}" dt="2024-08-11T14:00:17.035" v="2801" actId="1076"/>
          <ac:spMkLst>
            <pc:docMk/>
            <pc:sldMk cId="980143643" sldId="793"/>
            <ac:spMk id="3" creationId="{383A0E51-3DB0-403B-A555-2F446C64E3FD}"/>
          </ac:spMkLst>
        </pc:spChg>
        <pc:spChg chg="mod">
          <ac:chgData name="" userId="4df855aef7cffa4d" providerId="LiveId" clId="{F747458C-E209-4E45-BAC5-EA135AE2BD89}" dt="2024-08-11T13:57:10.244" v="2475" actId="14100"/>
          <ac:spMkLst>
            <pc:docMk/>
            <pc:sldMk cId="980143643" sldId="793"/>
            <ac:spMk id="12" creationId="{ADAADF98-9D01-8FC8-D6BE-59ECC4E5CCA4}"/>
          </ac:spMkLst>
        </pc:spChg>
        <pc:spChg chg="mod">
          <ac:chgData name="" userId="4df855aef7cffa4d" providerId="LiveId" clId="{F747458C-E209-4E45-BAC5-EA135AE2BD89}" dt="2024-08-11T13:55:48.569" v="2467" actId="14100"/>
          <ac:spMkLst>
            <pc:docMk/>
            <pc:sldMk cId="980143643" sldId="793"/>
            <ac:spMk id="13" creationId="{046E2186-6126-4D61-B668-0425D3820633}"/>
          </ac:spMkLst>
        </pc:spChg>
        <pc:spChg chg="add del mod">
          <ac:chgData name="" userId="4df855aef7cffa4d" providerId="LiveId" clId="{F747458C-E209-4E45-BAC5-EA135AE2BD89}" dt="2024-08-11T13:57:59.943" v="2549" actId="478"/>
          <ac:spMkLst>
            <pc:docMk/>
            <pc:sldMk cId="980143643" sldId="793"/>
            <ac:spMk id="14" creationId="{DFDC35BE-603D-4D23-BACC-EC03D25CBFFA}"/>
          </ac:spMkLst>
        </pc:spChg>
        <pc:spChg chg="del">
          <ac:chgData name="" userId="4df855aef7cffa4d" providerId="LiveId" clId="{F747458C-E209-4E45-BAC5-EA135AE2BD89}" dt="2024-08-11T13:56:57.364" v="2468" actId="478"/>
          <ac:spMkLst>
            <pc:docMk/>
            <pc:sldMk cId="980143643" sldId="793"/>
            <ac:spMk id="15" creationId="{92B0959F-2ACC-4FAA-9AB6-7A6D1A94196D}"/>
          </ac:spMkLst>
        </pc:spChg>
        <pc:spChg chg="add mod">
          <ac:chgData name="" userId="4df855aef7cffa4d" providerId="LiveId" clId="{F747458C-E209-4E45-BAC5-EA135AE2BD89}" dt="2024-08-11T14:00:20.333" v="2803" actId="1076"/>
          <ac:spMkLst>
            <pc:docMk/>
            <pc:sldMk cId="980143643" sldId="793"/>
            <ac:spMk id="16" creationId="{5A71625A-5CED-4199-B436-63AF1599A012}"/>
          </ac:spMkLst>
        </pc:spChg>
        <pc:spChg chg="del">
          <ac:chgData name="" userId="4df855aef7cffa4d" providerId="LiveId" clId="{F747458C-E209-4E45-BAC5-EA135AE2BD89}" dt="2024-08-11T13:56:57.364" v="2468" actId="478"/>
          <ac:spMkLst>
            <pc:docMk/>
            <pc:sldMk cId="980143643" sldId="793"/>
            <ac:spMk id="17" creationId="{A8A0BF2D-E6D6-4766-AB2C-36B91B790DD9}"/>
          </ac:spMkLst>
        </pc:spChg>
        <pc:spChg chg="del">
          <ac:chgData name="" userId="4df855aef7cffa4d" providerId="LiveId" clId="{F747458C-E209-4E45-BAC5-EA135AE2BD89}" dt="2024-08-11T13:56:57.364" v="2468" actId="478"/>
          <ac:spMkLst>
            <pc:docMk/>
            <pc:sldMk cId="980143643" sldId="793"/>
            <ac:spMk id="18" creationId="{60DCFC31-8BBC-49E8-B8B2-983FBD0B67C8}"/>
          </ac:spMkLst>
        </pc:spChg>
        <pc:spChg chg="add mod">
          <ac:chgData name="" userId="4df855aef7cffa4d" providerId="LiveId" clId="{F747458C-E209-4E45-BAC5-EA135AE2BD89}" dt="2024-08-11T13:59:16.848" v="2715" actId="20577"/>
          <ac:spMkLst>
            <pc:docMk/>
            <pc:sldMk cId="980143643" sldId="793"/>
            <ac:spMk id="19" creationId="{3A2DFED8-54FC-4828-A13F-0BFB56E7108A}"/>
          </ac:spMkLst>
        </pc:spChg>
        <pc:spChg chg="add mod">
          <ac:chgData name="" userId="4df855aef7cffa4d" providerId="LiveId" clId="{F747458C-E209-4E45-BAC5-EA135AE2BD89}" dt="2024-08-11T13:59:42.294" v="2797" actId="1076"/>
          <ac:spMkLst>
            <pc:docMk/>
            <pc:sldMk cId="980143643" sldId="793"/>
            <ac:spMk id="20" creationId="{32C05635-F51A-4485-87CD-7C2F104CE78D}"/>
          </ac:spMkLst>
        </pc:spChg>
        <pc:spChg chg="del">
          <ac:chgData name="" userId="4df855aef7cffa4d" providerId="LiveId" clId="{F747458C-E209-4E45-BAC5-EA135AE2BD89}" dt="2024-08-11T13:56:57.364" v="2468" actId="478"/>
          <ac:spMkLst>
            <pc:docMk/>
            <pc:sldMk cId="980143643" sldId="793"/>
            <ac:spMk id="21" creationId="{283C5568-89AF-4F8F-93DB-BAA747777944}"/>
          </ac:spMkLst>
        </pc:spChg>
        <pc:spChg chg="del">
          <ac:chgData name="" userId="4df855aef7cffa4d" providerId="LiveId" clId="{F747458C-E209-4E45-BAC5-EA135AE2BD89}" dt="2024-08-11T13:56:57.364" v="2468" actId="478"/>
          <ac:spMkLst>
            <pc:docMk/>
            <pc:sldMk cId="980143643" sldId="793"/>
            <ac:spMk id="22" creationId="{B34AA88B-AA23-42DC-83BE-FF036A257423}"/>
          </ac:spMkLst>
        </pc:spChg>
        <pc:spChg chg="add mod">
          <ac:chgData name="" userId="4df855aef7cffa4d" providerId="LiveId" clId="{F747458C-E209-4E45-BAC5-EA135AE2BD89}" dt="2024-08-11T14:04:28.380" v="3142" actId="207"/>
          <ac:spMkLst>
            <pc:docMk/>
            <pc:sldMk cId="980143643" sldId="793"/>
            <ac:spMk id="23" creationId="{32AEDAC6-58FA-4034-808E-9129AF3873B7}"/>
          </ac:spMkLst>
        </pc:spChg>
        <pc:spChg chg="add del mod">
          <ac:chgData name="" userId="4df855aef7cffa4d" providerId="LiveId" clId="{F747458C-E209-4E45-BAC5-EA135AE2BD89}" dt="2024-08-11T14:00:54.650" v="2817" actId="478"/>
          <ac:spMkLst>
            <pc:docMk/>
            <pc:sldMk cId="980143643" sldId="793"/>
            <ac:spMk id="24" creationId="{3F49BBE3-BAD4-4E2F-8AD9-B178E96B72AB}"/>
          </ac:spMkLst>
        </pc:spChg>
        <pc:spChg chg="del">
          <ac:chgData name="" userId="4df855aef7cffa4d" providerId="LiveId" clId="{F747458C-E209-4E45-BAC5-EA135AE2BD89}" dt="2024-08-11T13:56:57.364" v="2468" actId="478"/>
          <ac:spMkLst>
            <pc:docMk/>
            <pc:sldMk cId="980143643" sldId="793"/>
            <ac:spMk id="25" creationId="{334AC14F-6A72-4D50-84E6-64DDB947A41F}"/>
          </ac:spMkLst>
        </pc:spChg>
        <pc:spChg chg="add mod">
          <ac:chgData name="" userId="4df855aef7cffa4d" providerId="LiveId" clId="{F747458C-E209-4E45-BAC5-EA135AE2BD89}" dt="2024-08-11T14:04:44.039" v="3161" actId="20577"/>
          <ac:spMkLst>
            <pc:docMk/>
            <pc:sldMk cId="980143643" sldId="793"/>
            <ac:spMk id="26" creationId="{9182114A-DCD8-4F43-99E2-F3A921370CE1}"/>
          </ac:spMkLst>
        </pc:spChg>
        <pc:spChg chg="del">
          <ac:chgData name="" userId="4df855aef7cffa4d" providerId="LiveId" clId="{F747458C-E209-4E45-BAC5-EA135AE2BD89}" dt="2024-08-11T13:56:57.364" v="2468" actId="478"/>
          <ac:spMkLst>
            <pc:docMk/>
            <pc:sldMk cId="980143643" sldId="793"/>
            <ac:spMk id="27" creationId="{083013CD-A9B2-4AEC-BD92-E8C0B3662CA6}"/>
          </ac:spMkLst>
        </pc:spChg>
        <pc:spChg chg="add del mod">
          <ac:chgData name="" userId="4df855aef7cffa4d" providerId="LiveId" clId="{F747458C-E209-4E45-BAC5-EA135AE2BD89}" dt="2024-08-11T14:03:26.870" v="3111" actId="478"/>
          <ac:spMkLst>
            <pc:docMk/>
            <pc:sldMk cId="980143643" sldId="793"/>
            <ac:spMk id="28" creationId="{BCD1A0A4-DE2E-4495-A4E5-2A7056E174ED}"/>
          </ac:spMkLst>
        </pc:spChg>
        <pc:spChg chg="add mod">
          <ac:chgData name="" userId="4df855aef7cffa4d" providerId="LiveId" clId="{F747458C-E209-4E45-BAC5-EA135AE2BD89}" dt="2024-08-11T14:04:07.815" v="3140" actId="1076"/>
          <ac:spMkLst>
            <pc:docMk/>
            <pc:sldMk cId="980143643" sldId="793"/>
            <ac:spMk id="29" creationId="{929BBD43-A0B0-4FE0-A73D-20D832965558}"/>
          </ac:spMkLst>
        </pc:spChg>
        <pc:spChg chg="add mod">
          <ac:chgData name="" userId="4df855aef7cffa4d" providerId="LiveId" clId="{F747458C-E209-4E45-BAC5-EA135AE2BD89}" dt="2024-08-11T14:07:17.516" v="3266" actId="1076"/>
          <ac:spMkLst>
            <pc:docMk/>
            <pc:sldMk cId="980143643" sldId="793"/>
            <ac:spMk id="30" creationId="{7A80A9F9-C01C-47C2-8C9B-D93EA90CD683}"/>
          </ac:spMkLst>
        </pc:spChg>
        <pc:spChg chg="add mod">
          <ac:chgData name="" userId="4df855aef7cffa4d" providerId="LiveId" clId="{F747458C-E209-4E45-BAC5-EA135AE2BD89}" dt="2024-08-11T14:03:54.394" v="3138" actId="571"/>
          <ac:spMkLst>
            <pc:docMk/>
            <pc:sldMk cId="980143643" sldId="793"/>
            <ac:spMk id="31" creationId="{08341A75-D514-4854-B7D5-710792801C1E}"/>
          </ac:spMkLst>
        </pc:spChg>
        <pc:spChg chg="add mod">
          <ac:chgData name="" userId="4df855aef7cffa4d" providerId="LiveId" clId="{F747458C-E209-4E45-BAC5-EA135AE2BD89}" dt="2024-08-11T14:03:54.394" v="3138" actId="571"/>
          <ac:spMkLst>
            <pc:docMk/>
            <pc:sldMk cId="980143643" sldId="793"/>
            <ac:spMk id="32" creationId="{5C50159C-8767-41FD-864E-77CA7F876904}"/>
          </ac:spMkLst>
        </pc:spChg>
        <pc:spChg chg="del">
          <ac:chgData name="" userId="4df855aef7cffa4d" providerId="LiveId" clId="{F747458C-E209-4E45-BAC5-EA135AE2BD89}" dt="2024-08-11T13:56:57.364" v="2468" actId="478"/>
          <ac:spMkLst>
            <pc:docMk/>
            <pc:sldMk cId="980143643" sldId="793"/>
            <ac:spMk id="33" creationId="{A30138E4-0091-409E-8EB8-F8C11C43C841}"/>
          </ac:spMkLst>
        </pc:spChg>
        <pc:spChg chg="add mod">
          <ac:chgData name="" userId="4df855aef7cffa4d" providerId="LiveId" clId="{F747458C-E209-4E45-BAC5-EA135AE2BD89}" dt="2024-08-11T14:07:14.702" v="3265" actId="1076"/>
          <ac:spMkLst>
            <pc:docMk/>
            <pc:sldMk cId="980143643" sldId="793"/>
            <ac:spMk id="34" creationId="{7FC3CC85-013A-438B-81F4-26103734269C}"/>
          </ac:spMkLst>
        </pc:spChg>
        <pc:spChg chg="add mod">
          <ac:chgData name="" userId="4df855aef7cffa4d" providerId="LiveId" clId="{F747458C-E209-4E45-BAC5-EA135AE2BD89}" dt="2024-08-11T14:07:14.702" v="3265" actId="1076"/>
          <ac:spMkLst>
            <pc:docMk/>
            <pc:sldMk cId="980143643" sldId="793"/>
            <ac:spMk id="35" creationId="{8020AAF2-D75E-42A6-8D92-82457AE7621A}"/>
          </ac:spMkLst>
        </pc:spChg>
      </pc:sldChg>
      <pc:sldChg chg="del">
        <pc:chgData name="" userId="4df855aef7cffa4d" providerId="LiveId" clId="{F747458C-E209-4E45-BAC5-EA135AE2BD89}" dt="2024-08-11T12:40:12.560" v="21" actId="2696"/>
        <pc:sldMkLst>
          <pc:docMk/>
          <pc:sldMk cId="4231905676" sldId="803"/>
        </pc:sldMkLst>
      </pc:sldChg>
      <pc:sldChg chg="del">
        <pc:chgData name="" userId="4df855aef7cffa4d" providerId="LiveId" clId="{F747458C-E209-4E45-BAC5-EA135AE2BD89}" dt="2024-08-11T12:45:36.508" v="124" actId="2696"/>
        <pc:sldMkLst>
          <pc:docMk/>
          <pc:sldMk cId="2981637484" sldId="804"/>
        </pc:sldMkLst>
      </pc:sldChg>
      <pc:sldChg chg="del">
        <pc:chgData name="" userId="4df855aef7cffa4d" providerId="LiveId" clId="{F747458C-E209-4E45-BAC5-EA135AE2BD89}" dt="2024-08-11T12:40:17.868" v="24" actId="2696"/>
        <pc:sldMkLst>
          <pc:docMk/>
          <pc:sldMk cId="1666679514" sldId="805"/>
        </pc:sldMkLst>
      </pc:sldChg>
      <pc:sldChg chg="addSp delSp modSp add">
        <pc:chgData name="" userId="4df855aef7cffa4d" providerId="LiveId" clId="{F747458C-E209-4E45-BAC5-EA135AE2BD89}" dt="2024-08-11T12:55:15.194" v="426" actId="1076"/>
        <pc:sldMkLst>
          <pc:docMk/>
          <pc:sldMk cId="3425178211" sldId="805"/>
        </pc:sldMkLst>
        <pc:spChg chg="add mod">
          <ac:chgData name="" userId="4df855aef7cffa4d" providerId="LiveId" clId="{F747458C-E209-4E45-BAC5-EA135AE2BD89}" dt="2024-08-11T12:44:35.677" v="121" actId="20577"/>
          <ac:spMkLst>
            <pc:docMk/>
            <pc:sldMk cId="3425178211" sldId="805"/>
            <ac:spMk id="2" creationId="{F422D351-DCAB-454C-A6B9-4917B90023C9}"/>
          </ac:spMkLst>
        </pc:spChg>
        <pc:spChg chg="add mod">
          <ac:chgData name="" userId="4df855aef7cffa4d" providerId="LiveId" clId="{F747458C-E209-4E45-BAC5-EA135AE2BD89}" dt="2024-08-11T12:51:24.790" v="270" actId="14100"/>
          <ac:spMkLst>
            <pc:docMk/>
            <pc:sldMk cId="3425178211" sldId="805"/>
            <ac:spMk id="3" creationId="{1ABD6265-F61C-4F9E-829C-D78B2B8201EE}"/>
          </ac:spMkLst>
        </pc:spChg>
        <pc:spChg chg="add mod">
          <ac:chgData name="" userId="4df855aef7cffa4d" providerId="LiveId" clId="{F747458C-E209-4E45-BAC5-EA135AE2BD89}" dt="2024-08-11T12:48:57.969" v="207" actId="1076"/>
          <ac:spMkLst>
            <pc:docMk/>
            <pc:sldMk cId="3425178211" sldId="805"/>
            <ac:spMk id="6" creationId="{1D806E8F-51DB-49C5-B6B4-8C2B9DE7CC59}"/>
          </ac:spMkLst>
        </pc:spChg>
        <pc:spChg chg="add mod">
          <ac:chgData name="" userId="4df855aef7cffa4d" providerId="LiveId" clId="{F747458C-E209-4E45-BAC5-EA135AE2BD89}" dt="2024-08-11T12:48:57.969" v="207" actId="1076"/>
          <ac:spMkLst>
            <pc:docMk/>
            <pc:sldMk cId="3425178211" sldId="805"/>
            <ac:spMk id="7" creationId="{EB1F834C-4590-4747-9196-7FB81238E76F}"/>
          </ac:spMkLst>
        </pc:spChg>
        <pc:spChg chg="add mod">
          <ac:chgData name="" userId="4df855aef7cffa4d" providerId="LiveId" clId="{F747458C-E209-4E45-BAC5-EA135AE2BD89}" dt="2024-08-11T12:50:30.406" v="211" actId="1076"/>
          <ac:spMkLst>
            <pc:docMk/>
            <pc:sldMk cId="3425178211" sldId="805"/>
            <ac:spMk id="8" creationId="{855C8293-99D5-4D9A-9182-0B3FC0045DF6}"/>
          </ac:spMkLst>
        </pc:spChg>
        <pc:spChg chg="add mod">
          <ac:chgData name="" userId="4df855aef7cffa4d" providerId="LiveId" clId="{F747458C-E209-4E45-BAC5-EA135AE2BD89}" dt="2024-08-11T12:50:42.993" v="220" actId="207"/>
          <ac:spMkLst>
            <pc:docMk/>
            <pc:sldMk cId="3425178211" sldId="805"/>
            <ac:spMk id="9" creationId="{A6280B7C-B4C1-4846-A2F8-BB32A23EF4BB}"/>
          </ac:spMkLst>
        </pc:spChg>
        <pc:spChg chg="add mod">
          <ac:chgData name="" userId="4df855aef7cffa4d" providerId="LiveId" clId="{F747458C-E209-4E45-BAC5-EA135AE2BD89}" dt="2024-08-11T12:51:22.697" v="269" actId="14100"/>
          <ac:spMkLst>
            <pc:docMk/>
            <pc:sldMk cId="3425178211" sldId="805"/>
            <ac:spMk id="10" creationId="{0D2F75F2-1D0D-4E31-AD1B-D7576E192C86}"/>
          </ac:spMkLst>
        </pc:spChg>
        <pc:spChg chg="add mod">
          <ac:chgData name="" userId="4df855aef7cffa4d" providerId="LiveId" clId="{F747458C-E209-4E45-BAC5-EA135AE2BD89}" dt="2024-08-11T12:52:33.557" v="294"/>
          <ac:spMkLst>
            <pc:docMk/>
            <pc:sldMk cId="3425178211" sldId="805"/>
            <ac:spMk id="11" creationId="{7E4F8888-272B-41A9-AAB1-6D0870CD5D34}"/>
          </ac:spMkLst>
        </pc:spChg>
        <pc:spChg chg="add mod">
          <ac:chgData name="" userId="4df855aef7cffa4d" providerId="LiveId" clId="{F747458C-E209-4E45-BAC5-EA135AE2BD89}" dt="2024-08-11T12:52:19.331" v="293" actId="122"/>
          <ac:spMkLst>
            <pc:docMk/>
            <pc:sldMk cId="3425178211" sldId="805"/>
            <ac:spMk id="12" creationId="{976FD288-A5AE-44A8-A85F-CD4A1CB66A8C}"/>
          </ac:spMkLst>
        </pc:spChg>
        <pc:spChg chg="add mod">
          <ac:chgData name="" userId="4df855aef7cffa4d" providerId="LiveId" clId="{F747458C-E209-4E45-BAC5-EA135AE2BD89}" dt="2024-08-11T12:55:12.834" v="425" actId="1076"/>
          <ac:spMkLst>
            <pc:docMk/>
            <pc:sldMk cId="3425178211" sldId="805"/>
            <ac:spMk id="13" creationId="{EB6EA4A8-36D8-4486-B8F2-4AACE6A14DDF}"/>
          </ac:spMkLst>
        </pc:spChg>
        <pc:spChg chg="add mod">
          <ac:chgData name="" userId="4df855aef7cffa4d" providerId="LiveId" clId="{F747458C-E209-4E45-BAC5-EA135AE2BD89}" dt="2024-08-11T12:55:15.194" v="426" actId="1076"/>
          <ac:spMkLst>
            <pc:docMk/>
            <pc:sldMk cId="3425178211" sldId="805"/>
            <ac:spMk id="14" creationId="{51855426-2E47-4EC2-8661-5B240A81EF19}"/>
          </ac:spMkLst>
        </pc:spChg>
        <pc:picChg chg="add del mod">
          <ac:chgData name="" userId="4df855aef7cffa4d" providerId="LiveId" clId="{F747458C-E209-4E45-BAC5-EA135AE2BD89}" dt="2024-08-11T12:46:27.436" v="128" actId="478"/>
          <ac:picMkLst>
            <pc:docMk/>
            <pc:sldMk cId="3425178211" sldId="805"/>
            <ac:picMk id="4" creationId="{47DA115C-E359-433B-96FD-628AABADAA13}"/>
          </ac:picMkLst>
        </pc:picChg>
        <pc:picChg chg="add mod">
          <ac:chgData name="" userId="4df855aef7cffa4d" providerId="LiveId" clId="{F747458C-E209-4E45-BAC5-EA135AE2BD89}" dt="2024-08-11T12:48:57.969" v="207" actId="1076"/>
          <ac:picMkLst>
            <pc:docMk/>
            <pc:sldMk cId="3425178211" sldId="805"/>
            <ac:picMk id="5" creationId="{741A1B98-2142-4153-9F95-9539E1A9D88A}"/>
          </ac:picMkLst>
        </pc:picChg>
      </pc:sldChg>
      <pc:sldChg chg="addSp delSp modSp add delAnim modAnim">
        <pc:chgData name="" userId="4df855aef7cffa4d" providerId="LiveId" clId="{F747458C-E209-4E45-BAC5-EA135AE2BD89}" dt="2024-08-11T13:24:42.570" v="1242"/>
        <pc:sldMkLst>
          <pc:docMk/>
          <pc:sldMk cId="3677879957" sldId="806"/>
        </pc:sldMkLst>
        <pc:spChg chg="add mod">
          <ac:chgData name="" userId="4df855aef7cffa4d" providerId="LiveId" clId="{F747458C-E209-4E45-BAC5-EA135AE2BD89}" dt="2024-08-11T13:04:30.107" v="554" actId="1076"/>
          <ac:spMkLst>
            <pc:docMk/>
            <pc:sldMk cId="3677879957" sldId="806"/>
            <ac:spMk id="2" creationId="{617E119C-6C00-4EE4-A365-D8F4328E4A73}"/>
          </ac:spMkLst>
        </pc:spChg>
        <pc:spChg chg="add del mod">
          <ac:chgData name="" userId="4df855aef7cffa4d" providerId="LiveId" clId="{F747458C-E209-4E45-BAC5-EA135AE2BD89}" dt="2024-08-11T13:04:08.920" v="545" actId="478"/>
          <ac:spMkLst>
            <pc:docMk/>
            <pc:sldMk cId="3677879957" sldId="806"/>
            <ac:spMk id="4" creationId="{FBE52B45-D0EE-4879-AA4A-A1569C504190}"/>
          </ac:spMkLst>
        </pc:spChg>
        <pc:spChg chg="add del mod">
          <ac:chgData name="" userId="4df855aef7cffa4d" providerId="LiveId" clId="{F747458C-E209-4E45-BAC5-EA135AE2BD89}" dt="2024-08-11T13:04:17.070" v="550" actId="478"/>
          <ac:spMkLst>
            <pc:docMk/>
            <pc:sldMk cId="3677879957" sldId="806"/>
            <ac:spMk id="5" creationId="{071E05CC-EE25-4BB2-8EDB-FBF4C74FD5CE}"/>
          </ac:spMkLst>
        </pc:spChg>
        <pc:spChg chg="add mod">
          <ac:chgData name="" userId="4df855aef7cffa4d" providerId="LiveId" clId="{F747458C-E209-4E45-BAC5-EA135AE2BD89}" dt="2024-08-11T13:06:53.945" v="598" actId="1076"/>
          <ac:spMkLst>
            <pc:docMk/>
            <pc:sldMk cId="3677879957" sldId="806"/>
            <ac:spMk id="6" creationId="{D589B08F-4504-4A0B-8073-823D9D97502A}"/>
          </ac:spMkLst>
        </pc:spChg>
        <pc:spChg chg="add del">
          <ac:chgData name="" userId="4df855aef7cffa4d" providerId="LiveId" clId="{F747458C-E209-4E45-BAC5-EA135AE2BD89}" dt="2024-08-11T13:01:02.861" v="438" actId="478"/>
          <ac:spMkLst>
            <pc:docMk/>
            <pc:sldMk cId="3677879957" sldId="806"/>
            <ac:spMk id="7" creationId="{41BDCCB5-48DE-44B9-BE55-555AD4CC0F22}"/>
          </ac:spMkLst>
        </pc:spChg>
        <pc:spChg chg="add mod">
          <ac:chgData name="" userId="4df855aef7cffa4d" providerId="LiveId" clId="{F747458C-E209-4E45-BAC5-EA135AE2BD89}" dt="2024-08-11T13:01:35.353" v="447" actId="14100"/>
          <ac:spMkLst>
            <pc:docMk/>
            <pc:sldMk cId="3677879957" sldId="806"/>
            <ac:spMk id="9" creationId="{0118B53E-F71A-438D-BF51-75677C5EDA1B}"/>
          </ac:spMkLst>
        </pc:spChg>
        <pc:spChg chg="add mod">
          <ac:chgData name="" userId="4df855aef7cffa4d" providerId="LiveId" clId="{F747458C-E209-4E45-BAC5-EA135AE2BD89}" dt="2024-08-11T13:03:15.672" v="467"/>
          <ac:spMkLst>
            <pc:docMk/>
            <pc:sldMk cId="3677879957" sldId="806"/>
            <ac:spMk id="10" creationId="{810B1337-EAAE-4610-B49F-D737256C30C8}"/>
          </ac:spMkLst>
        </pc:spChg>
        <pc:spChg chg="add mod">
          <ac:chgData name="" userId="4df855aef7cffa4d" providerId="LiveId" clId="{F747458C-E209-4E45-BAC5-EA135AE2BD89}" dt="2024-08-11T13:04:57.301" v="558" actId="1076"/>
          <ac:spMkLst>
            <pc:docMk/>
            <pc:sldMk cId="3677879957" sldId="806"/>
            <ac:spMk id="12" creationId="{F654DF74-3DD2-4D95-8D1C-CAD4D34428F2}"/>
          </ac:spMkLst>
        </pc:spChg>
        <pc:spChg chg="add del mod">
          <ac:chgData name="" userId="4df855aef7cffa4d" providerId="LiveId" clId="{F747458C-E209-4E45-BAC5-EA135AE2BD89}" dt="2024-08-11T13:03:47.783" v="518" actId="478"/>
          <ac:spMkLst>
            <pc:docMk/>
            <pc:sldMk cId="3677879957" sldId="806"/>
            <ac:spMk id="13" creationId="{C63F4238-624D-463A-BD09-589F85029A38}"/>
          </ac:spMkLst>
        </pc:spChg>
        <pc:spChg chg="add mod">
          <ac:chgData name="" userId="4df855aef7cffa4d" providerId="LiveId" clId="{F747458C-E209-4E45-BAC5-EA135AE2BD89}" dt="2024-08-11T13:04:33.677" v="555" actId="1076"/>
          <ac:spMkLst>
            <pc:docMk/>
            <pc:sldMk cId="3677879957" sldId="806"/>
            <ac:spMk id="14" creationId="{889C321B-C48C-4922-8EC7-51B0852AA441}"/>
          </ac:spMkLst>
        </pc:spChg>
        <pc:spChg chg="add mod">
          <ac:chgData name="" userId="4df855aef7cffa4d" providerId="LiveId" clId="{F747458C-E209-4E45-BAC5-EA135AE2BD89}" dt="2024-08-11T13:18:52.238" v="1011" actId="1076"/>
          <ac:spMkLst>
            <pc:docMk/>
            <pc:sldMk cId="3677879957" sldId="806"/>
            <ac:spMk id="15" creationId="{FE257EA4-18D7-42D8-9E80-8827EA604A4D}"/>
          </ac:spMkLst>
        </pc:spChg>
        <pc:spChg chg="add del mod">
          <ac:chgData name="" userId="4df855aef7cffa4d" providerId="LiveId" clId="{F747458C-E209-4E45-BAC5-EA135AE2BD89}" dt="2024-08-11T13:07:16.180" v="602" actId="478"/>
          <ac:spMkLst>
            <pc:docMk/>
            <pc:sldMk cId="3677879957" sldId="806"/>
            <ac:spMk id="16" creationId="{3526A94F-D24C-41A2-B8A9-753C54C5ED8E}"/>
          </ac:spMkLst>
        </pc:spChg>
        <pc:spChg chg="add del mod">
          <ac:chgData name="" userId="4df855aef7cffa4d" providerId="LiveId" clId="{F747458C-E209-4E45-BAC5-EA135AE2BD89}" dt="2024-08-11T13:07:16.180" v="602" actId="478"/>
          <ac:spMkLst>
            <pc:docMk/>
            <pc:sldMk cId="3677879957" sldId="806"/>
            <ac:spMk id="17" creationId="{3E3D6B6B-2779-495E-AEF4-429CD1B45438}"/>
          </ac:spMkLst>
        </pc:spChg>
        <pc:spChg chg="add mod">
          <ac:chgData name="" userId="4df855aef7cffa4d" providerId="LiveId" clId="{F747458C-E209-4E45-BAC5-EA135AE2BD89}" dt="2024-08-11T13:08:02.483" v="677" actId="14100"/>
          <ac:spMkLst>
            <pc:docMk/>
            <pc:sldMk cId="3677879957" sldId="806"/>
            <ac:spMk id="18" creationId="{F60868BE-0303-4664-8EA5-35AB4C7A3436}"/>
          </ac:spMkLst>
        </pc:spChg>
        <pc:spChg chg="add mod">
          <ac:chgData name="" userId="4df855aef7cffa4d" providerId="LiveId" clId="{F747458C-E209-4E45-BAC5-EA135AE2BD89}" dt="2024-08-11T13:24:00.334" v="1229" actId="1076"/>
          <ac:spMkLst>
            <pc:docMk/>
            <pc:sldMk cId="3677879957" sldId="806"/>
            <ac:spMk id="19" creationId="{04249E6C-772D-4338-80B2-B394A689458D}"/>
          </ac:spMkLst>
        </pc:spChg>
        <pc:spChg chg="add mod">
          <ac:chgData name="" userId="4df855aef7cffa4d" providerId="LiveId" clId="{F747458C-E209-4E45-BAC5-EA135AE2BD89}" dt="2024-08-11T13:24:00.334" v="1229" actId="1076"/>
          <ac:spMkLst>
            <pc:docMk/>
            <pc:sldMk cId="3677879957" sldId="806"/>
            <ac:spMk id="20" creationId="{447F1C70-9273-4699-A279-48CAA8D57BB7}"/>
          </ac:spMkLst>
        </pc:spChg>
        <pc:spChg chg="add mod">
          <ac:chgData name="" userId="4df855aef7cffa4d" providerId="LiveId" clId="{F747458C-E209-4E45-BAC5-EA135AE2BD89}" dt="2024-08-11T13:24:00.334" v="1229" actId="1076"/>
          <ac:spMkLst>
            <pc:docMk/>
            <pc:sldMk cId="3677879957" sldId="806"/>
            <ac:spMk id="21" creationId="{B6A1E98B-B873-4960-B8CA-E8FF6E89E7E7}"/>
          </ac:spMkLst>
        </pc:spChg>
        <pc:spChg chg="add mod">
          <ac:chgData name="" userId="4df855aef7cffa4d" providerId="LiveId" clId="{F747458C-E209-4E45-BAC5-EA135AE2BD89}" dt="2024-08-11T13:12:47.418" v="796" actId="14100"/>
          <ac:spMkLst>
            <pc:docMk/>
            <pc:sldMk cId="3677879957" sldId="806"/>
            <ac:spMk id="23" creationId="{8019AFAF-33A5-4B32-912C-603DDACA1D04}"/>
          </ac:spMkLst>
        </pc:spChg>
        <pc:spChg chg="add mod">
          <ac:chgData name="" userId="4df855aef7cffa4d" providerId="LiveId" clId="{F747458C-E209-4E45-BAC5-EA135AE2BD89}" dt="2024-08-11T13:13:22.528" v="879" actId="1076"/>
          <ac:spMkLst>
            <pc:docMk/>
            <pc:sldMk cId="3677879957" sldId="806"/>
            <ac:spMk id="24" creationId="{6D918D9F-ACC8-41CE-B314-D8D3481F33AD}"/>
          </ac:spMkLst>
        </pc:spChg>
        <pc:picChg chg="add mod">
          <ac:chgData name="" userId="4df855aef7cffa4d" providerId="LiveId" clId="{F747458C-E209-4E45-BAC5-EA135AE2BD89}" dt="2024-08-11T13:06:38.996" v="595" actId="1076"/>
          <ac:picMkLst>
            <pc:docMk/>
            <pc:sldMk cId="3677879957" sldId="806"/>
            <ac:picMk id="3" creationId="{7546430F-8AED-4021-A024-393F2E6F5552}"/>
          </ac:picMkLst>
        </pc:picChg>
        <pc:picChg chg="add mod">
          <ac:chgData name="" userId="4df855aef7cffa4d" providerId="LiveId" clId="{F747458C-E209-4E45-BAC5-EA135AE2BD89}" dt="2024-08-11T13:01:23.025" v="444" actId="1076"/>
          <ac:picMkLst>
            <pc:docMk/>
            <pc:sldMk cId="3677879957" sldId="806"/>
            <ac:picMk id="8" creationId="{771F3D5F-E0E5-44DD-9489-29A434479D94}"/>
          </ac:picMkLst>
        </pc:picChg>
        <pc:picChg chg="add mod">
          <ac:chgData name="" userId="4df855aef7cffa4d" providerId="LiveId" clId="{F747458C-E209-4E45-BAC5-EA135AE2BD89}" dt="2024-08-11T13:07:53.922" v="674" actId="1076"/>
          <ac:picMkLst>
            <pc:docMk/>
            <pc:sldMk cId="3677879957" sldId="806"/>
            <ac:picMk id="11" creationId="{0A29AFE1-FA48-48B6-9AEB-DDCD965505D1}"/>
          </ac:picMkLst>
        </pc:picChg>
        <pc:picChg chg="add mod">
          <ac:chgData name="" userId="4df855aef7cffa4d" providerId="LiveId" clId="{F747458C-E209-4E45-BAC5-EA135AE2BD89}" dt="2024-08-11T13:24:00.334" v="1229" actId="1076"/>
          <ac:picMkLst>
            <pc:docMk/>
            <pc:sldMk cId="3677879957" sldId="806"/>
            <ac:picMk id="22" creationId="{484A04EF-B4DB-4F93-AB50-757853C4BBFC}"/>
          </ac:picMkLst>
        </pc:picChg>
        <pc:picChg chg="add mod">
          <ac:chgData name="" userId="4df855aef7cffa4d" providerId="LiveId" clId="{F747458C-E209-4E45-BAC5-EA135AE2BD89}" dt="2024-08-11T13:13:57.184" v="884" actId="1076"/>
          <ac:picMkLst>
            <pc:docMk/>
            <pc:sldMk cId="3677879957" sldId="806"/>
            <ac:picMk id="25" creationId="{250DC493-14C6-4C71-B35F-0E0F510B2269}"/>
          </ac:picMkLst>
        </pc:picChg>
      </pc:sldChg>
      <pc:sldChg chg="addSp delSp modSp add delAnim modAnim">
        <pc:chgData name="" userId="4df855aef7cffa4d" providerId="LiveId" clId="{F747458C-E209-4E45-BAC5-EA135AE2BD89}" dt="2024-08-11T13:25:23.498" v="1254" actId="947"/>
        <pc:sldMkLst>
          <pc:docMk/>
          <pc:sldMk cId="3814284536" sldId="807"/>
        </pc:sldMkLst>
        <pc:spChg chg="add del">
          <ac:chgData name="" userId="4df855aef7cffa4d" providerId="LiveId" clId="{F747458C-E209-4E45-BAC5-EA135AE2BD89}" dt="2024-08-11T13:16:31.311" v="886" actId="478"/>
          <ac:spMkLst>
            <pc:docMk/>
            <pc:sldMk cId="3814284536" sldId="807"/>
            <ac:spMk id="2" creationId="{CDD43D38-D32F-4D1C-B173-063F36BF64E6}"/>
          </ac:spMkLst>
        </pc:spChg>
        <pc:spChg chg="add mod">
          <ac:chgData name="" userId="4df855aef7cffa4d" providerId="LiveId" clId="{F747458C-E209-4E45-BAC5-EA135AE2BD89}" dt="2024-08-11T13:17:01.238" v="900" actId="1076"/>
          <ac:spMkLst>
            <pc:docMk/>
            <pc:sldMk cId="3814284536" sldId="807"/>
            <ac:spMk id="4" creationId="{6A5057A4-7621-4CA6-9532-64253C87BFDF}"/>
          </ac:spMkLst>
        </pc:spChg>
        <pc:spChg chg="add mod">
          <ac:chgData name="" userId="4df855aef7cffa4d" providerId="LiveId" clId="{F747458C-E209-4E45-BAC5-EA135AE2BD89}" dt="2024-08-11T13:19:58.673" v="1062" actId="14100"/>
          <ac:spMkLst>
            <pc:docMk/>
            <pc:sldMk cId="3814284536" sldId="807"/>
            <ac:spMk id="5" creationId="{8776FA3C-BCAD-4B4C-AE3E-97CB5EC3FB56}"/>
          </ac:spMkLst>
        </pc:spChg>
        <pc:spChg chg="add mod">
          <ac:chgData name="" userId="4df855aef7cffa4d" providerId="LiveId" clId="{F747458C-E209-4E45-BAC5-EA135AE2BD89}" dt="2024-08-11T13:20:05.431" v="1063" actId="1076"/>
          <ac:spMkLst>
            <pc:docMk/>
            <pc:sldMk cId="3814284536" sldId="807"/>
            <ac:spMk id="6" creationId="{A2E384B4-C293-407B-992A-E1BED93209FC}"/>
          </ac:spMkLst>
        </pc:spChg>
        <pc:spChg chg="add del mod">
          <ac:chgData name="" userId="4df855aef7cffa4d" providerId="LiveId" clId="{F747458C-E209-4E45-BAC5-EA135AE2BD89}" dt="2024-08-11T13:17:56" v="939" actId="478"/>
          <ac:spMkLst>
            <pc:docMk/>
            <pc:sldMk cId="3814284536" sldId="807"/>
            <ac:spMk id="7" creationId="{874E017F-2BB1-4645-83C9-FCB0EA501B09}"/>
          </ac:spMkLst>
        </pc:spChg>
        <pc:spChg chg="add del mod">
          <ac:chgData name="" userId="4df855aef7cffa4d" providerId="LiveId" clId="{F747458C-E209-4E45-BAC5-EA135AE2BD89}" dt="2024-08-11T13:20:13.444" v="1065" actId="478"/>
          <ac:spMkLst>
            <pc:docMk/>
            <pc:sldMk cId="3814284536" sldId="807"/>
            <ac:spMk id="8" creationId="{C5526EA4-D61C-4C6B-9140-2759DA0945D9}"/>
          </ac:spMkLst>
        </pc:spChg>
        <pc:spChg chg="add mod">
          <ac:chgData name="" userId="4df855aef7cffa4d" providerId="LiveId" clId="{F747458C-E209-4E45-BAC5-EA135AE2BD89}" dt="2024-08-11T13:21:33.632" v="1152" actId="207"/>
          <ac:spMkLst>
            <pc:docMk/>
            <pc:sldMk cId="3814284536" sldId="807"/>
            <ac:spMk id="10" creationId="{75A2A616-A94C-49B4-8628-7D4EBB93F83F}"/>
          </ac:spMkLst>
        </pc:spChg>
        <pc:spChg chg="add mod">
          <ac:chgData name="" userId="4df855aef7cffa4d" providerId="LiveId" clId="{F747458C-E209-4E45-BAC5-EA135AE2BD89}" dt="2024-08-11T13:20:09.191" v="1064" actId="571"/>
          <ac:spMkLst>
            <pc:docMk/>
            <pc:sldMk cId="3814284536" sldId="807"/>
            <ac:spMk id="11" creationId="{2DF56F64-DC70-42BC-BA24-45D8051A2F54}"/>
          </ac:spMkLst>
        </pc:spChg>
        <pc:spChg chg="add mod">
          <ac:chgData name="" userId="4df855aef7cffa4d" providerId="LiveId" clId="{F747458C-E209-4E45-BAC5-EA135AE2BD89}" dt="2024-08-11T13:25:12.610" v="1252" actId="947"/>
          <ac:spMkLst>
            <pc:docMk/>
            <pc:sldMk cId="3814284536" sldId="807"/>
            <ac:spMk id="12" creationId="{AB552698-AA69-47B3-99D5-EB631131AB4A}"/>
          </ac:spMkLst>
        </pc:spChg>
        <pc:spChg chg="add mod">
          <ac:chgData name="" userId="4df855aef7cffa4d" providerId="LiveId" clId="{F747458C-E209-4E45-BAC5-EA135AE2BD89}" dt="2024-08-11T13:22:05.052" v="1158" actId="1076"/>
          <ac:spMkLst>
            <pc:docMk/>
            <pc:sldMk cId="3814284536" sldId="807"/>
            <ac:spMk id="14" creationId="{24802BE6-5D91-42DB-9A7F-2A4AC4100247}"/>
          </ac:spMkLst>
        </pc:spChg>
        <pc:spChg chg="add mod">
          <ac:chgData name="" userId="4df855aef7cffa4d" providerId="LiveId" clId="{F747458C-E209-4E45-BAC5-EA135AE2BD89}" dt="2024-08-11T13:22:16.057" v="1161" actId="14100"/>
          <ac:spMkLst>
            <pc:docMk/>
            <pc:sldMk cId="3814284536" sldId="807"/>
            <ac:spMk id="15" creationId="{AA0B92EF-3E95-43D7-B30F-5282ACE209AB}"/>
          </ac:spMkLst>
        </pc:spChg>
        <pc:spChg chg="add mod">
          <ac:chgData name="" userId="4df855aef7cffa4d" providerId="LiveId" clId="{F747458C-E209-4E45-BAC5-EA135AE2BD89}" dt="2024-08-11T13:25:23.498" v="1254" actId="947"/>
          <ac:spMkLst>
            <pc:docMk/>
            <pc:sldMk cId="3814284536" sldId="807"/>
            <ac:spMk id="16" creationId="{A8D39A97-48B3-44F5-8B23-572A52F89ABE}"/>
          </ac:spMkLst>
        </pc:spChg>
        <pc:spChg chg="add mod">
          <ac:chgData name="" userId="4df855aef7cffa4d" providerId="LiveId" clId="{F747458C-E209-4E45-BAC5-EA135AE2BD89}" dt="2024-08-11T13:23:49.085" v="1227" actId="1076"/>
          <ac:spMkLst>
            <pc:docMk/>
            <pc:sldMk cId="3814284536" sldId="807"/>
            <ac:spMk id="17" creationId="{D0F3BD19-0E63-432C-854D-A3413EDD841B}"/>
          </ac:spMkLst>
        </pc:spChg>
        <pc:spChg chg="add mod">
          <ac:chgData name="" userId="4df855aef7cffa4d" providerId="LiveId" clId="{F747458C-E209-4E45-BAC5-EA135AE2BD89}" dt="2024-08-11T13:24:14.516" v="1232" actId="14100"/>
          <ac:spMkLst>
            <pc:docMk/>
            <pc:sldMk cId="3814284536" sldId="807"/>
            <ac:spMk id="18" creationId="{413B85AF-2093-42C1-9D20-FB2282BE3F4F}"/>
          </ac:spMkLst>
        </pc:spChg>
        <pc:spChg chg="add mod">
          <ac:chgData name="" userId="4df855aef7cffa4d" providerId="LiveId" clId="{F747458C-E209-4E45-BAC5-EA135AE2BD89}" dt="2024-08-11T13:24:10.431" v="1231" actId="1076"/>
          <ac:spMkLst>
            <pc:docMk/>
            <pc:sldMk cId="3814284536" sldId="807"/>
            <ac:spMk id="19" creationId="{492F3D0D-BE9D-42EA-822A-A6430010D1D8}"/>
          </ac:spMkLst>
        </pc:spChg>
        <pc:spChg chg="add mod">
          <ac:chgData name="" userId="4df855aef7cffa4d" providerId="LiveId" clId="{F747458C-E209-4E45-BAC5-EA135AE2BD89}" dt="2024-08-11T13:24:10.431" v="1231" actId="1076"/>
          <ac:spMkLst>
            <pc:docMk/>
            <pc:sldMk cId="3814284536" sldId="807"/>
            <ac:spMk id="20" creationId="{9066C7F7-1671-4D19-8F46-7A2B6BE2A03A}"/>
          </ac:spMkLst>
        </pc:spChg>
        <pc:picChg chg="add mod">
          <ac:chgData name="" userId="4df855aef7cffa4d" providerId="LiveId" clId="{F747458C-E209-4E45-BAC5-EA135AE2BD89}" dt="2024-08-11T13:17:01.238" v="900" actId="1076"/>
          <ac:picMkLst>
            <pc:docMk/>
            <pc:sldMk cId="3814284536" sldId="807"/>
            <ac:picMk id="3" creationId="{5B942D61-7458-4E82-8FCC-85B3ED571862}"/>
          </ac:picMkLst>
        </pc:picChg>
        <pc:picChg chg="add mod">
          <ac:chgData name="" userId="4df855aef7cffa4d" providerId="LiveId" clId="{F747458C-E209-4E45-BAC5-EA135AE2BD89}" dt="2024-08-11T13:19:55.205" v="1061" actId="1076"/>
          <ac:picMkLst>
            <pc:docMk/>
            <pc:sldMk cId="3814284536" sldId="807"/>
            <ac:picMk id="9" creationId="{65C45F74-BC16-4DDC-B59A-0AD2B9A3674A}"/>
          </ac:picMkLst>
        </pc:picChg>
        <pc:picChg chg="add mod">
          <ac:chgData name="" userId="4df855aef7cffa4d" providerId="LiveId" clId="{F747458C-E209-4E45-BAC5-EA135AE2BD89}" dt="2024-08-11T13:22:05.052" v="1158" actId="1076"/>
          <ac:picMkLst>
            <pc:docMk/>
            <pc:sldMk cId="3814284536" sldId="807"/>
            <ac:picMk id="13" creationId="{ABE14748-D5D0-4049-B01C-F9AF3411A586}"/>
          </ac:picMkLst>
        </pc:picChg>
        <pc:picChg chg="add mod">
          <ac:chgData name="" userId="4df855aef7cffa4d" providerId="LiveId" clId="{F747458C-E209-4E45-BAC5-EA135AE2BD89}" dt="2024-08-11T13:24:10.431" v="1231" actId="1076"/>
          <ac:picMkLst>
            <pc:docMk/>
            <pc:sldMk cId="3814284536" sldId="807"/>
            <ac:picMk id="21" creationId="{7EA917A3-CD16-415A-A435-3394B3BF3575}"/>
          </ac:picMkLst>
        </pc:picChg>
      </pc:sldChg>
      <pc:sldChg chg="addSp delSp modSp add modAnim">
        <pc:chgData name="" userId="4df855aef7cffa4d" providerId="LiveId" clId="{F747458C-E209-4E45-BAC5-EA135AE2BD89}" dt="2024-08-11T13:35:16.376" v="1611" actId="20577"/>
        <pc:sldMkLst>
          <pc:docMk/>
          <pc:sldMk cId="2547036412" sldId="808"/>
        </pc:sldMkLst>
        <pc:spChg chg="add del mod">
          <ac:chgData name="" userId="4df855aef7cffa4d" providerId="LiveId" clId="{F747458C-E209-4E45-BAC5-EA135AE2BD89}" dt="2024-08-11T13:26:15.035" v="1273" actId="478"/>
          <ac:spMkLst>
            <pc:docMk/>
            <pc:sldMk cId="2547036412" sldId="808"/>
            <ac:spMk id="2" creationId="{41C5ACB2-ED38-4DB2-AD10-F0119232CA06}"/>
          </ac:spMkLst>
        </pc:spChg>
        <pc:spChg chg="add mod">
          <ac:chgData name="" userId="4df855aef7cffa4d" providerId="LiveId" clId="{F747458C-E209-4E45-BAC5-EA135AE2BD89}" dt="2024-08-11T13:26:46.077" v="1290" actId="14100"/>
          <ac:spMkLst>
            <pc:docMk/>
            <pc:sldMk cId="2547036412" sldId="808"/>
            <ac:spMk id="3" creationId="{74940E09-9353-453D-8BB3-66EBFD332B4F}"/>
          </ac:spMkLst>
        </pc:spChg>
        <pc:spChg chg="add mod">
          <ac:chgData name="" userId="4df855aef7cffa4d" providerId="LiveId" clId="{F747458C-E209-4E45-BAC5-EA135AE2BD89}" dt="2024-08-11T13:27:56.933" v="1336" actId="1076"/>
          <ac:spMkLst>
            <pc:docMk/>
            <pc:sldMk cId="2547036412" sldId="808"/>
            <ac:spMk id="4" creationId="{9F971F05-B2A8-46D5-BE6D-E8DBE2ADECFA}"/>
          </ac:spMkLst>
        </pc:spChg>
        <pc:spChg chg="add mod ord">
          <ac:chgData name="" userId="4df855aef7cffa4d" providerId="LiveId" clId="{F747458C-E209-4E45-BAC5-EA135AE2BD89}" dt="2024-08-11T13:29:08.770" v="1480" actId="121"/>
          <ac:spMkLst>
            <pc:docMk/>
            <pc:sldMk cId="2547036412" sldId="808"/>
            <ac:spMk id="5" creationId="{2E44336E-7117-458A-8A66-88B39020DA71}"/>
          </ac:spMkLst>
        </pc:spChg>
        <pc:spChg chg="add mod">
          <ac:chgData name="" userId="4df855aef7cffa4d" providerId="LiveId" clId="{F747458C-E209-4E45-BAC5-EA135AE2BD89}" dt="2024-08-11T13:30:27.712" v="1495" actId="14100"/>
          <ac:spMkLst>
            <pc:docMk/>
            <pc:sldMk cId="2547036412" sldId="808"/>
            <ac:spMk id="6" creationId="{784A175B-FB42-481E-BBBD-9BA147687A08}"/>
          </ac:spMkLst>
        </pc:spChg>
        <pc:spChg chg="add del mod">
          <ac:chgData name="" userId="4df855aef7cffa4d" providerId="LiveId" clId="{F747458C-E209-4E45-BAC5-EA135AE2BD89}" dt="2024-08-11T13:30:44.525" v="1499" actId="478"/>
          <ac:spMkLst>
            <pc:docMk/>
            <pc:sldMk cId="2547036412" sldId="808"/>
            <ac:spMk id="10" creationId="{E215386F-3039-40C3-81DD-EBE8495993B3}"/>
          </ac:spMkLst>
        </pc:spChg>
        <pc:spChg chg="add mod">
          <ac:chgData name="" userId="4df855aef7cffa4d" providerId="LiveId" clId="{F747458C-E209-4E45-BAC5-EA135AE2BD89}" dt="2024-08-11T13:33:49.954" v="1595" actId="1076"/>
          <ac:spMkLst>
            <pc:docMk/>
            <pc:sldMk cId="2547036412" sldId="808"/>
            <ac:spMk id="11" creationId="{7507E026-46D7-40E1-AD5D-DBC9B304D88C}"/>
          </ac:spMkLst>
        </pc:spChg>
        <pc:spChg chg="add mod">
          <ac:chgData name="" userId="4df855aef7cffa4d" providerId="LiveId" clId="{F747458C-E209-4E45-BAC5-EA135AE2BD89}" dt="2024-08-11T13:31:12.642" v="1517" actId="14100"/>
          <ac:spMkLst>
            <pc:docMk/>
            <pc:sldMk cId="2547036412" sldId="808"/>
            <ac:spMk id="12" creationId="{5808B44A-0A53-43DE-A289-BB7D34202A36}"/>
          </ac:spMkLst>
        </pc:spChg>
        <pc:spChg chg="add mod">
          <ac:chgData name="" userId="4df855aef7cffa4d" providerId="LiveId" clId="{F747458C-E209-4E45-BAC5-EA135AE2BD89}" dt="2024-08-11T13:33:54.733" v="1597" actId="14100"/>
          <ac:spMkLst>
            <pc:docMk/>
            <pc:sldMk cId="2547036412" sldId="808"/>
            <ac:spMk id="14" creationId="{577EC386-2616-482C-B686-818BB54AA407}"/>
          </ac:spMkLst>
        </pc:spChg>
        <pc:spChg chg="add mod">
          <ac:chgData name="" userId="4df855aef7cffa4d" providerId="LiveId" clId="{F747458C-E209-4E45-BAC5-EA135AE2BD89}" dt="2024-08-11T13:34:36.973" v="1605" actId="14100"/>
          <ac:spMkLst>
            <pc:docMk/>
            <pc:sldMk cId="2547036412" sldId="808"/>
            <ac:spMk id="15" creationId="{938CCAE2-926B-49FC-85B7-25899EBBC157}"/>
          </ac:spMkLst>
        </pc:spChg>
        <pc:spChg chg="add mod">
          <ac:chgData name="" userId="4df855aef7cffa4d" providerId="LiveId" clId="{F747458C-E209-4E45-BAC5-EA135AE2BD89}" dt="2024-08-11T13:34:49.224" v="1607" actId="14100"/>
          <ac:spMkLst>
            <pc:docMk/>
            <pc:sldMk cId="2547036412" sldId="808"/>
            <ac:spMk id="16" creationId="{E7CB5385-A787-4BF7-9123-0D4F6986A2A2}"/>
          </ac:spMkLst>
        </pc:spChg>
        <pc:spChg chg="add mod">
          <ac:chgData name="" userId="4df855aef7cffa4d" providerId="LiveId" clId="{F747458C-E209-4E45-BAC5-EA135AE2BD89}" dt="2024-08-11T13:35:16.376" v="1611" actId="20577"/>
          <ac:spMkLst>
            <pc:docMk/>
            <pc:sldMk cId="2547036412" sldId="808"/>
            <ac:spMk id="17" creationId="{41A3290B-E38E-4F4D-AE7A-670B3B243927}"/>
          </ac:spMkLst>
        </pc:spChg>
        <pc:graphicFrameChg chg="add mod">
          <ac:chgData name="" userId="4df855aef7cffa4d" providerId="LiveId" clId="{F747458C-E209-4E45-BAC5-EA135AE2BD89}" dt="2024-08-11T13:32:48.780" v="1590" actId="404"/>
          <ac:graphicFrameMkLst>
            <pc:docMk/>
            <pc:sldMk cId="2547036412" sldId="808"/>
            <ac:graphicFrameMk id="8" creationId="{99B25A29-5E50-4C11-8A2F-5DB186701710}"/>
          </ac:graphicFrameMkLst>
        </pc:graphicFrameChg>
        <pc:picChg chg="add mod">
          <ac:chgData name="" userId="4df855aef7cffa4d" providerId="LiveId" clId="{F747458C-E209-4E45-BAC5-EA135AE2BD89}" dt="2024-08-11T13:30:31.806" v="1496" actId="1076"/>
          <ac:picMkLst>
            <pc:docMk/>
            <pc:sldMk cId="2547036412" sldId="808"/>
            <ac:picMk id="7" creationId="{9041D0CC-AA53-4187-AC00-1FA061612D34}"/>
          </ac:picMkLst>
        </pc:picChg>
        <pc:picChg chg="add mod">
          <ac:chgData name="" userId="4df855aef7cffa4d" providerId="LiveId" clId="{F747458C-E209-4E45-BAC5-EA135AE2BD89}" dt="2024-08-11T13:30:35.111" v="1497" actId="1076"/>
          <ac:picMkLst>
            <pc:docMk/>
            <pc:sldMk cId="2547036412" sldId="808"/>
            <ac:picMk id="9" creationId="{80F912FF-6425-4ADD-B465-2368E2F4ED23}"/>
          </ac:picMkLst>
        </pc:picChg>
        <pc:picChg chg="add del">
          <ac:chgData name="" userId="4df855aef7cffa4d" providerId="LiveId" clId="{F747458C-E209-4E45-BAC5-EA135AE2BD89}" dt="2024-08-11T13:29:58.292" v="1488" actId="478"/>
          <ac:picMkLst>
            <pc:docMk/>
            <pc:sldMk cId="2547036412" sldId="808"/>
            <ac:picMk id="1026" creationId="{186E44BE-DF24-4C16-83C2-15A141A28205}"/>
          </ac:picMkLst>
        </pc:picChg>
      </pc:sldChg>
      <pc:sldChg chg="addSp delSp modSp add">
        <pc:chgData name="" userId="4df855aef7cffa4d" providerId="LiveId" clId="{F747458C-E209-4E45-BAC5-EA135AE2BD89}" dt="2024-08-11T13:46:41.867" v="2139" actId="1076"/>
        <pc:sldMkLst>
          <pc:docMk/>
          <pc:sldMk cId="398673143" sldId="809"/>
        </pc:sldMkLst>
        <pc:spChg chg="add mod">
          <ac:chgData name="" userId="4df855aef7cffa4d" providerId="LiveId" clId="{F747458C-E209-4E45-BAC5-EA135AE2BD89}" dt="2024-08-11T13:36:30.383" v="1664" actId="403"/>
          <ac:spMkLst>
            <pc:docMk/>
            <pc:sldMk cId="398673143" sldId="809"/>
            <ac:spMk id="2" creationId="{10025FB6-25BB-4227-BD7B-061D66A62482}"/>
          </ac:spMkLst>
        </pc:spChg>
        <pc:spChg chg="add mod">
          <ac:chgData name="" userId="4df855aef7cffa4d" providerId="LiveId" clId="{F747458C-E209-4E45-BAC5-EA135AE2BD89}" dt="2024-08-11T13:46:41.867" v="2139" actId="1076"/>
          <ac:spMkLst>
            <pc:docMk/>
            <pc:sldMk cId="398673143" sldId="809"/>
            <ac:spMk id="3" creationId="{C734EB20-DD42-41F4-AEE5-15DBA24358FA}"/>
          </ac:spMkLst>
        </pc:spChg>
        <pc:spChg chg="add mod">
          <ac:chgData name="" userId="4df855aef7cffa4d" providerId="LiveId" clId="{F747458C-E209-4E45-BAC5-EA135AE2BD89}" dt="2024-08-11T13:46:41.867" v="2139" actId="1076"/>
          <ac:spMkLst>
            <pc:docMk/>
            <pc:sldMk cId="398673143" sldId="809"/>
            <ac:spMk id="4" creationId="{BEFDB236-BE4D-4AD2-BC55-40CE4D9BADE4}"/>
          </ac:spMkLst>
        </pc:spChg>
        <pc:spChg chg="add mod">
          <ac:chgData name="" userId="4df855aef7cffa4d" providerId="LiveId" clId="{F747458C-E209-4E45-BAC5-EA135AE2BD89}" dt="2024-08-11T13:46:41.867" v="2139" actId="1076"/>
          <ac:spMkLst>
            <pc:docMk/>
            <pc:sldMk cId="398673143" sldId="809"/>
            <ac:spMk id="5" creationId="{5EB2B1BD-6174-4962-BB87-1DA69F9F987A}"/>
          </ac:spMkLst>
        </pc:spChg>
        <pc:spChg chg="add mod">
          <ac:chgData name="" userId="4df855aef7cffa4d" providerId="LiveId" clId="{F747458C-E209-4E45-BAC5-EA135AE2BD89}" dt="2024-08-11T13:46:41.867" v="2139" actId="1076"/>
          <ac:spMkLst>
            <pc:docMk/>
            <pc:sldMk cId="398673143" sldId="809"/>
            <ac:spMk id="6" creationId="{699A7996-2F2E-4ABF-BCA3-3FC14754902D}"/>
          </ac:spMkLst>
        </pc:spChg>
        <pc:spChg chg="add mod">
          <ac:chgData name="" userId="4df855aef7cffa4d" providerId="LiveId" clId="{F747458C-E209-4E45-BAC5-EA135AE2BD89}" dt="2024-08-11T13:46:41.867" v="2139" actId="1076"/>
          <ac:spMkLst>
            <pc:docMk/>
            <pc:sldMk cId="398673143" sldId="809"/>
            <ac:spMk id="7" creationId="{81E4B4A3-B7F3-43BF-8965-2107D792A8F1}"/>
          </ac:spMkLst>
        </pc:spChg>
        <pc:spChg chg="add mod">
          <ac:chgData name="" userId="4df855aef7cffa4d" providerId="LiveId" clId="{F747458C-E209-4E45-BAC5-EA135AE2BD89}" dt="2024-08-11T13:46:41.867" v="2139" actId="1076"/>
          <ac:spMkLst>
            <pc:docMk/>
            <pc:sldMk cId="398673143" sldId="809"/>
            <ac:spMk id="8" creationId="{48B2CA59-B03D-4676-B2EB-17AF402E5271}"/>
          </ac:spMkLst>
        </pc:spChg>
        <pc:spChg chg="add mod">
          <ac:chgData name="" userId="4df855aef7cffa4d" providerId="LiveId" clId="{F747458C-E209-4E45-BAC5-EA135AE2BD89}" dt="2024-08-11T13:46:41.867" v="2139" actId="1076"/>
          <ac:spMkLst>
            <pc:docMk/>
            <pc:sldMk cId="398673143" sldId="809"/>
            <ac:spMk id="9" creationId="{B8EDE966-CB18-4667-B58A-64F0E0FD2904}"/>
          </ac:spMkLst>
        </pc:spChg>
        <pc:spChg chg="add mod">
          <ac:chgData name="" userId="4df855aef7cffa4d" providerId="LiveId" clId="{F747458C-E209-4E45-BAC5-EA135AE2BD89}" dt="2024-08-11T13:46:41.867" v="2139" actId="1076"/>
          <ac:spMkLst>
            <pc:docMk/>
            <pc:sldMk cId="398673143" sldId="809"/>
            <ac:spMk id="10" creationId="{9446C058-991D-4048-8D53-B452CC3FCBC6}"/>
          </ac:spMkLst>
        </pc:spChg>
        <pc:spChg chg="add mod">
          <ac:chgData name="" userId="4df855aef7cffa4d" providerId="LiveId" clId="{F747458C-E209-4E45-BAC5-EA135AE2BD89}" dt="2024-08-11T13:46:41.867" v="2139" actId="1076"/>
          <ac:spMkLst>
            <pc:docMk/>
            <pc:sldMk cId="398673143" sldId="809"/>
            <ac:spMk id="11" creationId="{24FF3A47-7936-4288-BF17-6341B929C4C7}"/>
          </ac:spMkLst>
        </pc:spChg>
        <pc:spChg chg="add del mod">
          <ac:chgData name="" userId="4df855aef7cffa4d" providerId="LiveId" clId="{F747458C-E209-4E45-BAC5-EA135AE2BD89}" dt="2024-08-11T13:41:17.597" v="1859" actId="478"/>
          <ac:spMkLst>
            <pc:docMk/>
            <pc:sldMk cId="398673143" sldId="809"/>
            <ac:spMk id="14" creationId="{4FB82604-75A6-4E4A-8883-EB9958467E52}"/>
          </ac:spMkLst>
        </pc:spChg>
        <pc:spChg chg="add mod">
          <ac:chgData name="" userId="4df855aef7cffa4d" providerId="LiveId" clId="{F747458C-E209-4E45-BAC5-EA135AE2BD89}" dt="2024-08-11T13:46:41.867" v="2139" actId="1076"/>
          <ac:spMkLst>
            <pc:docMk/>
            <pc:sldMk cId="398673143" sldId="809"/>
            <ac:spMk id="15" creationId="{DDCC1860-5D56-4FBB-BA68-98F041DB7B66}"/>
          </ac:spMkLst>
        </pc:spChg>
        <pc:spChg chg="add mod">
          <ac:chgData name="" userId="4df855aef7cffa4d" providerId="LiveId" clId="{F747458C-E209-4E45-BAC5-EA135AE2BD89}" dt="2024-08-11T13:46:41.867" v="2139" actId="1076"/>
          <ac:spMkLst>
            <pc:docMk/>
            <pc:sldMk cId="398673143" sldId="809"/>
            <ac:spMk id="17" creationId="{3550F46C-9882-4AD0-B8BD-81E7D342F326}"/>
          </ac:spMkLst>
        </pc:spChg>
        <pc:spChg chg="add mod">
          <ac:chgData name="" userId="4df855aef7cffa4d" providerId="LiveId" clId="{F747458C-E209-4E45-BAC5-EA135AE2BD89}" dt="2024-08-11T13:46:41.867" v="2139" actId="1076"/>
          <ac:spMkLst>
            <pc:docMk/>
            <pc:sldMk cId="398673143" sldId="809"/>
            <ac:spMk id="18" creationId="{10B6CFB7-BA39-4D4B-B34D-6D041F82D214}"/>
          </ac:spMkLst>
        </pc:spChg>
        <pc:spChg chg="add mod">
          <ac:chgData name="" userId="4df855aef7cffa4d" providerId="LiveId" clId="{F747458C-E209-4E45-BAC5-EA135AE2BD89}" dt="2024-08-11T13:46:41.867" v="2139" actId="1076"/>
          <ac:spMkLst>
            <pc:docMk/>
            <pc:sldMk cId="398673143" sldId="809"/>
            <ac:spMk id="19" creationId="{85015BCE-D159-47EC-B45A-90C621C8C303}"/>
          </ac:spMkLst>
        </pc:spChg>
        <pc:spChg chg="add mod">
          <ac:chgData name="" userId="4df855aef7cffa4d" providerId="LiveId" clId="{F747458C-E209-4E45-BAC5-EA135AE2BD89}" dt="2024-08-11T13:46:41.867" v="2139" actId="1076"/>
          <ac:spMkLst>
            <pc:docMk/>
            <pc:sldMk cId="398673143" sldId="809"/>
            <ac:spMk id="20" creationId="{F4EBDF0C-F32D-4E10-8FDB-123BCFD41785}"/>
          </ac:spMkLst>
        </pc:spChg>
        <pc:spChg chg="add mod">
          <ac:chgData name="" userId="4df855aef7cffa4d" providerId="LiveId" clId="{F747458C-E209-4E45-BAC5-EA135AE2BD89}" dt="2024-08-11T13:46:41.867" v="2139" actId="1076"/>
          <ac:spMkLst>
            <pc:docMk/>
            <pc:sldMk cId="398673143" sldId="809"/>
            <ac:spMk id="22" creationId="{6972B0A3-262A-489D-A64E-CF6875FF1BCB}"/>
          </ac:spMkLst>
        </pc:spChg>
        <pc:spChg chg="add mod">
          <ac:chgData name="" userId="4df855aef7cffa4d" providerId="LiveId" clId="{F747458C-E209-4E45-BAC5-EA135AE2BD89}" dt="2024-08-11T13:46:41.867" v="2139" actId="1076"/>
          <ac:spMkLst>
            <pc:docMk/>
            <pc:sldMk cId="398673143" sldId="809"/>
            <ac:spMk id="23" creationId="{BDC56A3E-D778-401B-894E-D9517CB8C6EE}"/>
          </ac:spMkLst>
        </pc:spChg>
        <pc:picChg chg="add mod">
          <ac:chgData name="" userId="4df855aef7cffa4d" providerId="LiveId" clId="{F747458C-E209-4E45-BAC5-EA135AE2BD89}" dt="2024-08-11T13:46:41.867" v="2139" actId="1076"/>
          <ac:picMkLst>
            <pc:docMk/>
            <pc:sldMk cId="398673143" sldId="809"/>
            <ac:picMk id="12" creationId="{4DEBE9B6-D48F-4376-A126-9CCB0B77192C}"/>
          </ac:picMkLst>
        </pc:picChg>
        <pc:picChg chg="add mod">
          <ac:chgData name="" userId="4df855aef7cffa4d" providerId="LiveId" clId="{F747458C-E209-4E45-BAC5-EA135AE2BD89}" dt="2024-08-11T13:46:41.867" v="2139" actId="1076"/>
          <ac:picMkLst>
            <pc:docMk/>
            <pc:sldMk cId="398673143" sldId="809"/>
            <ac:picMk id="13" creationId="{AC191516-5EA9-4CC5-BCDC-C51DB2757639}"/>
          </ac:picMkLst>
        </pc:picChg>
        <pc:picChg chg="add mod">
          <ac:chgData name="" userId="4df855aef7cffa4d" providerId="LiveId" clId="{F747458C-E209-4E45-BAC5-EA135AE2BD89}" dt="2024-08-11T13:46:41.867" v="2139" actId="1076"/>
          <ac:picMkLst>
            <pc:docMk/>
            <pc:sldMk cId="398673143" sldId="809"/>
            <ac:picMk id="16" creationId="{BC3F13EA-11E0-481F-A808-F8E9DB595A38}"/>
          </ac:picMkLst>
        </pc:picChg>
        <pc:picChg chg="add mod">
          <ac:chgData name="" userId="4df855aef7cffa4d" providerId="LiveId" clId="{F747458C-E209-4E45-BAC5-EA135AE2BD89}" dt="2024-08-11T13:46:41.867" v="2139" actId="1076"/>
          <ac:picMkLst>
            <pc:docMk/>
            <pc:sldMk cId="398673143" sldId="809"/>
            <ac:picMk id="21" creationId="{1C450ECD-FD02-45D3-9112-7AA666982E01}"/>
          </ac:picMkLst>
        </pc:picChg>
      </pc:sldChg>
      <pc:sldChg chg="addSp delSp modSp add">
        <pc:chgData name="" userId="4df855aef7cffa4d" providerId="LiveId" clId="{F747458C-E209-4E45-BAC5-EA135AE2BD89}" dt="2024-08-11T13:55:16.050" v="2463" actId="1076"/>
        <pc:sldMkLst>
          <pc:docMk/>
          <pc:sldMk cId="3505089641" sldId="810"/>
        </pc:sldMkLst>
        <pc:spChg chg="add mod">
          <ac:chgData name="" userId="4df855aef7cffa4d" providerId="LiveId" clId="{F747458C-E209-4E45-BAC5-EA135AE2BD89}" dt="2024-08-11T13:54:25.466" v="2406" actId="1076"/>
          <ac:spMkLst>
            <pc:docMk/>
            <pc:sldMk cId="3505089641" sldId="810"/>
            <ac:spMk id="2" creationId="{43C692F2-F1D2-432C-B600-2CA0FA4A5B75}"/>
          </ac:spMkLst>
        </pc:spChg>
        <pc:spChg chg="add mod">
          <ac:chgData name="" userId="4df855aef7cffa4d" providerId="LiveId" clId="{F747458C-E209-4E45-BAC5-EA135AE2BD89}" dt="2024-08-11T13:54:25.466" v="2406" actId="1076"/>
          <ac:spMkLst>
            <pc:docMk/>
            <pc:sldMk cId="3505089641" sldId="810"/>
            <ac:spMk id="3" creationId="{AD0FD855-9905-420B-B934-C0D6E73E6E4E}"/>
          </ac:spMkLst>
        </pc:spChg>
        <pc:spChg chg="add mod">
          <ac:chgData name="" userId="4df855aef7cffa4d" providerId="LiveId" clId="{F747458C-E209-4E45-BAC5-EA135AE2BD89}" dt="2024-08-11T13:54:25.466" v="2406" actId="1076"/>
          <ac:spMkLst>
            <pc:docMk/>
            <pc:sldMk cId="3505089641" sldId="810"/>
            <ac:spMk id="4" creationId="{E4E4B450-99AE-43E2-93FE-65CA4583AFD4}"/>
          </ac:spMkLst>
        </pc:spChg>
        <pc:spChg chg="add del mod">
          <ac:chgData name="" userId="4df855aef7cffa4d" providerId="LiveId" clId="{F747458C-E209-4E45-BAC5-EA135AE2BD89}" dt="2024-08-11T13:49:16.744" v="2184" actId="478"/>
          <ac:spMkLst>
            <pc:docMk/>
            <pc:sldMk cId="3505089641" sldId="810"/>
            <ac:spMk id="5" creationId="{F9F06F86-D2F0-4FDF-957A-C92CD2E21FF5}"/>
          </ac:spMkLst>
        </pc:spChg>
        <pc:spChg chg="add mod">
          <ac:chgData name="" userId="4df855aef7cffa4d" providerId="LiveId" clId="{F747458C-E209-4E45-BAC5-EA135AE2BD89}" dt="2024-08-11T13:54:25.466" v="2406" actId="1076"/>
          <ac:spMkLst>
            <pc:docMk/>
            <pc:sldMk cId="3505089641" sldId="810"/>
            <ac:spMk id="6" creationId="{9270DE74-49A7-423E-8405-941812CD7E1B}"/>
          </ac:spMkLst>
        </pc:spChg>
        <pc:spChg chg="add del mod">
          <ac:chgData name="" userId="4df855aef7cffa4d" providerId="LiveId" clId="{F747458C-E209-4E45-BAC5-EA135AE2BD89}" dt="2024-08-11T13:49:58.326" v="2230" actId="478"/>
          <ac:spMkLst>
            <pc:docMk/>
            <pc:sldMk cId="3505089641" sldId="810"/>
            <ac:spMk id="7" creationId="{207A8C07-1C0E-41F5-A98D-CA2E00D26BC1}"/>
          </ac:spMkLst>
        </pc:spChg>
        <pc:spChg chg="add del mod">
          <ac:chgData name="" userId="4df855aef7cffa4d" providerId="LiveId" clId="{F747458C-E209-4E45-BAC5-EA135AE2BD89}" dt="2024-08-11T13:49:57.111" v="2229" actId="478"/>
          <ac:spMkLst>
            <pc:docMk/>
            <pc:sldMk cId="3505089641" sldId="810"/>
            <ac:spMk id="8" creationId="{F0CBE5F7-37D5-4F11-BEC4-BAABF5BF86BF}"/>
          </ac:spMkLst>
        </pc:spChg>
        <pc:spChg chg="add mod">
          <ac:chgData name="" userId="4df855aef7cffa4d" providerId="LiveId" clId="{F747458C-E209-4E45-BAC5-EA135AE2BD89}" dt="2024-08-11T13:54:57.507" v="2418" actId="20577"/>
          <ac:spMkLst>
            <pc:docMk/>
            <pc:sldMk cId="3505089641" sldId="810"/>
            <ac:spMk id="10" creationId="{B4C5DD37-A7C1-47B3-815B-C53A80BFFB7B}"/>
          </ac:spMkLst>
        </pc:spChg>
        <pc:spChg chg="add mod">
          <ac:chgData name="" userId="4df855aef7cffa4d" providerId="LiveId" clId="{F747458C-E209-4E45-BAC5-EA135AE2BD89}" dt="2024-08-11T13:55:16.050" v="2463" actId="1076"/>
          <ac:spMkLst>
            <pc:docMk/>
            <pc:sldMk cId="3505089641" sldId="810"/>
            <ac:spMk id="11" creationId="{F3A51D8C-54A0-4A84-8BC4-7E382F0141D2}"/>
          </ac:spMkLst>
        </pc:spChg>
        <pc:picChg chg="add mod">
          <ac:chgData name="" userId="4df855aef7cffa4d" providerId="LiveId" clId="{F747458C-E209-4E45-BAC5-EA135AE2BD89}" dt="2024-08-11T13:54:25.466" v="2406" actId="1076"/>
          <ac:picMkLst>
            <pc:docMk/>
            <pc:sldMk cId="3505089641" sldId="810"/>
            <ac:picMk id="9" creationId="{71DAD59C-F990-4EEB-B389-66E3CC677A89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FC72F4-9455-4B38-8AE5-A734DEB04239}" type="doc">
      <dgm:prSet loTypeId="urn:microsoft.com/office/officeart/2005/8/layout/pyramid1" loCatId="pyramid" qsTypeId="urn:microsoft.com/office/officeart/2005/8/quickstyle/simple1" qsCatId="simple" csTypeId="urn:microsoft.com/office/officeart/2005/8/colors/colorful4" csCatId="colorful" phldr="1"/>
      <dgm:spPr/>
    </dgm:pt>
    <dgm:pt modelId="{F5DE4212-0603-4A5C-B5D5-C96D44B75552}">
      <dgm:prSet phldrT="[テキスト]" custT="1"/>
      <dgm:spPr/>
      <dgm:t>
        <a:bodyPr/>
        <a:lstStyle/>
        <a:p>
          <a:r>
            <a: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rPr>
            <a:t>教皇</a:t>
          </a:r>
        </a:p>
      </dgm:t>
    </dgm:pt>
    <dgm:pt modelId="{105D7928-BD50-40AF-A2B5-C35021A13443}" type="parTrans" cxnId="{664E895A-3244-4CBD-8877-66756696A9EB}">
      <dgm:prSet/>
      <dgm:spPr/>
      <dgm:t>
        <a:bodyPr/>
        <a:lstStyle/>
        <a:p>
          <a:endParaRPr kumimoji="1" lang="ja-JP" altLang="en-US" sz="1100">
            <a:solidFill>
              <a:schemeClr val="bg1"/>
            </a:solidFill>
            <a:latin typeface="UD Digi Kyokasho N-B" panose="02020700000000000000" pitchFamily="17" charset="-128"/>
            <a:ea typeface="UD Digi Kyokasho N-B" panose="02020700000000000000" pitchFamily="17" charset="-128"/>
          </a:endParaRPr>
        </a:p>
      </dgm:t>
    </dgm:pt>
    <dgm:pt modelId="{60EAC808-6527-430C-9B27-86890AF1A64B}" type="sibTrans" cxnId="{664E895A-3244-4CBD-8877-66756696A9EB}">
      <dgm:prSet/>
      <dgm:spPr/>
      <dgm:t>
        <a:bodyPr/>
        <a:lstStyle/>
        <a:p>
          <a:endParaRPr kumimoji="1" lang="ja-JP" altLang="en-US" sz="1100">
            <a:solidFill>
              <a:schemeClr val="bg1"/>
            </a:solidFill>
            <a:latin typeface="UD Digi Kyokasho N-B" panose="02020700000000000000" pitchFamily="17" charset="-128"/>
            <a:ea typeface="UD Digi Kyokasho N-B" panose="02020700000000000000" pitchFamily="17" charset="-128"/>
          </a:endParaRPr>
        </a:p>
      </dgm:t>
    </dgm:pt>
    <dgm:pt modelId="{7ECBBD71-5C03-443E-BD48-056866E85645}">
      <dgm:prSet phldrT="[テキスト]" custT="1"/>
      <dgm:spPr/>
      <dgm:t>
        <a:bodyPr/>
        <a:lstStyle/>
        <a:p>
          <a:r>
            <a:rPr kumimoji="1" lang="ja-JP" altLang="en-US" sz="28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rPr>
            <a:t>大司教</a:t>
          </a:r>
        </a:p>
      </dgm:t>
    </dgm:pt>
    <dgm:pt modelId="{5FA459CA-2A9A-469D-A13A-FFA8B31B1910}" type="parTrans" cxnId="{A9646143-5CD4-449C-93EC-D2210DC7CF5A}">
      <dgm:prSet/>
      <dgm:spPr/>
      <dgm:t>
        <a:bodyPr/>
        <a:lstStyle/>
        <a:p>
          <a:endParaRPr kumimoji="1" lang="ja-JP" altLang="en-US" sz="1100">
            <a:solidFill>
              <a:schemeClr val="bg1"/>
            </a:solidFill>
            <a:latin typeface="UD Digi Kyokasho N-B" panose="02020700000000000000" pitchFamily="17" charset="-128"/>
            <a:ea typeface="UD Digi Kyokasho N-B" panose="02020700000000000000" pitchFamily="17" charset="-128"/>
          </a:endParaRPr>
        </a:p>
      </dgm:t>
    </dgm:pt>
    <dgm:pt modelId="{0D2BE90B-27FC-49DD-AA24-3F3623D3A8F6}" type="sibTrans" cxnId="{A9646143-5CD4-449C-93EC-D2210DC7CF5A}">
      <dgm:prSet/>
      <dgm:spPr/>
      <dgm:t>
        <a:bodyPr/>
        <a:lstStyle/>
        <a:p>
          <a:endParaRPr kumimoji="1" lang="ja-JP" altLang="en-US" sz="1100">
            <a:solidFill>
              <a:schemeClr val="bg1"/>
            </a:solidFill>
            <a:latin typeface="UD Digi Kyokasho N-B" panose="02020700000000000000" pitchFamily="17" charset="-128"/>
            <a:ea typeface="UD Digi Kyokasho N-B" panose="02020700000000000000" pitchFamily="17" charset="-128"/>
          </a:endParaRPr>
        </a:p>
      </dgm:t>
    </dgm:pt>
    <dgm:pt modelId="{7EAE73D0-1EFB-45D5-8643-664ED509D81D}">
      <dgm:prSet phldrT="[テキスト]" custT="1"/>
      <dgm:spPr/>
      <dgm:t>
        <a:bodyPr/>
        <a:lstStyle/>
        <a:p>
          <a:r>
            <a: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rPr>
            <a:t>司教</a:t>
          </a:r>
          <a:endParaRPr kumimoji="1" lang="en-US" altLang="ja-JP" sz="3600" dirty="0">
            <a:solidFill>
              <a:schemeClr val="bg1"/>
            </a:solidFill>
            <a:latin typeface="UD Digi Kyokasho N-B" panose="02020700000000000000" pitchFamily="17" charset="-128"/>
            <a:ea typeface="UD Digi Kyokasho N-B" panose="02020700000000000000" pitchFamily="17" charset="-128"/>
          </a:endParaRPr>
        </a:p>
      </dgm:t>
    </dgm:pt>
    <dgm:pt modelId="{2CD57AC7-793E-4C88-8625-86D6F1E2F028}" type="parTrans" cxnId="{A4CF396C-738C-405D-8EFA-E0E56A28606B}">
      <dgm:prSet/>
      <dgm:spPr/>
      <dgm:t>
        <a:bodyPr/>
        <a:lstStyle/>
        <a:p>
          <a:endParaRPr kumimoji="1" lang="ja-JP" altLang="en-US" sz="1100">
            <a:solidFill>
              <a:schemeClr val="bg1"/>
            </a:solidFill>
            <a:latin typeface="UD Digi Kyokasho N-B" panose="02020700000000000000" pitchFamily="17" charset="-128"/>
            <a:ea typeface="UD Digi Kyokasho N-B" panose="02020700000000000000" pitchFamily="17" charset="-128"/>
          </a:endParaRPr>
        </a:p>
      </dgm:t>
    </dgm:pt>
    <dgm:pt modelId="{62B9046A-24A6-4E2C-87F0-548DCDAEF671}" type="sibTrans" cxnId="{A4CF396C-738C-405D-8EFA-E0E56A28606B}">
      <dgm:prSet/>
      <dgm:spPr/>
      <dgm:t>
        <a:bodyPr/>
        <a:lstStyle/>
        <a:p>
          <a:endParaRPr kumimoji="1" lang="ja-JP" altLang="en-US" sz="1100">
            <a:solidFill>
              <a:schemeClr val="bg1"/>
            </a:solidFill>
            <a:latin typeface="UD Digi Kyokasho N-B" panose="02020700000000000000" pitchFamily="17" charset="-128"/>
            <a:ea typeface="UD Digi Kyokasho N-B" panose="02020700000000000000" pitchFamily="17" charset="-128"/>
          </a:endParaRPr>
        </a:p>
      </dgm:t>
    </dgm:pt>
    <dgm:pt modelId="{9E4FCEAF-C895-439E-9194-D78FABB78F0F}">
      <dgm:prSet phldrT="[テキスト]" custT="1"/>
      <dgm:spPr/>
      <dgm:t>
        <a:bodyPr/>
        <a:lstStyle/>
        <a:p>
          <a:r>
            <a: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rPr>
            <a:t>司祭</a:t>
          </a:r>
          <a:endParaRPr kumimoji="1" lang="en-US" altLang="ja-JP" sz="3600" dirty="0">
            <a:solidFill>
              <a:schemeClr val="bg1"/>
            </a:solidFill>
            <a:latin typeface="UD Digi Kyokasho N-B" panose="02020700000000000000" pitchFamily="17" charset="-128"/>
            <a:ea typeface="UD Digi Kyokasho N-B" panose="02020700000000000000" pitchFamily="17" charset="-128"/>
          </a:endParaRPr>
        </a:p>
      </dgm:t>
    </dgm:pt>
    <dgm:pt modelId="{B32FA7C8-460B-4A54-A906-D2C391AB85CB}" type="parTrans" cxnId="{067CEA11-0238-41A3-BD71-F9BF34BB8C29}">
      <dgm:prSet/>
      <dgm:spPr/>
      <dgm:t>
        <a:bodyPr/>
        <a:lstStyle/>
        <a:p>
          <a:endParaRPr kumimoji="1" lang="ja-JP" altLang="en-US"/>
        </a:p>
      </dgm:t>
    </dgm:pt>
    <dgm:pt modelId="{0B1C42FA-8847-4AF2-88F8-F16A5C912331}" type="sibTrans" cxnId="{067CEA11-0238-41A3-BD71-F9BF34BB8C29}">
      <dgm:prSet/>
      <dgm:spPr/>
      <dgm:t>
        <a:bodyPr/>
        <a:lstStyle/>
        <a:p>
          <a:endParaRPr kumimoji="1" lang="ja-JP" altLang="en-US"/>
        </a:p>
      </dgm:t>
    </dgm:pt>
    <dgm:pt modelId="{F8A1C80D-4766-4580-B1F3-C857C1343D1B}" type="pres">
      <dgm:prSet presAssocID="{8DFC72F4-9455-4B38-8AE5-A734DEB04239}" presName="Name0" presStyleCnt="0">
        <dgm:presLayoutVars>
          <dgm:dir/>
          <dgm:animLvl val="lvl"/>
          <dgm:resizeHandles val="exact"/>
        </dgm:presLayoutVars>
      </dgm:prSet>
      <dgm:spPr/>
    </dgm:pt>
    <dgm:pt modelId="{13D46CF9-401A-4536-AF8B-50C1475690DF}" type="pres">
      <dgm:prSet presAssocID="{F5DE4212-0603-4A5C-B5D5-C96D44B75552}" presName="Name8" presStyleCnt="0"/>
      <dgm:spPr/>
    </dgm:pt>
    <dgm:pt modelId="{D9197F16-9AEC-4820-AF17-6E71CC6025E4}" type="pres">
      <dgm:prSet presAssocID="{F5DE4212-0603-4A5C-B5D5-C96D44B75552}" presName="level" presStyleLbl="node1" presStyleIdx="0" presStyleCnt="4">
        <dgm:presLayoutVars>
          <dgm:chMax val="1"/>
          <dgm:bulletEnabled val="1"/>
        </dgm:presLayoutVars>
      </dgm:prSet>
      <dgm:spPr/>
    </dgm:pt>
    <dgm:pt modelId="{9811BCE8-BCAC-42D5-8C26-11C09D4B4C34}" type="pres">
      <dgm:prSet presAssocID="{F5DE4212-0603-4A5C-B5D5-C96D44B7555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66213CE-7B3C-4D25-A86C-71FAA0BA8BC6}" type="pres">
      <dgm:prSet presAssocID="{7ECBBD71-5C03-443E-BD48-056866E85645}" presName="Name8" presStyleCnt="0"/>
      <dgm:spPr/>
    </dgm:pt>
    <dgm:pt modelId="{E02BE8F0-6797-40D2-8667-D095497676E5}" type="pres">
      <dgm:prSet presAssocID="{7ECBBD71-5C03-443E-BD48-056866E85645}" presName="level" presStyleLbl="node1" presStyleIdx="1" presStyleCnt="4">
        <dgm:presLayoutVars>
          <dgm:chMax val="1"/>
          <dgm:bulletEnabled val="1"/>
        </dgm:presLayoutVars>
      </dgm:prSet>
      <dgm:spPr/>
    </dgm:pt>
    <dgm:pt modelId="{FD019584-E99D-4642-A61D-E4265A121275}" type="pres">
      <dgm:prSet presAssocID="{7ECBBD71-5C03-443E-BD48-056866E8564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6CD93FB-B739-42AA-900D-41762D1D4A6D}" type="pres">
      <dgm:prSet presAssocID="{7EAE73D0-1EFB-45D5-8643-664ED509D81D}" presName="Name8" presStyleCnt="0"/>
      <dgm:spPr/>
    </dgm:pt>
    <dgm:pt modelId="{6B19263B-8A66-4308-89F4-799E0F75D04B}" type="pres">
      <dgm:prSet presAssocID="{7EAE73D0-1EFB-45D5-8643-664ED509D81D}" presName="level" presStyleLbl="node1" presStyleIdx="2" presStyleCnt="4">
        <dgm:presLayoutVars>
          <dgm:chMax val="1"/>
          <dgm:bulletEnabled val="1"/>
        </dgm:presLayoutVars>
      </dgm:prSet>
      <dgm:spPr/>
    </dgm:pt>
    <dgm:pt modelId="{2059FFAE-6B57-4D46-8EFB-0D7D7F39465B}" type="pres">
      <dgm:prSet presAssocID="{7EAE73D0-1EFB-45D5-8643-664ED509D81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6EF1332-A323-433E-B94E-0EA0EC6041E6}" type="pres">
      <dgm:prSet presAssocID="{9E4FCEAF-C895-439E-9194-D78FABB78F0F}" presName="Name8" presStyleCnt="0"/>
      <dgm:spPr/>
    </dgm:pt>
    <dgm:pt modelId="{16987413-FC6A-4595-BF27-80E1E037D95E}" type="pres">
      <dgm:prSet presAssocID="{9E4FCEAF-C895-439E-9194-D78FABB78F0F}" presName="level" presStyleLbl="node1" presStyleIdx="3" presStyleCnt="4">
        <dgm:presLayoutVars>
          <dgm:chMax val="1"/>
          <dgm:bulletEnabled val="1"/>
        </dgm:presLayoutVars>
      </dgm:prSet>
      <dgm:spPr/>
    </dgm:pt>
    <dgm:pt modelId="{A5B02962-0342-4E1C-A269-946528AB10A1}" type="pres">
      <dgm:prSet presAssocID="{9E4FCEAF-C895-439E-9194-D78FABB78F0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20482D02-14CB-4C5A-9152-180AF707CF31}" type="presOf" srcId="{7ECBBD71-5C03-443E-BD48-056866E85645}" destId="{E02BE8F0-6797-40D2-8667-D095497676E5}" srcOrd="0" destOrd="0" presId="urn:microsoft.com/office/officeart/2005/8/layout/pyramid1"/>
    <dgm:cxn modelId="{067CEA11-0238-41A3-BD71-F9BF34BB8C29}" srcId="{8DFC72F4-9455-4B38-8AE5-A734DEB04239}" destId="{9E4FCEAF-C895-439E-9194-D78FABB78F0F}" srcOrd="3" destOrd="0" parTransId="{B32FA7C8-460B-4A54-A906-D2C391AB85CB}" sibTransId="{0B1C42FA-8847-4AF2-88F8-F16A5C912331}"/>
    <dgm:cxn modelId="{BD7FCF18-7EDE-45A4-8140-68CC6B225B3A}" type="presOf" srcId="{F5DE4212-0603-4A5C-B5D5-C96D44B75552}" destId="{9811BCE8-BCAC-42D5-8C26-11C09D4B4C34}" srcOrd="1" destOrd="0" presId="urn:microsoft.com/office/officeart/2005/8/layout/pyramid1"/>
    <dgm:cxn modelId="{48A4203A-8667-4130-966F-A3FD5FC7EFA6}" type="presOf" srcId="{9E4FCEAF-C895-439E-9194-D78FABB78F0F}" destId="{A5B02962-0342-4E1C-A269-946528AB10A1}" srcOrd="1" destOrd="0" presId="urn:microsoft.com/office/officeart/2005/8/layout/pyramid1"/>
    <dgm:cxn modelId="{A9646143-5CD4-449C-93EC-D2210DC7CF5A}" srcId="{8DFC72F4-9455-4B38-8AE5-A734DEB04239}" destId="{7ECBBD71-5C03-443E-BD48-056866E85645}" srcOrd="1" destOrd="0" parTransId="{5FA459CA-2A9A-469D-A13A-FFA8B31B1910}" sibTransId="{0D2BE90B-27FC-49DD-AA24-3F3623D3A8F6}"/>
    <dgm:cxn modelId="{CAF76366-4636-48D9-9F15-D9166B5ECA16}" type="presOf" srcId="{9E4FCEAF-C895-439E-9194-D78FABB78F0F}" destId="{16987413-FC6A-4595-BF27-80E1E037D95E}" srcOrd="0" destOrd="0" presId="urn:microsoft.com/office/officeart/2005/8/layout/pyramid1"/>
    <dgm:cxn modelId="{A4CF396C-738C-405D-8EFA-E0E56A28606B}" srcId="{8DFC72F4-9455-4B38-8AE5-A734DEB04239}" destId="{7EAE73D0-1EFB-45D5-8643-664ED509D81D}" srcOrd="2" destOrd="0" parTransId="{2CD57AC7-793E-4C88-8625-86D6F1E2F028}" sibTransId="{62B9046A-24A6-4E2C-87F0-548DCDAEF671}"/>
    <dgm:cxn modelId="{664E895A-3244-4CBD-8877-66756696A9EB}" srcId="{8DFC72F4-9455-4B38-8AE5-A734DEB04239}" destId="{F5DE4212-0603-4A5C-B5D5-C96D44B75552}" srcOrd="0" destOrd="0" parTransId="{105D7928-BD50-40AF-A2B5-C35021A13443}" sibTransId="{60EAC808-6527-430C-9B27-86890AF1A64B}"/>
    <dgm:cxn modelId="{91E2187D-D863-408E-A6FD-9DEE6B9F50EA}" type="presOf" srcId="{8DFC72F4-9455-4B38-8AE5-A734DEB04239}" destId="{F8A1C80D-4766-4580-B1F3-C857C1343D1B}" srcOrd="0" destOrd="0" presId="urn:microsoft.com/office/officeart/2005/8/layout/pyramid1"/>
    <dgm:cxn modelId="{8658B088-FFDE-4EAB-8EE3-A9BD2E1B2574}" type="presOf" srcId="{7EAE73D0-1EFB-45D5-8643-664ED509D81D}" destId="{6B19263B-8A66-4308-89F4-799E0F75D04B}" srcOrd="0" destOrd="0" presId="urn:microsoft.com/office/officeart/2005/8/layout/pyramid1"/>
    <dgm:cxn modelId="{2DBE77BC-024E-46F2-BD9D-42010A98EA0A}" type="presOf" srcId="{7EAE73D0-1EFB-45D5-8643-664ED509D81D}" destId="{2059FFAE-6B57-4D46-8EFB-0D7D7F39465B}" srcOrd="1" destOrd="0" presId="urn:microsoft.com/office/officeart/2005/8/layout/pyramid1"/>
    <dgm:cxn modelId="{8B65DCBC-33B4-4240-8E70-C8B06B47D7C9}" type="presOf" srcId="{F5DE4212-0603-4A5C-B5D5-C96D44B75552}" destId="{D9197F16-9AEC-4820-AF17-6E71CC6025E4}" srcOrd="0" destOrd="0" presId="urn:microsoft.com/office/officeart/2005/8/layout/pyramid1"/>
    <dgm:cxn modelId="{635D18E8-6FC3-43D1-A2AA-51C40166E4D9}" type="presOf" srcId="{7ECBBD71-5C03-443E-BD48-056866E85645}" destId="{FD019584-E99D-4642-A61D-E4265A121275}" srcOrd="1" destOrd="0" presId="urn:microsoft.com/office/officeart/2005/8/layout/pyramid1"/>
    <dgm:cxn modelId="{B4C60263-248F-4CF9-B746-F9B3A7F6BB54}" type="presParOf" srcId="{F8A1C80D-4766-4580-B1F3-C857C1343D1B}" destId="{13D46CF9-401A-4536-AF8B-50C1475690DF}" srcOrd="0" destOrd="0" presId="urn:microsoft.com/office/officeart/2005/8/layout/pyramid1"/>
    <dgm:cxn modelId="{D829BA8C-A022-4EFE-A5E5-66FF0FC32F12}" type="presParOf" srcId="{13D46CF9-401A-4536-AF8B-50C1475690DF}" destId="{D9197F16-9AEC-4820-AF17-6E71CC6025E4}" srcOrd="0" destOrd="0" presId="urn:microsoft.com/office/officeart/2005/8/layout/pyramid1"/>
    <dgm:cxn modelId="{32145359-C8E2-46BF-B2B3-048588051C5B}" type="presParOf" srcId="{13D46CF9-401A-4536-AF8B-50C1475690DF}" destId="{9811BCE8-BCAC-42D5-8C26-11C09D4B4C34}" srcOrd="1" destOrd="0" presId="urn:microsoft.com/office/officeart/2005/8/layout/pyramid1"/>
    <dgm:cxn modelId="{3C55A93A-8EF2-4006-A65C-29B082B550C0}" type="presParOf" srcId="{F8A1C80D-4766-4580-B1F3-C857C1343D1B}" destId="{466213CE-7B3C-4D25-A86C-71FAA0BA8BC6}" srcOrd="1" destOrd="0" presId="urn:microsoft.com/office/officeart/2005/8/layout/pyramid1"/>
    <dgm:cxn modelId="{3CB66089-9822-466F-80F5-185ACCCA854A}" type="presParOf" srcId="{466213CE-7B3C-4D25-A86C-71FAA0BA8BC6}" destId="{E02BE8F0-6797-40D2-8667-D095497676E5}" srcOrd="0" destOrd="0" presId="urn:microsoft.com/office/officeart/2005/8/layout/pyramid1"/>
    <dgm:cxn modelId="{668D7792-6C70-44F1-850E-3798F5D29EA8}" type="presParOf" srcId="{466213CE-7B3C-4D25-A86C-71FAA0BA8BC6}" destId="{FD019584-E99D-4642-A61D-E4265A121275}" srcOrd="1" destOrd="0" presId="urn:microsoft.com/office/officeart/2005/8/layout/pyramid1"/>
    <dgm:cxn modelId="{C716295F-652E-44F1-827B-68790CDA4232}" type="presParOf" srcId="{F8A1C80D-4766-4580-B1F3-C857C1343D1B}" destId="{C6CD93FB-B739-42AA-900D-41762D1D4A6D}" srcOrd="2" destOrd="0" presId="urn:microsoft.com/office/officeart/2005/8/layout/pyramid1"/>
    <dgm:cxn modelId="{258A8A8E-5729-446D-BE27-566BF303E0C6}" type="presParOf" srcId="{C6CD93FB-B739-42AA-900D-41762D1D4A6D}" destId="{6B19263B-8A66-4308-89F4-799E0F75D04B}" srcOrd="0" destOrd="0" presId="urn:microsoft.com/office/officeart/2005/8/layout/pyramid1"/>
    <dgm:cxn modelId="{62FFD2CB-F1D7-4F9B-8423-47651B17B7A6}" type="presParOf" srcId="{C6CD93FB-B739-42AA-900D-41762D1D4A6D}" destId="{2059FFAE-6B57-4D46-8EFB-0D7D7F39465B}" srcOrd="1" destOrd="0" presId="urn:microsoft.com/office/officeart/2005/8/layout/pyramid1"/>
    <dgm:cxn modelId="{4B6D8365-C678-46E2-9181-934655997C71}" type="presParOf" srcId="{F8A1C80D-4766-4580-B1F3-C857C1343D1B}" destId="{F6EF1332-A323-433E-B94E-0EA0EC6041E6}" srcOrd="3" destOrd="0" presId="urn:microsoft.com/office/officeart/2005/8/layout/pyramid1"/>
    <dgm:cxn modelId="{92406E2B-842C-4F15-A507-90F1897A3798}" type="presParOf" srcId="{F6EF1332-A323-433E-B94E-0EA0EC6041E6}" destId="{16987413-FC6A-4595-BF27-80E1E037D95E}" srcOrd="0" destOrd="0" presId="urn:microsoft.com/office/officeart/2005/8/layout/pyramid1"/>
    <dgm:cxn modelId="{406F3416-00A6-4CDC-98CD-72F707830677}" type="presParOf" srcId="{F6EF1332-A323-433E-B94E-0EA0EC6041E6}" destId="{A5B02962-0342-4E1C-A269-946528AB10A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197F16-9AEC-4820-AF17-6E71CC6025E4}">
      <dsp:nvSpPr>
        <dsp:cNvPr id="0" name=""/>
        <dsp:cNvSpPr/>
      </dsp:nvSpPr>
      <dsp:spPr>
        <a:xfrm>
          <a:off x="1388296" y="0"/>
          <a:ext cx="925531" cy="830387"/>
        </a:xfrm>
        <a:prstGeom prst="trapezoid">
          <a:avLst>
            <a:gd name="adj" fmla="val 5572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200" kern="1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rPr>
            <a:t>教皇</a:t>
          </a:r>
        </a:p>
      </dsp:txBody>
      <dsp:txXfrm>
        <a:off x="1388296" y="0"/>
        <a:ext cx="925531" cy="830387"/>
      </dsp:txXfrm>
    </dsp:sp>
    <dsp:sp modelId="{E02BE8F0-6797-40D2-8667-D095497676E5}">
      <dsp:nvSpPr>
        <dsp:cNvPr id="0" name=""/>
        <dsp:cNvSpPr/>
      </dsp:nvSpPr>
      <dsp:spPr>
        <a:xfrm>
          <a:off x="925531" y="830386"/>
          <a:ext cx="1851062" cy="830387"/>
        </a:xfrm>
        <a:prstGeom prst="trapezoid">
          <a:avLst>
            <a:gd name="adj" fmla="val 55729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800" kern="1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rPr>
            <a:t>大司教</a:t>
          </a:r>
        </a:p>
      </dsp:txBody>
      <dsp:txXfrm>
        <a:off x="1249467" y="830386"/>
        <a:ext cx="1203190" cy="830387"/>
      </dsp:txXfrm>
    </dsp:sp>
    <dsp:sp modelId="{6B19263B-8A66-4308-89F4-799E0F75D04B}">
      <dsp:nvSpPr>
        <dsp:cNvPr id="0" name=""/>
        <dsp:cNvSpPr/>
      </dsp:nvSpPr>
      <dsp:spPr>
        <a:xfrm>
          <a:off x="462765" y="1660773"/>
          <a:ext cx="2776593" cy="830387"/>
        </a:xfrm>
        <a:prstGeom prst="trapezoid">
          <a:avLst>
            <a:gd name="adj" fmla="val 55729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600" kern="1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rPr>
            <a:t>司教</a:t>
          </a:r>
          <a:endParaRPr kumimoji="1" lang="en-US" altLang="ja-JP" sz="3600" kern="1200" dirty="0">
            <a:solidFill>
              <a:schemeClr val="bg1"/>
            </a:solidFill>
            <a:latin typeface="UD Digi Kyokasho N-B" panose="02020700000000000000" pitchFamily="17" charset="-128"/>
            <a:ea typeface="UD Digi Kyokasho N-B" panose="02020700000000000000" pitchFamily="17" charset="-128"/>
          </a:endParaRPr>
        </a:p>
      </dsp:txBody>
      <dsp:txXfrm>
        <a:off x="948669" y="1660773"/>
        <a:ext cx="1804785" cy="830387"/>
      </dsp:txXfrm>
    </dsp:sp>
    <dsp:sp modelId="{16987413-FC6A-4595-BF27-80E1E037D95E}">
      <dsp:nvSpPr>
        <dsp:cNvPr id="0" name=""/>
        <dsp:cNvSpPr/>
      </dsp:nvSpPr>
      <dsp:spPr>
        <a:xfrm>
          <a:off x="0" y="2491161"/>
          <a:ext cx="3702125" cy="830387"/>
        </a:xfrm>
        <a:prstGeom prst="trapezoid">
          <a:avLst>
            <a:gd name="adj" fmla="val 55729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600" kern="1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rPr>
            <a:t>司祭</a:t>
          </a:r>
          <a:endParaRPr kumimoji="1" lang="en-US" altLang="ja-JP" sz="3600" kern="1200" dirty="0">
            <a:solidFill>
              <a:schemeClr val="bg1"/>
            </a:solidFill>
            <a:latin typeface="UD Digi Kyokasho N-B" panose="02020700000000000000" pitchFamily="17" charset="-128"/>
            <a:ea typeface="UD Digi Kyokasho N-B" panose="02020700000000000000" pitchFamily="17" charset="-128"/>
          </a:endParaRPr>
        </a:p>
      </dsp:txBody>
      <dsp:txXfrm>
        <a:off x="647871" y="2491161"/>
        <a:ext cx="2406381" cy="8303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2024/8/11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8/11/2024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8/11/2024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8/11/2024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8/11/2024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8/11/2024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8/11/2024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8/11/2024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8/11/2024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8/11/2024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8/11/2024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8/11/2024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8/11/2024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133587" y="1689584"/>
            <a:ext cx="119248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キリスト教の</a:t>
            </a:r>
            <a:endParaRPr lang="en-US" altLang="ja-JP" sz="96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伝道と発展</a:t>
            </a:r>
            <a:endParaRPr lang="en-US" altLang="ja-JP" sz="8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98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キリスト教②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133588" y="5074011"/>
            <a:ext cx="119248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キリスト教はどのようにして</a:t>
            </a:r>
            <a:endParaRPr lang="en-US" altLang="ja-JP" sz="44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世界宗教になったのか？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662BF26B-52E2-B196-E464-10433B0AC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4" y="995125"/>
            <a:ext cx="12201684" cy="486775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9B2CEE2-A119-45DD-A9CD-4FAD345C6C33}"/>
              </a:ext>
            </a:extLst>
          </p:cNvPr>
          <p:cNvSpPr txBox="1"/>
          <p:nvPr/>
        </p:nvSpPr>
        <p:spPr>
          <a:xfrm>
            <a:off x="8040650" y="5862875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3" name="フレーム 2">
            <a:extLst>
              <a:ext uri="{FF2B5EF4-FFF2-40B4-BE49-F238E27FC236}">
                <a16:creationId xmlns:a16="http://schemas.microsoft.com/office/drawing/2014/main" id="{1140DEB7-E073-426C-BB8E-70D4CB672700}"/>
              </a:ext>
            </a:extLst>
          </p:cNvPr>
          <p:cNvSpPr/>
          <p:nvPr/>
        </p:nvSpPr>
        <p:spPr>
          <a:xfrm flipH="1">
            <a:off x="8860388" y="2259597"/>
            <a:ext cx="2074311" cy="3603278"/>
          </a:xfrm>
          <a:prstGeom prst="frame">
            <a:avLst>
              <a:gd name="adj1" fmla="val 359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AAD09AF2-3EFA-B1AC-40D3-04F640207D6B}"/>
              </a:ext>
            </a:extLst>
          </p:cNvPr>
          <p:cNvSpPr/>
          <p:nvPr/>
        </p:nvSpPr>
        <p:spPr>
          <a:xfrm>
            <a:off x="7603087" y="4492910"/>
            <a:ext cx="1028699" cy="500384"/>
          </a:xfrm>
          <a:prstGeom prst="wedgeRectCallout">
            <a:avLst>
              <a:gd name="adj1" fmla="val 68548"/>
              <a:gd name="adj2" fmla="val -3092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265719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422D351-DCAB-454C-A6B9-4917B90023C9}"/>
              </a:ext>
            </a:extLst>
          </p:cNvPr>
          <p:cNvSpPr txBox="1"/>
          <p:nvPr/>
        </p:nvSpPr>
        <p:spPr>
          <a:xfrm>
            <a:off x="163033" y="163612"/>
            <a:ext cx="79815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イエスの処刑後</a:t>
            </a:r>
            <a:r>
              <a:rPr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ABD6265-F61C-4F9E-829C-D78B2B8201EE}"/>
              </a:ext>
            </a:extLst>
          </p:cNvPr>
          <p:cNvSpPr/>
          <p:nvPr/>
        </p:nvSpPr>
        <p:spPr>
          <a:xfrm>
            <a:off x="163032" y="1169581"/>
            <a:ext cx="4047526" cy="552480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41A1B98-2142-4153-9F95-9539E1A9D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21" y="1828800"/>
            <a:ext cx="1358575" cy="2020186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806E8F-51DB-49C5-B6B4-8C2B9DE7CC59}"/>
              </a:ext>
            </a:extLst>
          </p:cNvPr>
          <p:cNvSpPr/>
          <p:nvPr/>
        </p:nvSpPr>
        <p:spPr>
          <a:xfrm>
            <a:off x="333219" y="3535325"/>
            <a:ext cx="1233377" cy="6273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弟子</a:t>
            </a: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EB1F834C-4590-4747-9196-7FB81238E76F}"/>
              </a:ext>
            </a:extLst>
          </p:cNvPr>
          <p:cNvSpPr/>
          <p:nvPr/>
        </p:nvSpPr>
        <p:spPr>
          <a:xfrm>
            <a:off x="1669444" y="1558266"/>
            <a:ext cx="2112201" cy="1424762"/>
          </a:xfrm>
          <a:prstGeom prst="wedgeRectCallout">
            <a:avLst>
              <a:gd name="adj1" fmla="val -66138"/>
              <a:gd name="adj2" fmla="val -10634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イエス様の教えを伝えていこう</a:t>
            </a:r>
          </a:p>
        </p:txBody>
      </p:sp>
      <p:sp>
        <p:nvSpPr>
          <p:cNvPr id="8" name="次の値と等しい 7">
            <a:extLst>
              <a:ext uri="{FF2B5EF4-FFF2-40B4-BE49-F238E27FC236}">
                <a16:creationId xmlns:a16="http://schemas.microsoft.com/office/drawing/2014/main" id="{855C8293-99D5-4D9A-9182-0B3FC0045DF6}"/>
              </a:ext>
            </a:extLst>
          </p:cNvPr>
          <p:cNvSpPr/>
          <p:nvPr/>
        </p:nvSpPr>
        <p:spPr>
          <a:xfrm rot="5400000">
            <a:off x="694725" y="4162646"/>
            <a:ext cx="510363" cy="627321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6280B7C-B4C1-4846-A2F8-BB32A23EF4BB}"/>
              </a:ext>
            </a:extLst>
          </p:cNvPr>
          <p:cNvSpPr/>
          <p:nvPr/>
        </p:nvSpPr>
        <p:spPr>
          <a:xfrm>
            <a:off x="333217" y="4841439"/>
            <a:ext cx="1233377" cy="6273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使徒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D2F75F2-1D0D-4E31-AD1B-D7576E192C86}"/>
              </a:ext>
            </a:extLst>
          </p:cNvPr>
          <p:cNvSpPr txBox="1"/>
          <p:nvPr/>
        </p:nvSpPr>
        <p:spPr>
          <a:xfrm>
            <a:off x="333218" y="5526573"/>
            <a:ext cx="38773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教えを伝えるために遣わされた者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E4F8888-272B-41A9-AAB1-6D0870CD5D34}"/>
              </a:ext>
            </a:extLst>
          </p:cNvPr>
          <p:cNvSpPr/>
          <p:nvPr/>
        </p:nvSpPr>
        <p:spPr>
          <a:xfrm>
            <a:off x="4380743" y="1169580"/>
            <a:ext cx="7540636" cy="552480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76FD288-A5AE-44A8-A85F-CD4A1CB66A8C}"/>
              </a:ext>
            </a:extLst>
          </p:cNvPr>
          <p:cNvSpPr txBox="1"/>
          <p:nvPr/>
        </p:nvSpPr>
        <p:spPr>
          <a:xfrm>
            <a:off x="4465804" y="1235100"/>
            <a:ext cx="224334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１２使徒</a:t>
            </a:r>
            <a:endParaRPr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B6EA4A8-36D8-4486-B8F2-4AACE6A14DDF}"/>
              </a:ext>
            </a:extLst>
          </p:cNvPr>
          <p:cNvSpPr/>
          <p:nvPr/>
        </p:nvSpPr>
        <p:spPr>
          <a:xfrm>
            <a:off x="4380743" y="2270647"/>
            <a:ext cx="754063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b="1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ペテロ</a:t>
            </a:r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、アンデレ、ヤコブ、</a:t>
            </a:r>
            <a:endParaRPr lang="en-US" altLang="ja-JP" sz="3600" b="1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ヨハネ、ピリポ、バルトロマイ、</a:t>
            </a:r>
            <a:endParaRPr lang="en-US" altLang="ja-JP" sz="3600" b="1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トマス、マタイ、ヤコブ、タダイ、シモン、ユダ</a:t>
            </a:r>
            <a:endParaRPr lang="en-US" altLang="ja-JP" sz="3600" b="1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</a:t>
            </a:r>
            <a:r>
              <a:rPr lang="en-US" altLang="ja-JP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新約聖書</a:t>
            </a:r>
            <a:r>
              <a:rPr lang="en-US" altLang="ja-JP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マタイ伝第十章）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1855426-2E47-4EC2-8661-5B240A81EF19}"/>
              </a:ext>
            </a:extLst>
          </p:cNvPr>
          <p:cNvSpPr/>
          <p:nvPr/>
        </p:nvSpPr>
        <p:spPr>
          <a:xfrm>
            <a:off x="4374222" y="5405846"/>
            <a:ext cx="75406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※</a:t>
            </a:r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ユダはイエスを裏切ったので、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後に１２使徒から外れる</a:t>
            </a:r>
          </a:p>
        </p:txBody>
      </p:sp>
    </p:spTree>
    <p:extLst>
      <p:ext uri="{BB962C8B-B14F-4D97-AF65-F5344CB8AC3E}">
        <p14:creationId xmlns:p14="http://schemas.microsoft.com/office/powerpoint/2010/main" val="3425178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17E119C-6C00-4EE4-A365-D8F4328E4A73}"/>
              </a:ext>
            </a:extLst>
          </p:cNvPr>
          <p:cNvSpPr/>
          <p:nvPr/>
        </p:nvSpPr>
        <p:spPr>
          <a:xfrm>
            <a:off x="2755897" y="222438"/>
            <a:ext cx="4676261" cy="3407368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546430F-8AED-4021-A024-393F2E6F5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374" y="1109615"/>
            <a:ext cx="1642961" cy="142937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589B08F-4504-4A0B-8073-823D9D97502A}"/>
              </a:ext>
            </a:extLst>
          </p:cNvPr>
          <p:cNvSpPr txBox="1"/>
          <p:nvPr/>
        </p:nvSpPr>
        <p:spPr>
          <a:xfrm>
            <a:off x="2938165" y="2538991"/>
            <a:ext cx="4311723" cy="107721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原始キリスト教</a:t>
            </a:r>
            <a:endParaRPr kumimoji="1"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（ユダヤ教イエス派）</a:t>
            </a:r>
            <a:endParaRPr kumimoji="1" lang="ja-JP" altLang="en-US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71F3D5F-E0E5-44DD-9489-29A434479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08" y="222437"/>
            <a:ext cx="2052519" cy="2701516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118B53E-F71A-438D-BF51-75677C5EDA1B}"/>
              </a:ext>
            </a:extLst>
          </p:cNvPr>
          <p:cNvSpPr/>
          <p:nvPr/>
        </p:nvSpPr>
        <p:spPr>
          <a:xfrm>
            <a:off x="206845" y="2923953"/>
            <a:ext cx="2048081" cy="7058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ペテロ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10B1337-EAAE-4610-B49F-D737256C30C8}"/>
              </a:ext>
            </a:extLst>
          </p:cNvPr>
          <p:cNvSpPr/>
          <p:nvPr/>
        </p:nvSpPr>
        <p:spPr>
          <a:xfrm>
            <a:off x="7558946" y="222438"/>
            <a:ext cx="4426209" cy="3407368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0A29AFE1-FA48-48B6-9AEB-DDCD96550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8543" y="1535887"/>
            <a:ext cx="1602057" cy="200620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654DF74-3DD2-4D95-8D1C-CAD4D34428F2}"/>
              </a:ext>
            </a:extLst>
          </p:cNvPr>
          <p:cNvSpPr/>
          <p:nvPr/>
        </p:nvSpPr>
        <p:spPr>
          <a:xfrm>
            <a:off x="7635913" y="289122"/>
            <a:ext cx="42722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教会の設立に尽力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89C321B-C48C-4922-8EC7-51B0852AA441}"/>
              </a:ext>
            </a:extLst>
          </p:cNvPr>
          <p:cNvSpPr/>
          <p:nvPr/>
        </p:nvSpPr>
        <p:spPr>
          <a:xfrm>
            <a:off x="3183856" y="289122"/>
            <a:ext cx="38203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ユダヤ人に布教</a:t>
            </a:r>
          </a:p>
        </p:txBody>
      </p:sp>
      <p:sp>
        <p:nvSpPr>
          <p:cNvPr id="15" name="四角形吹き出し 12">
            <a:extLst>
              <a:ext uri="{FF2B5EF4-FFF2-40B4-BE49-F238E27FC236}">
                <a16:creationId xmlns:a16="http://schemas.microsoft.com/office/drawing/2014/main" id="{FE257EA4-18D7-42D8-9E80-8827EA604A4D}"/>
              </a:ext>
            </a:extLst>
          </p:cNvPr>
          <p:cNvSpPr/>
          <p:nvPr/>
        </p:nvSpPr>
        <p:spPr>
          <a:xfrm>
            <a:off x="4739239" y="1174034"/>
            <a:ext cx="2626090" cy="1250879"/>
          </a:xfrm>
          <a:prstGeom prst="wedgeRectCallout">
            <a:avLst>
              <a:gd name="adj1" fmla="val -60578"/>
              <a:gd name="adj2" fmla="val -24066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パレスチナ以外で布教</a:t>
            </a:r>
          </a:p>
        </p:txBody>
      </p:sp>
      <p:sp>
        <p:nvSpPr>
          <p:cNvPr id="18" name="四角形吹き出し 12">
            <a:extLst>
              <a:ext uri="{FF2B5EF4-FFF2-40B4-BE49-F238E27FC236}">
                <a16:creationId xmlns:a16="http://schemas.microsoft.com/office/drawing/2014/main" id="{F60868BE-0303-4664-8EA5-35AB4C7A3436}"/>
              </a:ext>
            </a:extLst>
          </p:cNvPr>
          <p:cNvSpPr/>
          <p:nvPr/>
        </p:nvSpPr>
        <p:spPr>
          <a:xfrm>
            <a:off x="8832020" y="1448176"/>
            <a:ext cx="3076167" cy="1090816"/>
          </a:xfrm>
          <a:prstGeom prst="wedgeRectCallout">
            <a:avLst>
              <a:gd name="adj1" fmla="val -56431"/>
              <a:gd name="adj2" fmla="val 26971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イェルサレム</a:t>
            </a:r>
            <a:endParaRPr kumimoji="1"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教会の指導者に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04249E6C-772D-4338-80B2-B394A689458D}"/>
              </a:ext>
            </a:extLst>
          </p:cNvPr>
          <p:cNvSpPr/>
          <p:nvPr/>
        </p:nvSpPr>
        <p:spPr>
          <a:xfrm>
            <a:off x="2755897" y="3730287"/>
            <a:ext cx="4676261" cy="3018982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47F1C70-9273-4699-A279-48CAA8D57BB7}"/>
              </a:ext>
            </a:extLst>
          </p:cNvPr>
          <p:cNvSpPr/>
          <p:nvPr/>
        </p:nvSpPr>
        <p:spPr>
          <a:xfrm>
            <a:off x="3443024" y="3821270"/>
            <a:ext cx="33020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ローマで殉教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B6A1E98B-B873-4960-B8CA-E8FF6E89E7E7}"/>
              </a:ext>
            </a:extLst>
          </p:cNvPr>
          <p:cNvSpPr/>
          <p:nvPr/>
        </p:nvSpPr>
        <p:spPr>
          <a:xfrm>
            <a:off x="2704061" y="4672558"/>
            <a:ext cx="4779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ネロ帝の迫害の犠牲に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484A04EF-B4DB-4F93-AB50-757853C4B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052" y="5217535"/>
            <a:ext cx="786836" cy="1467293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8019AFAF-33A5-4B32-912C-603DDACA1D04}"/>
              </a:ext>
            </a:extLst>
          </p:cNvPr>
          <p:cNvSpPr/>
          <p:nvPr/>
        </p:nvSpPr>
        <p:spPr>
          <a:xfrm>
            <a:off x="7558946" y="3730287"/>
            <a:ext cx="4426209" cy="3018982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D918D9F-ACC8-41CE-B314-D8D3481F33AD}"/>
              </a:ext>
            </a:extLst>
          </p:cNvPr>
          <p:cNvSpPr/>
          <p:nvPr/>
        </p:nvSpPr>
        <p:spPr>
          <a:xfrm>
            <a:off x="7779313" y="3821270"/>
            <a:ext cx="39854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遺骸の埋葬地がサン＝ピエトロ</a:t>
            </a:r>
            <a:endParaRPr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r"/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大聖堂に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250DC493-14C6-4C71-B35F-0E0F510B2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2525" y="5468877"/>
            <a:ext cx="1823015" cy="121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79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B942D61-7458-4E82-8FCC-85B3ED571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29" y="182886"/>
            <a:ext cx="2048081" cy="2677272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A5057A4-7621-4CA6-9532-64253C87BFDF}"/>
              </a:ext>
            </a:extLst>
          </p:cNvPr>
          <p:cNvSpPr/>
          <p:nvPr/>
        </p:nvSpPr>
        <p:spPr>
          <a:xfrm>
            <a:off x="166129" y="2860157"/>
            <a:ext cx="2048081" cy="7058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パウロ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776FA3C-BCAD-4B4C-AE3E-97CB5EC3FB56}"/>
              </a:ext>
            </a:extLst>
          </p:cNvPr>
          <p:cNvSpPr/>
          <p:nvPr/>
        </p:nvSpPr>
        <p:spPr>
          <a:xfrm>
            <a:off x="2755898" y="222438"/>
            <a:ext cx="4250958" cy="3407368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2E384B4-C293-407B-992A-E1BED93209FC}"/>
              </a:ext>
            </a:extLst>
          </p:cNvPr>
          <p:cNvSpPr/>
          <p:nvPr/>
        </p:nvSpPr>
        <p:spPr>
          <a:xfrm>
            <a:off x="3223728" y="374181"/>
            <a:ext cx="33498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元パリサイ派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5C45F74-BC16-4DDC-B59A-0AD2B9A36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760" y="1565756"/>
            <a:ext cx="1747564" cy="1747564"/>
          </a:xfrm>
          <a:prstGeom prst="rect">
            <a:avLst/>
          </a:prstGeom>
        </p:spPr>
      </p:pic>
      <p:sp>
        <p:nvSpPr>
          <p:cNvPr id="10" name="四角形吹き出し 12">
            <a:extLst>
              <a:ext uri="{FF2B5EF4-FFF2-40B4-BE49-F238E27FC236}">
                <a16:creationId xmlns:a16="http://schemas.microsoft.com/office/drawing/2014/main" id="{75A2A616-A94C-49B4-8628-7D4EBB93F83F}"/>
              </a:ext>
            </a:extLst>
          </p:cNvPr>
          <p:cNvSpPr/>
          <p:nvPr/>
        </p:nvSpPr>
        <p:spPr>
          <a:xfrm>
            <a:off x="4890976" y="1398553"/>
            <a:ext cx="2020186" cy="1747564"/>
          </a:xfrm>
          <a:prstGeom prst="wedgeRectCallout">
            <a:avLst>
              <a:gd name="adj1" fmla="val -64788"/>
              <a:gd name="adj2" fmla="val -19807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イエスと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敵対後、回心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DF56F64-DC70-42BC-BA24-45D8051A2F54}"/>
              </a:ext>
            </a:extLst>
          </p:cNvPr>
          <p:cNvSpPr/>
          <p:nvPr/>
        </p:nvSpPr>
        <p:spPr>
          <a:xfrm>
            <a:off x="7151718" y="221004"/>
            <a:ext cx="4250958" cy="3407368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B552698-AA69-47B3-99D5-EB631131AB4A}"/>
              </a:ext>
            </a:extLst>
          </p:cNvPr>
          <p:cNvSpPr/>
          <p:nvPr/>
        </p:nvSpPr>
        <p:spPr>
          <a:xfrm>
            <a:off x="7151718" y="374181"/>
            <a:ext cx="42509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u="heavy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ユダヤ人以外</a:t>
            </a:r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にも</a:t>
            </a:r>
            <a:endParaRPr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r"/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布教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ABE14748-D5D0-4049-B01C-F9AF3411A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508" y="1798609"/>
            <a:ext cx="1532782" cy="1333520"/>
          </a:xfrm>
          <a:prstGeom prst="rect">
            <a:avLst/>
          </a:prstGeom>
        </p:spPr>
      </p:pic>
      <p:sp>
        <p:nvSpPr>
          <p:cNvPr id="14" name="四角形吹き出し 12">
            <a:extLst>
              <a:ext uri="{FF2B5EF4-FFF2-40B4-BE49-F238E27FC236}">
                <a16:creationId xmlns:a16="http://schemas.microsoft.com/office/drawing/2014/main" id="{24802BE6-5D91-42DB-9A7F-2A4AC4100247}"/>
              </a:ext>
            </a:extLst>
          </p:cNvPr>
          <p:cNvSpPr/>
          <p:nvPr/>
        </p:nvSpPr>
        <p:spPr>
          <a:xfrm>
            <a:off x="9141934" y="1850797"/>
            <a:ext cx="2020186" cy="1294401"/>
          </a:xfrm>
          <a:prstGeom prst="wedgeRectCallout">
            <a:avLst>
              <a:gd name="adj1" fmla="val -64788"/>
              <a:gd name="adj2" fmla="val -19807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神の愛は全人類に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A0B92EF-3E95-43D7-B30F-5282ACE209AB}"/>
              </a:ext>
            </a:extLst>
          </p:cNvPr>
          <p:cNvSpPr/>
          <p:nvPr/>
        </p:nvSpPr>
        <p:spPr>
          <a:xfrm>
            <a:off x="2755898" y="3781549"/>
            <a:ext cx="4250958" cy="2911278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8D39A97-48B3-44F5-8B23-572A52F89ABE}"/>
              </a:ext>
            </a:extLst>
          </p:cNvPr>
          <p:cNvSpPr/>
          <p:nvPr/>
        </p:nvSpPr>
        <p:spPr>
          <a:xfrm>
            <a:off x="2755898" y="3827715"/>
            <a:ext cx="42509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u="heavy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キリスト教を</a:t>
            </a:r>
            <a:endParaRPr lang="en-US" altLang="ja-JP" sz="4000" u="heavy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r"/>
            <a:r>
              <a:rPr lang="ja-JP" altLang="en-US" sz="4000" u="heavy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世界宗教へ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0F3BD19-0E63-432C-854D-A3413EDD841B}"/>
              </a:ext>
            </a:extLst>
          </p:cNvPr>
          <p:cNvSpPr/>
          <p:nvPr/>
        </p:nvSpPr>
        <p:spPr>
          <a:xfrm>
            <a:off x="2755898" y="5383381"/>
            <a:ext cx="42509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キリスト教の教義</a:t>
            </a:r>
            <a:endParaRPr lang="en-US" altLang="ja-JP" sz="3200" b="1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3200" b="1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の基礎を築く</a:t>
            </a:r>
            <a:endParaRPr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413B85AF-2093-42C1-9D20-FB2282BE3F4F}"/>
              </a:ext>
            </a:extLst>
          </p:cNvPr>
          <p:cNvSpPr/>
          <p:nvPr/>
        </p:nvSpPr>
        <p:spPr>
          <a:xfrm>
            <a:off x="7151718" y="3768250"/>
            <a:ext cx="4676261" cy="2911278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92F3D0D-BE9D-42EA-822A-A6430010D1D8}"/>
              </a:ext>
            </a:extLst>
          </p:cNvPr>
          <p:cNvSpPr/>
          <p:nvPr/>
        </p:nvSpPr>
        <p:spPr>
          <a:xfrm>
            <a:off x="7838845" y="3859233"/>
            <a:ext cx="33020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ローマで殉教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066C7F7-1671-4D19-8F46-7A2B6BE2A03A}"/>
              </a:ext>
            </a:extLst>
          </p:cNvPr>
          <p:cNvSpPr/>
          <p:nvPr/>
        </p:nvSpPr>
        <p:spPr>
          <a:xfrm>
            <a:off x="7099882" y="4710521"/>
            <a:ext cx="4779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ネロ帝の迫害の犠牲に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7EA917A3-CD16-415A-A435-3394B3BF3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8873" y="5255498"/>
            <a:ext cx="786836" cy="146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84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4940E09-9353-453D-8BB3-66EBFD332B4F}"/>
              </a:ext>
            </a:extLst>
          </p:cNvPr>
          <p:cNvSpPr/>
          <p:nvPr/>
        </p:nvSpPr>
        <p:spPr>
          <a:xfrm>
            <a:off x="176762" y="191385"/>
            <a:ext cx="1364960" cy="7868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教会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F971F05-B2A8-46D5-BE6D-E8DBE2ADECFA}"/>
              </a:ext>
            </a:extLst>
          </p:cNvPr>
          <p:cNvSpPr txBox="1"/>
          <p:nvPr/>
        </p:nvSpPr>
        <p:spPr>
          <a:xfrm>
            <a:off x="1541722" y="261624"/>
            <a:ext cx="4767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＝信徒たちの拠り所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84A175B-FB42-481E-BBBD-9BA147687A08}"/>
              </a:ext>
            </a:extLst>
          </p:cNvPr>
          <p:cNvSpPr/>
          <p:nvPr/>
        </p:nvSpPr>
        <p:spPr>
          <a:xfrm>
            <a:off x="176762" y="1199005"/>
            <a:ext cx="11169158" cy="1304940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E44336E-7117-458A-8A66-88B39020DA71}"/>
              </a:ext>
            </a:extLst>
          </p:cNvPr>
          <p:cNvSpPr txBox="1"/>
          <p:nvPr/>
        </p:nvSpPr>
        <p:spPr>
          <a:xfrm>
            <a:off x="176762" y="1303615"/>
            <a:ext cx="8052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・ローマ教会、アレクサンドリア教会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は指導的立場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041D0CC-AA53-4187-AC00-1FA061612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974" y="1197853"/>
            <a:ext cx="1197251" cy="130609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0F912FF-6425-4ADD-B465-2368E2F4E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7797" y="1192230"/>
            <a:ext cx="1042979" cy="1306091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507E026-46D7-40E1-AD5D-DBC9B304D88C}"/>
              </a:ext>
            </a:extLst>
          </p:cNvPr>
          <p:cNvSpPr/>
          <p:nvPr/>
        </p:nvSpPr>
        <p:spPr>
          <a:xfrm>
            <a:off x="176761" y="2578039"/>
            <a:ext cx="11848661" cy="4088576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808B44A-0A53-43DE-A289-BB7D34202A36}"/>
              </a:ext>
            </a:extLst>
          </p:cNvPr>
          <p:cNvSpPr/>
          <p:nvPr/>
        </p:nvSpPr>
        <p:spPr>
          <a:xfrm>
            <a:off x="176762" y="2578038"/>
            <a:ext cx="2119871" cy="6967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教会組織</a:t>
            </a:r>
          </a:p>
        </p:txBody>
      </p:sp>
      <p:graphicFrame>
        <p:nvGraphicFramePr>
          <p:cNvPr id="8" name="図表 7">
            <a:extLst>
              <a:ext uri="{FF2B5EF4-FFF2-40B4-BE49-F238E27FC236}">
                <a16:creationId xmlns:a16="http://schemas.microsoft.com/office/drawing/2014/main" id="{99B25A29-5E50-4C11-8A2F-5DB1867017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2570399"/>
              </p:ext>
            </p:extLst>
          </p:nvPr>
        </p:nvGraphicFramePr>
        <p:xfrm>
          <a:off x="859241" y="3274828"/>
          <a:ext cx="3702125" cy="3321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77EC386-2616-482C-B686-818BB54AA407}"/>
              </a:ext>
            </a:extLst>
          </p:cNvPr>
          <p:cNvSpPr txBox="1"/>
          <p:nvPr/>
        </p:nvSpPr>
        <p:spPr>
          <a:xfrm>
            <a:off x="3199712" y="3322675"/>
            <a:ext cx="4891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・・・最上位の聖職者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38CCAE2-926B-49FC-85B7-25899EBBC157}"/>
              </a:ext>
            </a:extLst>
          </p:cNvPr>
          <p:cNvSpPr txBox="1"/>
          <p:nvPr/>
        </p:nvSpPr>
        <p:spPr>
          <a:xfrm>
            <a:off x="3401729" y="4205177"/>
            <a:ext cx="4891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・・・大司教区を管理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7CB5385-A787-4BF7-9123-0D4F6986A2A2}"/>
              </a:ext>
            </a:extLst>
          </p:cNvPr>
          <p:cNvSpPr txBox="1"/>
          <p:nvPr/>
        </p:nvSpPr>
        <p:spPr>
          <a:xfrm>
            <a:off x="3848296" y="5019439"/>
            <a:ext cx="7666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・・・司教区内の教会の司祭を指導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1A3290B-E38E-4F4D-AE7A-670B3B243927}"/>
              </a:ext>
            </a:extLst>
          </p:cNvPr>
          <p:cNvSpPr txBox="1"/>
          <p:nvPr/>
        </p:nvSpPr>
        <p:spPr>
          <a:xfrm>
            <a:off x="4257995" y="5843027"/>
            <a:ext cx="7666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・・・教会で民衆を直接指導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7036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0025FB6-25BB-4227-BD7B-061D66A62482}"/>
              </a:ext>
            </a:extLst>
          </p:cNvPr>
          <p:cNvSpPr txBox="1"/>
          <p:nvPr/>
        </p:nvSpPr>
        <p:spPr>
          <a:xfrm>
            <a:off x="274674" y="176563"/>
            <a:ext cx="11642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なぜ３世紀ごろにローマ帝国全土へ</a:t>
            </a:r>
            <a:endParaRPr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r"/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急速に広がっていったのか？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734EB20-DD42-41F4-AEE5-15DBA24358FA}"/>
              </a:ext>
            </a:extLst>
          </p:cNvPr>
          <p:cNvSpPr/>
          <p:nvPr/>
        </p:nvSpPr>
        <p:spPr>
          <a:xfrm>
            <a:off x="145075" y="1872141"/>
            <a:ext cx="4605670" cy="3697034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EFDB236-BE4D-4AD2-BC55-40CE4D9BADE4}"/>
              </a:ext>
            </a:extLst>
          </p:cNvPr>
          <p:cNvSpPr/>
          <p:nvPr/>
        </p:nvSpPr>
        <p:spPr>
          <a:xfrm>
            <a:off x="145075" y="2708540"/>
            <a:ext cx="4250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「３世紀の危機」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EB2B1BD-6174-4962-BB87-1DA69F9F987A}"/>
              </a:ext>
            </a:extLst>
          </p:cNvPr>
          <p:cNvSpPr/>
          <p:nvPr/>
        </p:nvSpPr>
        <p:spPr>
          <a:xfrm>
            <a:off x="145075" y="1872141"/>
            <a:ext cx="2598336" cy="6967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ローマ帝国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99A7996-2F2E-4ABF-BCA3-3FC14754902D}"/>
              </a:ext>
            </a:extLst>
          </p:cNvPr>
          <p:cNvSpPr/>
          <p:nvPr/>
        </p:nvSpPr>
        <p:spPr>
          <a:xfrm>
            <a:off x="491819" y="3264611"/>
            <a:ext cx="26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・軍人皇帝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1E4B4A3-B7F3-43BF-8965-2107D792A8F1}"/>
              </a:ext>
            </a:extLst>
          </p:cNvPr>
          <p:cNvSpPr/>
          <p:nvPr/>
        </p:nvSpPr>
        <p:spPr>
          <a:xfrm>
            <a:off x="491818" y="3820682"/>
            <a:ext cx="32488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・異民族侵入</a:t>
            </a:r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48B2CA59-B03D-4676-B2EB-17AF402E5271}"/>
              </a:ext>
            </a:extLst>
          </p:cNvPr>
          <p:cNvSpPr/>
          <p:nvPr/>
        </p:nvSpPr>
        <p:spPr>
          <a:xfrm>
            <a:off x="1845252" y="4449710"/>
            <a:ext cx="850604" cy="4572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8EDE966-CB18-4667-B58A-64F0E0FD2904}"/>
              </a:ext>
            </a:extLst>
          </p:cNvPr>
          <p:cNvSpPr/>
          <p:nvPr/>
        </p:nvSpPr>
        <p:spPr>
          <a:xfrm>
            <a:off x="491818" y="4922844"/>
            <a:ext cx="39042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不安と混乱の時代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446C058-991D-4048-8D53-B452CC3FCBC6}"/>
              </a:ext>
            </a:extLst>
          </p:cNvPr>
          <p:cNvSpPr/>
          <p:nvPr/>
        </p:nvSpPr>
        <p:spPr>
          <a:xfrm>
            <a:off x="4856483" y="1872141"/>
            <a:ext cx="7060842" cy="3686997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24FF3A47-7936-4288-BF17-6341B929C4C7}"/>
              </a:ext>
            </a:extLst>
          </p:cNvPr>
          <p:cNvSpPr/>
          <p:nvPr/>
        </p:nvSpPr>
        <p:spPr>
          <a:xfrm>
            <a:off x="4565485" y="3195580"/>
            <a:ext cx="725232" cy="122115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DEBE9B6-D48F-4376-A126-9CCB0B771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237" y="3095685"/>
            <a:ext cx="1371328" cy="137132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C191516-5EA9-4CC5-BCDC-C51DB2757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545" y="3655271"/>
            <a:ext cx="1371328" cy="126505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DCC1860-5D56-4FBB-BA68-98F041DB7B66}"/>
              </a:ext>
            </a:extLst>
          </p:cNvPr>
          <p:cNvSpPr/>
          <p:nvPr/>
        </p:nvSpPr>
        <p:spPr>
          <a:xfrm>
            <a:off x="4931644" y="2043140"/>
            <a:ext cx="48909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個人的救済をもとめる社会的弱者に普及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BC3F13EA-11E0-481F-A808-F8E9DB595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906" y="3820682"/>
            <a:ext cx="1293445" cy="1205133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550F46C-9882-4AD0-B8BD-81E7D342F326}"/>
              </a:ext>
            </a:extLst>
          </p:cNvPr>
          <p:cNvSpPr/>
          <p:nvPr/>
        </p:nvSpPr>
        <p:spPr>
          <a:xfrm>
            <a:off x="5332328" y="4920321"/>
            <a:ext cx="1901144" cy="5898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下層市民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0B6CFB7-BA39-4D4B-B34D-6D041F82D214}"/>
              </a:ext>
            </a:extLst>
          </p:cNvPr>
          <p:cNvSpPr/>
          <p:nvPr/>
        </p:nvSpPr>
        <p:spPr>
          <a:xfrm>
            <a:off x="5722453" y="4266796"/>
            <a:ext cx="1120895" cy="5898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女性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5015BCE-D159-47EC-B45A-90C621C8C303}"/>
              </a:ext>
            </a:extLst>
          </p:cNvPr>
          <p:cNvSpPr/>
          <p:nvPr/>
        </p:nvSpPr>
        <p:spPr>
          <a:xfrm>
            <a:off x="7343664" y="4903253"/>
            <a:ext cx="1201090" cy="5898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奴隷</a:t>
            </a:r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F4EBDF0C-F32D-4E10-8FDB-123BCFD41785}"/>
              </a:ext>
            </a:extLst>
          </p:cNvPr>
          <p:cNvSpPr/>
          <p:nvPr/>
        </p:nvSpPr>
        <p:spPr>
          <a:xfrm>
            <a:off x="8544754" y="3910942"/>
            <a:ext cx="500316" cy="91620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1C450ECD-FD02-45D3-9112-7AA666982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5070" y="4138806"/>
            <a:ext cx="1371328" cy="1371328"/>
          </a:xfrm>
          <a:prstGeom prst="rect">
            <a:avLst/>
          </a:prstGeom>
        </p:spPr>
      </p:pic>
      <p:sp>
        <p:nvSpPr>
          <p:cNvPr id="22" name="四角形吹き出し 12">
            <a:extLst>
              <a:ext uri="{FF2B5EF4-FFF2-40B4-BE49-F238E27FC236}">
                <a16:creationId xmlns:a16="http://schemas.microsoft.com/office/drawing/2014/main" id="{6972B0A3-262A-489D-A64E-CF6875FF1BCB}"/>
              </a:ext>
            </a:extLst>
          </p:cNvPr>
          <p:cNvSpPr/>
          <p:nvPr/>
        </p:nvSpPr>
        <p:spPr>
          <a:xfrm>
            <a:off x="9150808" y="2897913"/>
            <a:ext cx="2698142" cy="996611"/>
          </a:xfrm>
          <a:prstGeom prst="wedgeRectCallout">
            <a:avLst>
              <a:gd name="adj1" fmla="val -28140"/>
              <a:gd name="adj2" fmla="val 84746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イエス様が救ってくれる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DC56A3E-D778-401B-894E-D9517CB8C6EE}"/>
              </a:ext>
            </a:extLst>
          </p:cNvPr>
          <p:cNvSpPr txBox="1"/>
          <p:nvPr/>
        </p:nvSpPr>
        <p:spPr>
          <a:xfrm>
            <a:off x="7188346" y="5647774"/>
            <a:ext cx="4874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次第に富裕層にも普及</a:t>
            </a:r>
          </a:p>
        </p:txBody>
      </p:sp>
    </p:spTree>
    <p:extLst>
      <p:ext uri="{BB962C8B-B14F-4D97-AF65-F5344CB8AC3E}">
        <p14:creationId xmlns:p14="http://schemas.microsoft.com/office/powerpoint/2010/main" val="398673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3C692F2-F1D2-432C-B600-2CA0FA4A5B75}"/>
              </a:ext>
            </a:extLst>
          </p:cNvPr>
          <p:cNvSpPr txBox="1"/>
          <p:nvPr/>
        </p:nvSpPr>
        <p:spPr>
          <a:xfrm>
            <a:off x="159880" y="84972"/>
            <a:ext cx="11606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lang="ja-JP" altLang="en-US" sz="40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新約聖書</a:t>
            </a:r>
            <a:r>
              <a:rPr kumimoji="1"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</a:t>
            </a: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イエス＝キリストによる救いの約束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D0FD855-9905-420B-B934-C0D6E73E6E4E}"/>
              </a:ext>
            </a:extLst>
          </p:cNvPr>
          <p:cNvSpPr/>
          <p:nvPr/>
        </p:nvSpPr>
        <p:spPr>
          <a:xfrm>
            <a:off x="319355" y="816817"/>
            <a:ext cx="11238235" cy="873759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4E4B450-99AE-43E2-93FE-65CA4583AFD4}"/>
              </a:ext>
            </a:extLst>
          </p:cNvPr>
          <p:cNvSpPr txBox="1"/>
          <p:nvPr/>
        </p:nvSpPr>
        <p:spPr>
          <a:xfrm>
            <a:off x="319355" y="898653"/>
            <a:ext cx="9739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共通ギリシア語（</a:t>
            </a:r>
            <a:r>
              <a:rPr kumimoji="1"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コイネー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）で記される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270DE74-49A7-423E-8405-941812CD7E1B}"/>
              </a:ext>
            </a:extLst>
          </p:cNvPr>
          <p:cNvSpPr/>
          <p:nvPr/>
        </p:nvSpPr>
        <p:spPr>
          <a:xfrm>
            <a:off x="319355" y="1688375"/>
            <a:ext cx="11238235" cy="2926156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〈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内容</a:t>
            </a:r>
            <a:r>
              <a:rPr kumimoji="1"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〉</a:t>
            </a: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・福音書：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イエスの言動を記録した４つの書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・使徒行伝：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使徒よる布教の様子を記録した書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・パウロの手紙：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パウロが教会や信徒に宛てた手紙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・黙示録：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キリストの再臨を示す幻の書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1DAD59C-F990-4EEB-B389-66E3CC677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550" y="1699146"/>
            <a:ext cx="1554126" cy="172597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4C5DD37-A7C1-47B3-815B-C53A80BFFB7B}"/>
              </a:ext>
            </a:extLst>
          </p:cNvPr>
          <p:cNvSpPr txBox="1"/>
          <p:nvPr/>
        </p:nvSpPr>
        <p:spPr>
          <a:xfrm>
            <a:off x="319355" y="5063772"/>
            <a:ext cx="11606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40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旧</a:t>
            </a:r>
            <a:r>
              <a:rPr lang="ja-JP" altLang="en-US" sz="40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約聖書</a:t>
            </a:r>
            <a:r>
              <a:rPr kumimoji="1"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</a:t>
            </a: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ユダヤ人とヤハウェ神の救いの約束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3A51D8C-54A0-4A84-8BC4-7E382F0141D2}"/>
              </a:ext>
            </a:extLst>
          </p:cNvPr>
          <p:cNvSpPr txBox="1"/>
          <p:nvPr/>
        </p:nvSpPr>
        <p:spPr>
          <a:xfrm>
            <a:off x="6783950" y="5899935"/>
            <a:ext cx="5507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←　キリスト教の教典に</a:t>
            </a:r>
          </a:p>
        </p:txBody>
      </p:sp>
    </p:spTree>
    <p:extLst>
      <p:ext uri="{BB962C8B-B14F-4D97-AF65-F5344CB8AC3E}">
        <p14:creationId xmlns:p14="http://schemas.microsoft.com/office/powerpoint/2010/main" val="3505089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20"/>
            <a:ext cx="11790333" cy="6650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3" y="60661"/>
            <a:ext cx="532609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キリスト教の伝道と発展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384382" y="790941"/>
            <a:ext cx="1061646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使徒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64F489-3C0A-4D16-8959-BEDC030B8436}"/>
              </a:ext>
            </a:extLst>
          </p:cNvPr>
          <p:cNvSpPr txBox="1"/>
          <p:nvPr/>
        </p:nvSpPr>
        <p:spPr>
          <a:xfrm>
            <a:off x="235091" y="1409446"/>
            <a:ext cx="7654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使徒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</a:t>
            </a:r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イエスの弟子、教えを伝道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A71625A-5CED-4199-B436-63AF1599A012}"/>
              </a:ext>
            </a:extLst>
          </p:cNvPr>
          <p:cNvSpPr txBox="1"/>
          <p:nvPr/>
        </p:nvSpPr>
        <p:spPr>
          <a:xfrm>
            <a:off x="746039" y="2037499"/>
            <a:ext cx="8376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kumimoji="1"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ペテロ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：ユダヤ人に布教、教会設立に尽力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A2DFED8-54FC-4828-A13F-0BFB56E7108A}"/>
              </a:ext>
            </a:extLst>
          </p:cNvPr>
          <p:cNvSpPr txBox="1"/>
          <p:nvPr/>
        </p:nvSpPr>
        <p:spPr>
          <a:xfrm>
            <a:off x="746039" y="2560284"/>
            <a:ext cx="10699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kumimoji="1"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パウロ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：パリサイ派から回心、ユダヤ人以外にも布教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2C05635-F51A-4485-87CD-7C2F104CE78D}"/>
              </a:ext>
            </a:extLst>
          </p:cNvPr>
          <p:cNvSpPr txBox="1"/>
          <p:nvPr/>
        </p:nvSpPr>
        <p:spPr>
          <a:xfrm>
            <a:off x="4062225" y="3106513"/>
            <a:ext cx="8048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キリスト教の基礎を築き、世界宗教へ</a:t>
            </a:r>
          </a:p>
        </p:txBody>
      </p:sp>
      <p:sp>
        <p:nvSpPr>
          <p:cNvPr id="3" name="左中かっこ 2">
            <a:extLst>
              <a:ext uri="{FF2B5EF4-FFF2-40B4-BE49-F238E27FC236}">
                <a16:creationId xmlns:a16="http://schemas.microsoft.com/office/drawing/2014/main" id="{383A0E51-3DB0-403B-A555-2F446C64E3FD}"/>
              </a:ext>
            </a:extLst>
          </p:cNvPr>
          <p:cNvSpPr/>
          <p:nvPr/>
        </p:nvSpPr>
        <p:spPr>
          <a:xfrm>
            <a:off x="641690" y="2080777"/>
            <a:ext cx="214411" cy="92898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2AEDAC6-58FA-4034-808E-9129AF3873B7}"/>
              </a:ext>
            </a:extLst>
          </p:cNvPr>
          <p:cNvSpPr/>
          <p:nvPr/>
        </p:nvSpPr>
        <p:spPr>
          <a:xfrm>
            <a:off x="384382" y="3229734"/>
            <a:ext cx="1061646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教会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182114A-DCD8-4F43-99E2-F3A921370CE1}"/>
              </a:ext>
            </a:extLst>
          </p:cNvPr>
          <p:cNvSpPr txBox="1"/>
          <p:nvPr/>
        </p:nvSpPr>
        <p:spPr>
          <a:xfrm>
            <a:off x="245363" y="3848239"/>
            <a:ext cx="10993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教会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</a:t>
            </a:r>
            <a:r>
              <a:rPr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信徒の拠り所、次第に組織化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929BBD43-A0B0-4FE0-A73D-20D832965558}"/>
              </a:ext>
            </a:extLst>
          </p:cNvPr>
          <p:cNvSpPr/>
          <p:nvPr/>
        </p:nvSpPr>
        <p:spPr>
          <a:xfrm>
            <a:off x="384382" y="4485840"/>
            <a:ext cx="4846837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ローマ帝国全土への布教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A80A9F9-C01C-47C2-8C9B-D93EA90CD683}"/>
              </a:ext>
            </a:extLst>
          </p:cNvPr>
          <p:cNvSpPr txBox="1"/>
          <p:nvPr/>
        </p:nvSpPr>
        <p:spPr>
          <a:xfrm>
            <a:off x="245363" y="5167378"/>
            <a:ext cx="10493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・「３世紀の危機」に乗じて社会的弱者を中心に急拡大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7FC3CC85-013A-438B-81F4-26103734269C}"/>
              </a:ext>
            </a:extLst>
          </p:cNvPr>
          <p:cNvSpPr/>
          <p:nvPr/>
        </p:nvSpPr>
        <p:spPr>
          <a:xfrm>
            <a:off x="384382" y="5866839"/>
            <a:ext cx="2954241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en-US" altLang="ja-JP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新約聖書</a:t>
            </a:r>
            <a:r>
              <a:rPr kumimoji="1" lang="en-US" altLang="ja-JP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8020AAF2-D75E-42A6-8D92-82457AE7621A}"/>
              </a:ext>
            </a:extLst>
          </p:cNvPr>
          <p:cNvSpPr txBox="1"/>
          <p:nvPr/>
        </p:nvSpPr>
        <p:spPr>
          <a:xfrm>
            <a:off x="3338623" y="5888621"/>
            <a:ext cx="8452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</a:t>
            </a:r>
            <a:r>
              <a:rPr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旧約聖書</a:t>
            </a:r>
            <a:r>
              <a:rPr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と共に教典に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16263</TotalTime>
  <Words>500</Words>
  <Application>Microsoft Office PowerPoint</Application>
  <PresentationFormat>ワイド画面</PresentationFormat>
  <Paragraphs>92</Paragraphs>
  <Slides>9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5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644</cp:revision>
  <dcterms:created xsi:type="dcterms:W3CDTF">2019-06-25T21:59:19Z</dcterms:created>
  <dcterms:modified xsi:type="dcterms:W3CDTF">2024-08-11T14:07:18Z</dcterms:modified>
</cp:coreProperties>
</file>