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519" r:id="rId2"/>
    <p:sldId id="823" r:id="rId3"/>
    <p:sldId id="858" r:id="rId4"/>
    <p:sldId id="867" r:id="rId5"/>
    <p:sldId id="848" r:id="rId6"/>
    <p:sldId id="860" r:id="rId7"/>
    <p:sldId id="861" r:id="rId8"/>
    <p:sldId id="852" r:id="rId9"/>
    <p:sldId id="863" r:id="rId10"/>
    <p:sldId id="864" r:id="rId11"/>
    <p:sldId id="868" r:id="rId12"/>
    <p:sldId id="793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 autoAdjust="0"/>
    <p:restoredTop sz="93784" autoAdjust="0"/>
  </p:normalViewPr>
  <p:slideViewPr>
    <p:cSldViewPr snapToGrid="0" showGuides="1">
      <p:cViewPr varScale="1">
        <p:scale>
          <a:sx n="67" d="100"/>
          <a:sy n="67" d="100"/>
        </p:scale>
        <p:origin x="456" y="4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C99C990D-E294-4E4B-9E32-AC4AAB78340C}"/>
    <pc:docChg chg="undo custSel addSld delSld modSld sldOrd">
      <pc:chgData name="" userId="4df855aef7cffa4d" providerId="LiveId" clId="{C99C990D-E294-4E4B-9E32-AC4AAB78340C}" dt="2024-08-29T02:08:13.884" v="2951" actId="2696"/>
      <pc:docMkLst>
        <pc:docMk/>
      </pc:docMkLst>
      <pc:sldChg chg="addSp delSp modSp add">
        <pc:chgData name="" userId="4df855aef7cffa4d" providerId="LiveId" clId="{C99C990D-E294-4E4B-9E32-AC4AAB78340C}" dt="2024-08-29T01:41:58.742" v="2944" actId="1076"/>
        <pc:sldMkLst>
          <pc:docMk/>
          <pc:sldMk cId="980143643" sldId="793"/>
        </pc:sldMkLst>
        <pc:spChg chg="mod">
          <ac:chgData name="" userId="4df855aef7cffa4d" providerId="LiveId" clId="{C99C990D-E294-4E4B-9E32-AC4AAB78340C}" dt="2024-08-29T01:31:58.447" v="2233" actId="207"/>
          <ac:spMkLst>
            <pc:docMk/>
            <pc:sldMk cId="980143643" sldId="793"/>
            <ac:spMk id="2" creationId="{DF64F489-3C0A-4D16-8959-BEDC030B8436}"/>
          </ac:spMkLst>
        </pc:spChg>
        <pc:spChg chg="mod">
          <ac:chgData name="" userId="4df855aef7cffa4d" providerId="LiveId" clId="{C99C990D-E294-4E4B-9E32-AC4AAB78340C}" dt="2024-08-29T01:30:52.999" v="2140" actId="207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C99C990D-E294-4E4B-9E32-AC4AAB78340C}" dt="2024-08-29T01:30:28.831" v="2116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C99C990D-E294-4E4B-9E32-AC4AAB78340C}" dt="2024-08-29T01:30:35.795" v="2117" actId="478"/>
          <ac:spMkLst>
            <pc:docMk/>
            <pc:sldMk cId="980143643" sldId="793"/>
            <ac:spMk id="14" creationId="{3C1E80CD-FC31-457B-ADB7-0C0C1AD5D0B7}"/>
          </ac:spMkLst>
        </pc:spChg>
        <pc:spChg chg="del">
          <ac:chgData name="" userId="4df855aef7cffa4d" providerId="LiveId" clId="{C99C990D-E294-4E4B-9E32-AC4AAB78340C}" dt="2024-08-29T01:30:35.795" v="2117" actId="478"/>
          <ac:spMkLst>
            <pc:docMk/>
            <pc:sldMk cId="980143643" sldId="793"/>
            <ac:spMk id="15" creationId="{580A7310-E36B-4DF5-9176-DF30808760A4}"/>
          </ac:spMkLst>
        </pc:spChg>
        <pc:spChg chg="del">
          <ac:chgData name="" userId="4df855aef7cffa4d" providerId="LiveId" clId="{C99C990D-E294-4E4B-9E32-AC4AAB78340C}" dt="2024-08-29T01:30:35.795" v="2117" actId="478"/>
          <ac:spMkLst>
            <pc:docMk/>
            <pc:sldMk cId="980143643" sldId="793"/>
            <ac:spMk id="16" creationId="{0F00BA65-73C2-4D25-A58A-D058F5B42FEB}"/>
          </ac:spMkLst>
        </pc:spChg>
        <pc:spChg chg="add mod">
          <ac:chgData name="" userId="4df855aef7cffa4d" providerId="LiveId" clId="{C99C990D-E294-4E4B-9E32-AC4AAB78340C}" dt="2024-08-29T01:33:32.558" v="2382" actId="1076"/>
          <ac:spMkLst>
            <pc:docMk/>
            <pc:sldMk cId="980143643" sldId="793"/>
            <ac:spMk id="17" creationId="{A9F3A79D-890F-42A5-B0F9-65D44830BCFC}"/>
          </ac:spMkLst>
        </pc:spChg>
        <pc:spChg chg="add mod">
          <ac:chgData name="" userId="4df855aef7cffa4d" providerId="LiveId" clId="{C99C990D-E294-4E4B-9E32-AC4AAB78340C}" dt="2024-08-29T01:34:09.787" v="2405" actId="207"/>
          <ac:spMkLst>
            <pc:docMk/>
            <pc:sldMk cId="980143643" sldId="793"/>
            <ac:spMk id="18" creationId="{B3889304-07BA-46AB-8728-686321816D7B}"/>
          </ac:spMkLst>
        </pc:spChg>
        <pc:spChg chg="del">
          <ac:chgData name="" userId="4df855aef7cffa4d" providerId="LiveId" clId="{C99C990D-E294-4E4B-9E32-AC4AAB78340C}" dt="2024-08-29T01:30:35.795" v="2117" actId="478"/>
          <ac:spMkLst>
            <pc:docMk/>
            <pc:sldMk cId="980143643" sldId="793"/>
            <ac:spMk id="19" creationId="{BBDCE742-8E3A-4009-B382-BEF14431F297}"/>
          </ac:spMkLst>
        </pc:spChg>
        <pc:spChg chg="del">
          <ac:chgData name="" userId="4df855aef7cffa4d" providerId="LiveId" clId="{C99C990D-E294-4E4B-9E32-AC4AAB78340C}" dt="2024-08-29T01:30:35.795" v="2117" actId="478"/>
          <ac:spMkLst>
            <pc:docMk/>
            <pc:sldMk cId="980143643" sldId="793"/>
            <ac:spMk id="20" creationId="{0EC3113D-78FC-47D6-806E-0CE747287BE1}"/>
          </ac:spMkLst>
        </pc:spChg>
        <pc:spChg chg="add mod">
          <ac:chgData name="" userId="4df855aef7cffa4d" providerId="LiveId" clId="{C99C990D-E294-4E4B-9E32-AC4AAB78340C}" dt="2024-08-29T01:37:20.561" v="2583" actId="1076"/>
          <ac:spMkLst>
            <pc:docMk/>
            <pc:sldMk cId="980143643" sldId="793"/>
            <ac:spMk id="21" creationId="{4B84360E-B7F5-49A8-82ED-6040BB2A1BF0}"/>
          </ac:spMkLst>
        </pc:spChg>
        <pc:spChg chg="add mod">
          <ac:chgData name="" userId="4df855aef7cffa4d" providerId="LiveId" clId="{C99C990D-E294-4E4B-9E32-AC4AAB78340C}" dt="2024-08-29T01:36:41.574" v="2545" actId="207"/>
          <ac:spMkLst>
            <pc:docMk/>
            <pc:sldMk cId="980143643" sldId="793"/>
            <ac:spMk id="22" creationId="{71AA8045-9A62-4E00-AEFD-4936F4F734E8}"/>
          </ac:spMkLst>
        </pc:spChg>
        <pc:spChg chg="del">
          <ac:chgData name="" userId="4df855aef7cffa4d" providerId="LiveId" clId="{C99C990D-E294-4E4B-9E32-AC4AAB78340C}" dt="2024-08-29T01:30:35.795" v="2117" actId="478"/>
          <ac:spMkLst>
            <pc:docMk/>
            <pc:sldMk cId="980143643" sldId="793"/>
            <ac:spMk id="23" creationId="{678F659A-E4CE-4FDF-9867-B62A8277BC20}"/>
          </ac:spMkLst>
        </pc:spChg>
        <pc:spChg chg="add del mod">
          <ac:chgData name="" userId="4df855aef7cffa4d" providerId="LiveId" clId="{C99C990D-E294-4E4B-9E32-AC4AAB78340C}" dt="2024-08-29T01:39:09.296" v="2705" actId="478"/>
          <ac:spMkLst>
            <pc:docMk/>
            <pc:sldMk cId="980143643" sldId="793"/>
            <ac:spMk id="24" creationId="{03D3930B-C2A5-40CC-ACBB-E9E389912416}"/>
          </ac:spMkLst>
        </pc:spChg>
        <pc:spChg chg="add mod">
          <ac:chgData name="" userId="4df855aef7cffa4d" providerId="LiveId" clId="{C99C990D-E294-4E4B-9E32-AC4AAB78340C}" dt="2024-08-29T01:39:49.124" v="2732" actId="1076"/>
          <ac:spMkLst>
            <pc:docMk/>
            <pc:sldMk cId="980143643" sldId="793"/>
            <ac:spMk id="25" creationId="{2BAE749F-1B9C-4FB9-AAE2-AF0DFA8F917E}"/>
          </ac:spMkLst>
        </pc:spChg>
        <pc:spChg chg="del">
          <ac:chgData name="" userId="4df855aef7cffa4d" providerId="LiveId" clId="{C99C990D-E294-4E4B-9E32-AC4AAB78340C}" dt="2024-08-29T01:30:35.795" v="2117" actId="478"/>
          <ac:spMkLst>
            <pc:docMk/>
            <pc:sldMk cId="980143643" sldId="793"/>
            <ac:spMk id="26" creationId="{D7260E23-FA8F-4DA0-8F7D-BF4DED699EA6}"/>
          </ac:spMkLst>
        </pc:spChg>
        <pc:spChg chg="add del mod">
          <ac:chgData name="" userId="4df855aef7cffa4d" providerId="LiveId" clId="{C99C990D-E294-4E4B-9E32-AC4AAB78340C}" dt="2024-08-29T01:39:51.491" v="2733" actId="478"/>
          <ac:spMkLst>
            <pc:docMk/>
            <pc:sldMk cId="980143643" sldId="793"/>
            <ac:spMk id="27" creationId="{9813F0ED-4C10-4F75-AA52-B78FBE87E35B}"/>
          </ac:spMkLst>
        </pc:spChg>
        <pc:spChg chg="add del mod">
          <ac:chgData name="" userId="4df855aef7cffa4d" providerId="LiveId" clId="{C99C990D-E294-4E4B-9E32-AC4AAB78340C}" dt="2024-08-29T01:39:41.112" v="2729" actId="478"/>
          <ac:spMkLst>
            <pc:docMk/>
            <pc:sldMk cId="980143643" sldId="793"/>
            <ac:spMk id="28" creationId="{C9A5B7F9-D1E3-4E88-8DBD-9DAFC65F10AD}"/>
          </ac:spMkLst>
        </pc:spChg>
        <pc:spChg chg="del">
          <ac:chgData name="" userId="4df855aef7cffa4d" providerId="LiveId" clId="{C99C990D-E294-4E4B-9E32-AC4AAB78340C}" dt="2024-08-29T01:30:37.984" v="2118" actId="478"/>
          <ac:spMkLst>
            <pc:docMk/>
            <pc:sldMk cId="980143643" sldId="793"/>
            <ac:spMk id="29" creationId="{585E622A-6866-4656-80F2-3151D2C36BBB}"/>
          </ac:spMkLst>
        </pc:spChg>
        <pc:spChg chg="del">
          <ac:chgData name="" userId="4df855aef7cffa4d" providerId="LiveId" clId="{C99C990D-E294-4E4B-9E32-AC4AAB78340C}" dt="2024-08-29T01:30:35.795" v="2117" actId="478"/>
          <ac:spMkLst>
            <pc:docMk/>
            <pc:sldMk cId="980143643" sldId="793"/>
            <ac:spMk id="30" creationId="{E2DE4424-4187-4B4A-B126-6A5964B0F6A6}"/>
          </ac:spMkLst>
        </pc:spChg>
        <pc:spChg chg="add mod">
          <ac:chgData name="" userId="4df855aef7cffa4d" providerId="LiveId" clId="{C99C990D-E294-4E4B-9E32-AC4AAB78340C}" dt="2024-08-29T01:40:28.419" v="2808" actId="1076"/>
          <ac:spMkLst>
            <pc:docMk/>
            <pc:sldMk cId="980143643" sldId="793"/>
            <ac:spMk id="31" creationId="{6ABC0E34-B4BD-41D0-A5AE-E6274B26ACFB}"/>
          </ac:spMkLst>
        </pc:spChg>
        <pc:spChg chg="del">
          <ac:chgData name="" userId="4df855aef7cffa4d" providerId="LiveId" clId="{C99C990D-E294-4E4B-9E32-AC4AAB78340C}" dt="2024-08-29T01:30:35.795" v="2117" actId="478"/>
          <ac:spMkLst>
            <pc:docMk/>
            <pc:sldMk cId="980143643" sldId="793"/>
            <ac:spMk id="32" creationId="{9D9388AC-B77A-48E6-AF39-394B69F5F048}"/>
          </ac:spMkLst>
        </pc:spChg>
        <pc:spChg chg="add mod">
          <ac:chgData name="" userId="4df855aef7cffa4d" providerId="LiveId" clId="{C99C990D-E294-4E4B-9E32-AC4AAB78340C}" dt="2024-08-29T01:41:58.742" v="2944" actId="1076"/>
          <ac:spMkLst>
            <pc:docMk/>
            <pc:sldMk cId="980143643" sldId="793"/>
            <ac:spMk id="33" creationId="{91807479-F064-4848-A44E-4C6945981BA3}"/>
          </ac:spMkLst>
        </pc:spChg>
        <pc:spChg chg="add mod">
          <ac:chgData name="" userId="4df855aef7cffa4d" providerId="LiveId" clId="{C99C990D-E294-4E4B-9E32-AC4AAB78340C}" dt="2024-08-29T01:41:56.453" v="2943" actId="1076"/>
          <ac:spMkLst>
            <pc:docMk/>
            <pc:sldMk cId="980143643" sldId="793"/>
            <ac:spMk id="34" creationId="{A84ABB7B-3639-40DA-9911-424C6C14C56A}"/>
          </ac:spMkLst>
        </pc:spChg>
      </pc:sldChg>
      <pc:sldChg chg="addSp delSp modSp">
        <pc:chgData name="" userId="4df855aef7cffa4d" providerId="LiveId" clId="{C99C990D-E294-4E4B-9E32-AC4AAB78340C}" dt="2024-08-26T01:18:31.554" v="34" actId="14100"/>
        <pc:sldMkLst>
          <pc:docMk/>
          <pc:sldMk cId="1397066040" sldId="823"/>
        </pc:sldMkLst>
        <pc:spChg chg="del">
          <ac:chgData name="" userId="4df855aef7cffa4d" providerId="LiveId" clId="{C99C990D-E294-4E4B-9E32-AC4AAB78340C}" dt="2024-08-26T01:16:52.876" v="9" actId="478"/>
          <ac:spMkLst>
            <pc:docMk/>
            <pc:sldMk cId="1397066040" sldId="823"/>
            <ac:spMk id="3" creationId="{14772E1A-9D68-4A61-8615-B68E99DAB993}"/>
          </ac:spMkLst>
        </pc:spChg>
        <pc:spChg chg="del">
          <ac:chgData name="" userId="4df855aef7cffa4d" providerId="LiveId" clId="{C99C990D-E294-4E4B-9E32-AC4AAB78340C}" dt="2024-08-26T01:16:52.876" v="9" actId="478"/>
          <ac:spMkLst>
            <pc:docMk/>
            <pc:sldMk cId="1397066040" sldId="823"/>
            <ac:spMk id="4" creationId="{E22259E7-E61A-4B63-A9F9-E6D464DC310C}"/>
          </ac:spMkLst>
        </pc:spChg>
        <pc:spChg chg="del">
          <ac:chgData name="" userId="4df855aef7cffa4d" providerId="LiveId" clId="{C99C990D-E294-4E4B-9E32-AC4AAB78340C}" dt="2024-08-26T01:16:05.900" v="4" actId="478"/>
          <ac:spMkLst>
            <pc:docMk/>
            <pc:sldMk cId="1397066040" sldId="823"/>
            <ac:spMk id="5" creationId="{22E68A19-81A1-8CC8-BAC1-1EF03A88D6DE}"/>
          </ac:spMkLst>
        </pc:spChg>
        <pc:spChg chg="add del mod">
          <ac:chgData name="" userId="4df855aef7cffa4d" providerId="LiveId" clId="{C99C990D-E294-4E4B-9E32-AC4AAB78340C}" dt="2024-08-26T01:16:56.283" v="10" actId="478"/>
          <ac:spMkLst>
            <pc:docMk/>
            <pc:sldMk cId="1397066040" sldId="823"/>
            <ac:spMk id="7" creationId="{278A6646-348F-4153-9E79-F0AC75A21205}"/>
          </ac:spMkLst>
        </pc:spChg>
        <pc:spChg chg="add mod">
          <ac:chgData name="" userId="4df855aef7cffa4d" providerId="LiveId" clId="{C99C990D-E294-4E4B-9E32-AC4AAB78340C}" dt="2024-08-26T01:18:08.724" v="27" actId="1076"/>
          <ac:spMkLst>
            <pc:docMk/>
            <pc:sldMk cId="1397066040" sldId="823"/>
            <ac:spMk id="8" creationId="{D6AC50B9-82B5-4252-8C0E-C8BB13DE5C3F}"/>
          </ac:spMkLst>
        </pc:spChg>
        <pc:spChg chg="add mod">
          <ac:chgData name="" userId="4df855aef7cffa4d" providerId="LiveId" clId="{C99C990D-E294-4E4B-9E32-AC4AAB78340C}" dt="2024-08-26T01:18:27.189" v="32" actId="14100"/>
          <ac:spMkLst>
            <pc:docMk/>
            <pc:sldMk cId="1397066040" sldId="823"/>
            <ac:spMk id="9" creationId="{7AD0B02A-E087-4298-910F-A6451986AA5C}"/>
          </ac:spMkLst>
        </pc:spChg>
        <pc:spChg chg="add mod">
          <ac:chgData name="" userId="4df855aef7cffa4d" providerId="LiveId" clId="{C99C990D-E294-4E4B-9E32-AC4AAB78340C}" dt="2024-08-26T01:18:31.554" v="34" actId="14100"/>
          <ac:spMkLst>
            <pc:docMk/>
            <pc:sldMk cId="1397066040" sldId="823"/>
            <ac:spMk id="10" creationId="{D711BD6D-24AB-40D5-828E-63B90517F456}"/>
          </ac:spMkLst>
        </pc:spChg>
        <pc:picChg chg="mod">
          <ac:chgData name="" userId="4df855aef7cffa4d" providerId="LiveId" clId="{C99C990D-E294-4E4B-9E32-AC4AAB78340C}" dt="2024-08-26T01:18:05.130" v="26" actId="1076"/>
          <ac:picMkLst>
            <pc:docMk/>
            <pc:sldMk cId="1397066040" sldId="823"/>
            <ac:picMk id="2" creationId="{665B3C2B-AF1D-4AEE-9595-1D8FB2F9E904}"/>
          </ac:picMkLst>
        </pc:picChg>
        <pc:picChg chg="add del mod ord">
          <ac:chgData name="" userId="4df855aef7cffa4d" providerId="LiveId" clId="{C99C990D-E294-4E4B-9E32-AC4AAB78340C}" dt="2024-08-26T01:16:38.546" v="6" actId="478"/>
          <ac:picMkLst>
            <pc:docMk/>
            <pc:sldMk cId="1397066040" sldId="823"/>
            <ac:picMk id="6" creationId="{524ED310-1939-4AAF-9525-02B518E98B84}"/>
          </ac:picMkLst>
        </pc:picChg>
      </pc:sldChg>
      <pc:sldChg chg="addSp delSp modSp del ord">
        <pc:chgData name="" userId="4df855aef7cffa4d" providerId="LiveId" clId="{C99C990D-E294-4E4B-9E32-AC4AAB78340C}" dt="2024-08-29T02:07:49.839" v="2950" actId="2696"/>
        <pc:sldMkLst>
          <pc:docMk/>
          <pc:sldMk cId="796166119" sldId="824"/>
        </pc:sldMkLst>
        <pc:spChg chg="del">
          <ac:chgData name="" userId="4df855aef7cffa4d" providerId="LiveId" clId="{C99C990D-E294-4E4B-9E32-AC4AAB78340C}" dt="2024-08-26T01:17:13.605" v="14" actId="478"/>
          <ac:spMkLst>
            <pc:docMk/>
            <pc:sldMk cId="796166119" sldId="824"/>
            <ac:spMk id="4" creationId="{22E68A19-81A1-8CC8-BAC1-1EF03A88D6DE}"/>
          </ac:spMkLst>
        </pc:spChg>
        <pc:spChg chg="add mod">
          <ac:chgData name="" userId="4df855aef7cffa4d" providerId="LiveId" clId="{C99C990D-E294-4E4B-9E32-AC4AAB78340C}" dt="2024-08-26T01:17:29.766" v="18" actId="1076"/>
          <ac:spMkLst>
            <pc:docMk/>
            <pc:sldMk cId="796166119" sldId="824"/>
            <ac:spMk id="6" creationId="{559D5EC0-690A-4CDD-9C34-9542FF5C0A06}"/>
          </ac:spMkLst>
        </pc:spChg>
        <pc:spChg chg="add mod">
          <ac:chgData name="" userId="4df855aef7cffa4d" providerId="LiveId" clId="{C99C990D-E294-4E4B-9E32-AC4AAB78340C}" dt="2024-08-26T01:17:46.556" v="23" actId="14100"/>
          <ac:spMkLst>
            <pc:docMk/>
            <pc:sldMk cId="796166119" sldId="824"/>
            <ac:spMk id="7" creationId="{DC2113AF-FD08-464D-9004-67DF480549B4}"/>
          </ac:spMkLst>
        </pc:spChg>
        <pc:spChg chg="add mod">
          <ac:chgData name="" userId="4df855aef7cffa4d" providerId="LiveId" clId="{C99C990D-E294-4E4B-9E32-AC4AAB78340C}" dt="2024-08-26T01:17:52.285" v="24" actId="1076"/>
          <ac:spMkLst>
            <pc:docMk/>
            <pc:sldMk cId="796166119" sldId="824"/>
            <ac:spMk id="8" creationId="{22D33E4A-D8BB-4255-BF24-DED01DF3A667}"/>
          </ac:spMkLst>
        </pc:spChg>
        <pc:picChg chg="mod">
          <ac:chgData name="" userId="4df855aef7cffa4d" providerId="LiveId" clId="{C99C990D-E294-4E4B-9E32-AC4AAB78340C}" dt="2024-08-26T01:17:27.088" v="17" actId="1076"/>
          <ac:picMkLst>
            <pc:docMk/>
            <pc:sldMk cId="796166119" sldId="824"/>
            <ac:picMk id="5" creationId="{5B216E0A-A773-4311-8D47-A4C9D41D1982}"/>
          </ac:picMkLst>
        </pc:picChg>
      </pc:sldChg>
      <pc:sldChg chg="addSp delSp modSp">
        <pc:chgData name="" userId="4df855aef7cffa4d" providerId="LiveId" clId="{C99C990D-E294-4E4B-9E32-AC4AAB78340C}" dt="2024-08-26T01:47:13.991" v="449" actId="14100"/>
        <pc:sldMkLst>
          <pc:docMk/>
          <pc:sldMk cId="2679188916" sldId="848"/>
        </pc:sldMkLst>
        <pc:spChg chg="mod">
          <ac:chgData name="" userId="4df855aef7cffa4d" providerId="LiveId" clId="{C99C990D-E294-4E4B-9E32-AC4AAB78340C}" dt="2024-08-26T01:45:15.022" v="388" actId="207"/>
          <ac:spMkLst>
            <pc:docMk/>
            <pc:sldMk cId="2679188916" sldId="848"/>
            <ac:spMk id="2" creationId="{3585FAAA-402C-4752-BBEC-DF1E87A80E60}"/>
          </ac:spMkLst>
        </pc:spChg>
        <pc:spChg chg="mod">
          <ac:chgData name="" userId="4df855aef7cffa4d" providerId="LiveId" clId="{C99C990D-E294-4E4B-9E32-AC4AAB78340C}" dt="2024-08-26T01:45:57.253" v="401" actId="1076"/>
          <ac:spMkLst>
            <pc:docMk/>
            <pc:sldMk cId="2679188916" sldId="848"/>
            <ac:spMk id="3" creationId="{CFE9CD37-2225-46CD-971B-D18CD35F57EC}"/>
          </ac:spMkLst>
        </pc:spChg>
        <pc:spChg chg="mod">
          <ac:chgData name="" userId="4df855aef7cffa4d" providerId="LiveId" clId="{C99C990D-E294-4E4B-9E32-AC4AAB78340C}" dt="2024-08-26T01:46:11.130" v="407" actId="1076"/>
          <ac:spMkLst>
            <pc:docMk/>
            <pc:sldMk cId="2679188916" sldId="848"/>
            <ac:spMk id="4" creationId="{CA8E87C6-338F-4732-AA51-5633E54CD70B}"/>
          </ac:spMkLst>
        </pc:spChg>
        <pc:spChg chg="mod">
          <ac:chgData name="" userId="4df855aef7cffa4d" providerId="LiveId" clId="{C99C990D-E294-4E4B-9E32-AC4AAB78340C}" dt="2024-08-26T01:45:26.135" v="390" actId="13822"/>
          <ac:spMkLst>
            <pc:docMk/>
            <pc:sldMk cId="2679188916" sldId="848"/>
            <ac:spMk id="5" creationId="{17D00085-6740-4195-B671-73CBFFC4A491}"/>
          </ac:spMkLst>
        </pc:spChg>
        <pc:spChg chg="mod">
          <ac:chgData name="" userId="4df855aef7cffa4d" providerId="LiveId" clId="{C99C990D-E294-4E4B-9E32-AC4AAB78340C}" dt="2024-08-26T01:45:57.253" v="401" actId="1076"/>
          <ac:spMkLst>
            <pc:docMk/>
            <pc:sldMk cId="2679188916" sldId="848"/>
            <ac:spMk id="6" creationId="{099FA1C8-18D9-41A3-B1DA-D5ED2670C6C4}"/>
          </ac:spMkLst>
        </pc:spChg>
        <pc:spChg chg="mod">
          <ac:chgData name="" userId="4df855aef7cffa4d" providerId="LiveId" clId="{C99C990D-E294-4E4B-9E32-AC4AAB78340C}" dt="2024-08-26T01:46:04.553" v="404" actId="1076"/>
          <ac:spMkLst>
            <pc:docMk/>
            <pc:sldMk cId="2679188916" sldId="848"/>
            <ac:spMk id="7" creationId="{63FE76B7-0731-4D8B-92C6-BE672F0FFD65}"/>
          </ac:spMkLst>
        </pc:spChg>
        <pc:spChg chg="mod">
          <ac:chgData name="" userId="4df855aef7cffa4d" providerId="LiveId" clId="{C99C990D-E294-4E4B-9E32-AC4AAB78340C}" dt="2024-08-26T01:45:38.731" v="395" actId="1076"/>
          <ac:spMkLst>
            <pc:docMk/>
            <pc:sldMk cId="2679188916" sldId="848"/>
            <ac:spMk id="8" creationId="{C878F9D6-E9D9-40D9-9550-277769FB96CF}"/>
          </ac:spMkLst>
        </pc:spChg>
        <pc:spChg chg="del mod">
          <ac:chgData name="" userId="4df855aef7cffa4d" providerId="LiveId" clId="{C99C990D-E294-4E4B-9E32-AC4AAB78340C}" dt="2024-08-26T01:46:50.475" v="443" actId="478"/>
          <ac:spMkLst>
            <pc:docMk/>
            <pc:sldMk cId="2679188916" sldId="848"/>
            <ac:spMk id="9" creationId="{012A5EAD-BDA0-410B-ABBE-9CF4109068F5}"/>
          </ac:spMkLst>
        </pc:spChg>
        <pc:spChg chg="mod">
          <ac:chgData name="" userId="4df855aef7cffa4d" providerId="LiveId" clId="{C99C990D-E294-4E4B-9E32-AC4AAB78340C}" dt="2024-08-26T01:45:15.022" v="388" actId="207"/>
          <ac:spMkLst>
            <pc:docMk/>
            <pc:sldMk cId="2679188916" sldId="848"/>
            <ac:spMk id="10" creationId="{81EAB546-FB4D-4433-AD62-EEBE0E934218}"/>
          </ac:spMkLst>
        </pc:spChg>
        <pc:spChg chg="add mod ord">
          <ac:chgData name="" userId="4df855aef7cffa4d" providerId="LiveId" clId="{C99C990D-E294-4E4B-9E32-AC4AAB78340C}" dt="2024-08-26T01:47:13.991" v="449" actId="14100"/>
          <ac:spMkLst>
            <pc:docMk/>
            <pc:sldMk cId="2679188916" sldId="848"/>
            <ac:spMk id="12" creationId="{A211024E-E4C0-44B5-A2DA-B85C60A1A679}"/>
          </ac:spMkLst>
        </pc:spChg>
        <pc:spChg chg="del">
          <ac:chgData name="" userId="4df855aef7cffa4d" providerId="LiveId" clId="{C99C990D-E294-4E4B-9E32-AC4AAB78340C}" dt="2024-08-26T01:43:40.118" v="344" actId="478"/>
          <ac:spMkLst>
            <pc:docMk/>
            <pc:sldMk cId="2679188916" sldId="848"/>
            <ac:spMk id="16" creationId="{22E68A19-81A1-8CC8-BAC1-1EF03A88D6DE}"/>
          </ac:spMkLst>
        </pc:spChg>
        <pc:spChg chg="del">
          <ac:chgData name="" userId="4df855aef7cffa4d" providerId="LiveId" clId="{C99C990D-E294-4E4B-9E32-AC4AAB78340C}" dt="2024-08-26T01:43:40.118" v="344" actId="478"/>
          <ac:spMkLst>
            <pc:docMk/>
            <pc:sldMk cId="2679188916" sldId="848"/>
            <ac:spMk id="17" creationId="{22E68A19-81A1-8CC8-BAC1-1EF03A88D6DE}"/>
          </ac:spMkLst>
        </pc:spChg>
        <pc:spChg chg="del">
          <ac:chgData name="" userId="4df855aef7cffa4d" providerId="LiveId" clId="{C99C990D-E294-4E4B-9E32-AC4AAB78340C}" dt="2024-08-26T01:43:40.118" v="344" actId="478"/>
          <ac:spMkLst>
            <pc:docMk/>
            <pc:sldMk cId="2679188916" sldId="848"/>
            <ac:spMk id="18" creationId="{22E68A19-81A1-8CC8-BAC1-1EF03A88D6DE}"/>
          </ac:spMkLst>
        </pc:spChg>
        <pc:spChg chg="add mod">
          <ac:chgData name="" userId="4df855aef7cffa4d" providerId="LiveId" clId="{C99C990D-E294-4E4B-9E32-AC4AAB78340C}" dt="2024-08-26T01:46:29.266" v="412" actId="1076"/>
          <ac:spMkLst>
            <pc:docMk/>
            <pc:sldMk cId="2679188916" sldId="848"/>
            <ac:spMk id="20" creationId="{0B327D27-B62E-4661-9AA4-1090AD85CE54}"/>
          </ac:spMkLst>
        </pc:spChg>
        <pc:spChg chg="add mod">
          <ac:chgData name="" userId="4df855aef7cffa4d" providerId="LiveId" clId="{C99C990D-E294-4E4B-9E32-AC4AAB78340C}" dt="2024-08-26T01:46:56.099" v="444" actId="1076"/>
          <ac:spMkLst>
            <pc:docMk/>
            <pc:sldMk cId="2679188916" sldId="848"/>
            <ac:spMk id="21" creationId="{80882816-859A-411E-B87B-A69BE7A5D7BA}"/>
          </ac:spMkLst>
        </pc:spChg>
        <pc:picChg chg="mod">
          <ac:chgData name="" userId="4df855aef7cffa4d" providerId="LiveId" clId="{C99C990D-E294-4E4B-9E32-AC4AAB78340C}" dt="2024-08-26T01:45:46.374" v="397" actId="1076"/>
          <ac:picMkLst>
            <pc:docMk/>
            <pc:sldMk cId="2679188916" sldId="848"/>
            <ac:picMk id="11" creationId="{19AC0E8F-3248-46A5-85DC-6EB25F2F9839}"/>
          </ac:picMkLst>
        </pc:picChg>
        <pc:picChg chg="mod">
          <ac:chgData name="" userId="4df855aef7cffa4d" providerId="LiveId" clId="{C99C990D-E294-4E4B-9E32-AC4AAB78340C}" dt="2024-08-26T01:46:08.576" v="406" actId="1076"/>
          <ac:picMkLst>
            <pc:docMk/>
            <pc:sldMk cId="2679188916" sldId="848"/>
            <ac:picMk id="13" creationId="{B5538BD7-49F0-4A83-AF26-6FA0E581AFBD}"/>
          </ac:picMkLst>
        </pc:picChg>
        <pc:picChg chg="mod">
          <ac:chgData name="" userId="4df855aef7cffa4d" providerId="LiveId" clId="{C99C990D-E294-4E4B-9E32-AC4AAB78340C}" dt="2024-08-26T01:45:35.052" v="394" actId="1076"/>
          <ac:picMkLst>
            <pc:docMk/>
            <pc:sldMk cId="2679188916" sldId="848"/>
            <ac:picMk id="14" creationId="{466A44CA-2D4C-41F1-ADBD-4E9E9663B6F0}"/>
          </ac:picMkLst>
        </pc:picChg>
        <pc:picChg chg="del mod">
          <ac:chgData name="" userId="4df855aef7cffa4d" providerId="LiveId" clId="{C99C990D-E294-4E4B-9E32-AC4AAB78340C}" dt="2024-08-26T01:45:33.147" v="393" actId="478"/>
          <ac:picMkLst>
            <pc:docMk/>
            <pc:sldMk cId="2679188916" sldId="848"/>
            <ac:picMk id="15" creationId="{682D6CF0-1FCD-4EC7-8DB0-436FBF2B4FB4}"/>
          </ac:picMkLst>
        </pc:picChg>
        <pc:picChg chg="mod ord">
          <ac:chgData name="" userId="4df855aef7cffa4d" providerId="LiveId" clId="{C99C990D-E294-4E4B-9E32-AC4AAB78340C}" dt="2024-08-26T01:47:05.524" v="448" actId="1076"/>
          <ac:picMkLst>
            <pc:docMk/>
            <pc:sldMk cId="2679188916" sldId="848"/>
            <ac:picMk id="19" creationId="{00000000-0000-0000-0000-000000000000}"/>
          </ac:picMkLst>
        </pc:picChg>
      </pc:sldChg>
      <pc:sldChg chg="addSp delSp modSp">
        <pc:chgData name="" userId="4df855aef7cffa4d" providerId="LiveId" clId="{C99C990D-E294-4E4B-9E32-AC4AAB78340C}" dt="2024-08-28T14:15:30.779" v="827" actId="1076"/>
        <pc:sldMkLst>
          <pc:docMk/>
          <pc:sldMk cId="2946142090" sldId="852"/>
        </pc:sldMkLst>
        <pc:spChg chg="del mod">
          <ac:chgData name="" userId="4df855aef7cffa4d" providerId="LiveId" clId="{C99C990D-E294-4E4B-9E32-AC4AAB78340C}" dt="2024-08-28T14:06:55.576" v="706" actId="478"/>
          <ac:spMkLst>
            <pc:docMk/>
            <pc:sldMk cId="2946142090" sldId="852"/>
            <ac:spMk id="4" creationId="{15897207-44FB-4F13-A093-20064DFD797C}"/>
          </ac:spMkLst>
        </pc:spChg>
        <pc:spChg chg="mod">
          <ac:chgData name="" userId="4df855aef7cffa4d" providerId="LiveId" clId="{C99C990D-E294-4E4B-9E32-AC4AAB78340C}" dt="2024-08-28T14:09:13.208" v="747" actId="1076"/>
          <ac:spMkLst>
            <pc:docMk/>
            <pc:sldMk cId="2946142090" sldId="852"/>
            <ac:spMk id="5" creationId="{FD9E991E-90E4-45C7-A3A8-5AAF32DFE61C}"/>
          </ac:spMkLst>
        </pc:spChg>
        <pc:spChg chg="mod">
          <ac:chgData name="" userId="4df855aef7cffa4d" providerId="LiveId" clId="{C99C990D-E294-4E4B-9E32-AC4AAB78340C}" dt="2024-08-28T14:10:22.866" v="775" actId="1076"/>
          <ac:spMkLst>
            <pc:docMk/>
            <pc:sldMk cId="2946142090" sldId="852"/>
            <ac:spMk id="6" creationId="{C62139C9-0D07-4916-A337-D030E2E3C4F6}"/>
          </ac:spMkLst>
        </pc:spChg>
        <pc:spChg chg="mod">
          <ac:chgData name="" userId="4df855aef7cffa4d" providerId="LiveId" clId="{C99C990D-E294-4E4B-9E32-AC4AAB78340C}" dt="2024-08-28T14:11:10.185" v="783" actId="1076"/>
          <ac:spMkLst>
            <pc:docMk/>
            <pc:sldMk cId="2946142090" sldId="852"/>
            <ac:spMk id="7" creationId="{B5772551-EFEB-4027-84F6-4140DE81CA06}"/>
          </ac:spMkLst>
        </pc:spChg>
        <pc:spChg chg="mod">
          <ac:chgData name="" userId="4df855aef7cffa4d" providerId="LiveId" clId="{C99C990D-E294-4E4B-9E32-AC4AAB78340C}" dt="2024-08-28T14:10:56.850" v="781" actId="1076"/>
          <ac:spMkLst>
            <pc:docMk/>
            <pc:sldMk cId="2946142090" sldId="852"/>
            <ac:spMk id="8" creationId="{C1BC36AD-1256-4DB6-85C6-4F683B5FEC7E}"/>
          </ac:spMkLst>
        </pc:spChg>
        <pc:spChg chg="mod">
          <ac:chgData name="" userId="4df855aef7cffa4d" providerId="LiveId" clId="{C99C990D-E294-4E4B-9E32-AC4AAB78340C}" dt="2024-08-28T14:14:15.732" v="818" actId="1076"/>
          <ac:spMkLst>
            <pc:docMk/>
            <pc:sldMk cId="2946142090" sldId="852"/>
            <ac:spMk id="10" creationId="{3A8AD0DB-7197-4041-A602-5F635A8B5494}"/>
          </ac:spMkLst>
        </pc:spChg>
        <pc:spChg chg="mod">
          <ac:chgData name="" userId="4df855aef7cffa4d" providerId="LiveId" clId="{C99C990D-E294-4E4B-9E32-AC4AAB78340C}" dt="2024-08-28T14:14:08.992" v="816" actId="1076"/>
          <ac:spMkLst>
            <pc:docMk/>
            <pc:sldMk cId="2946142090" sldId="852"/>
            <ac:spMk id="11" creationId="{B0241C3D-6C8B-40EB-98CE-A1FF9196EBF4}"/>
          </ac:spMkLst>
        </pc:spChg>
        <pc:spChg chg="mod">
          <ac:chgData name="" userId="4df855aef7cffa4d" providerId="LiveId" clId="{C99C990D-E294-4E4B-9E32-AC4AAB78340C}" dt="2024-08-28T14:15:24.708" v="824" actId="1076"/>
          <ac:spMkLst>
            <pc:docMk/>
            <pc:sldMk cId="2946142090" sldId="852"/>
            <ac:spMk id="12" creationId="{38EC894B-A770-4529-8415-C5843C071593}"/>
          </ac:spMkLst>
        </pc:spChg>
        <pc:spChg chg="add mod ord">
          <ac:chgData name="" userId="4df855aef7cffa4d" providerId="LiveId" clId="{C99C990D-E294-4E4B-9E32-AC4AAB78340C}" dt="2024-08-28T14:11:53.572" v="792" actId="14100"/>
          <ac:spMkLst>
            <pc:docMk/>
            <pc:sldMk cId="2946142090" sldId="852"/>
            <ac:spMk id="13" creationId="{A7432FF3-EFF3-4B24-A4B1-09E6B1E90B11}"/>
          </ac:spMkLst>
        </pc:spChg>
        <pc:spChg chg="mod">
          <ac:chgData name="" userId="4df855aef7cffa4d" providerId="LiveId" clId="{C99C990D-E294-4E4B-9E32-AC4AAB78340C}" dt="2024-08-28T14:11:27.687" v="787" actId="14100"/>
          <ac:spMkLst>
            <pc:docMk/>
            <pc:sldMk cId="2946142090" sldId="852"/>
            <ac:spMk id="15" creationId="{B6915BF4-B97C-4C20-88DC-9E216613A7D0}"/>
          </ac:spMkLst>
        </pc:spChg>
        <pc:spChg chg="mod">
          <ac:chgData name="" userId="4df855aef7cffa4d" providerId="LiveId" clId="{C99C990D-E294-4E4B-9E32-AC4AAB78340C}" dt="2024-08-28T14:15:18.330" v="823" actId="1076"/>
          <ac:spMkLst>
            <pc:docMk/>
            <pc:sldMk cId="2946142090" sldId="852"/>
            <ac:spMk id="16" creationId="{E7E07ECF-F212-475A-90FC-D949B678176B}"/>
          </ac:spMkLst>
        </pc:spChg>
        <pc:spChg chg="del">
          <ac:chgData name="" userId="4df855aef7cffa4d" providerId="LiveId" clId="{C99C990D-E294-4E4B-9E32-AC4AAB78340C}" dt="2024-08-28T14:06:19.490" v="631" actId="478"/>
          <ac:spMkLst>
            <pc:docMk/>
            <pc:sldMk cId="2946142090" sldId="852"/>
            <ac:spMk id="18" creationId="{22E68A19-81A1-8CC8-BAC1-1EF03A88D6DE}"/>
          </ac:spMkLst>
        </pc:spChg>
        <pc:spChg chg="del">
          <ac:chgData name="" userId="4df855aef7cffa4d" providerId="LiveId" clId="{C99C990D-E294-4E4B-9E32-AC4AAB78340C}" dt="2024-08-28T14:06:19.490" v="631" actId="478"/>
          <ac:spMkLst>
            <pc:docMk/>
            <pc:sldMk cId="2946142090" sldId="852"/>
            <ac:spMk id="19" creationId="{22E68A19-81A1-8CC8-BAC1-1EF03A88D6DE}"/>
          </ac:spMkLst>
        </pc:spChg>
        <pc:spChg chg="del">
          <ac:chgData name="" userId="4df855aef7cffa4d" providerId="LiveId" clId="{C99C990D-E294-4E4B-9E32-AC4AAB78340C}" dt="2024-08-28T14:06:19.490" v="631" actId="478"/>
          <ac:spMkLst>
            <pc:docMk/>
            <pc:sldMk cId="2946142090" sldId="852"/>
            <ac:spMk id="20" creationId="{22E68A19-81A1-8CC8-BAC1-1EF03A88D6DE}"/>
          </ac:spMkLst>
        </pc:spChg>
        <pc:spChg chg="add mod">
          <ac:chgData name="" userId="4df855aef7cffa4d" providerId="LiveId" clId="{C99C990D-E294-4E4B-9E32-AC4AAB78340C}" dt="2024-08-28T14:09:24.742" v="760" actId="207"/>
          <ac:spMkLst>
            <pc:docMk/>
            <pc:sldMk cId="2946142090" sldId="852"/>
            <ac:spMk id="21" creationId="{80F36089-4D89-40DB-83FE-72A11FAD3B62}"/>
          </ac:spMkLst>
        </pc:spChg>
        <pc:spChg chg="add mod ord">
          <ac:chgData name="" userId="4df855aef7cffa4d" providerId="LiveId" clId="{C99C990D-E294-4E4B-9E32-AC4AAB78340C}" dt="2024-08-28T14:15:08.495" v="821" actId="14100"/>
          <ac:spMkLst>
            <pc:docMk/>
            <pc:sldMk cId="2946142090" sldId="852"/>
            <ac:spMk id="22" creationId="{71E548D8-C974-4B50-B26F-B81501CA4724}"/>
          </ac:spMkLst>
        </pc:spChg>
        <pc:picChg chg="mod">
          <ac:chgData name="" userId="4df855aef7cffa4d" providerId="LiveId" clId="{C99C990D-E294-4E4B-9E32-AC4AAB78340C}" dt="2024-08-28T14:14:11.664" v="817" actId="1076"/>
          <ac:picMkLst>
            <pc:docMk/>
            <pc:sldMk cId="2946142090" sldId="852"/>
            <ac:picMk id="2" creationId="{D44FCDF0-A20D-497B-ACF9-346ADA76F32A}"/>
          </ac:picMkLst>
        </pc:picChg>
        <pc:picChg chg="add mod">
          <ac:chgData name="" userId="4df855aef7cffa4d" providerId="LiveId" clId="{C99C990D-E294-4E4B-9E32-AC4AAB78340C}" dt="2024-08-28T14:09:02.837" v="746" actId="1076"/>
          <ac:picMkLst>
            <pc:docMk/>
            <pc:sldMk cId="2946142090" sldId="852"/>
            <ac:picMk id="3" creationId="{3E079ED9-B958-4A44-8DC8-B7CAC19D0EC8}"/>
          </ac:picMkLst>
        </pc:picChg>
        <pc:picChg chg="mod">
          <ac:chgData name="" userId="4df855aef7cffa4d" providerId="LiveId" clId="{C99C990D-E294-4E4B-9E32-AC4AAB78340C}" dt="2024-08-28T14:15:30.779" v="827" actId="1076"/>
          <ac:picMkLst>
            <pc:docMk/>
            <pc:sldMk cId="2946142090" sldId="852"/>
            <ac:picMk id="9" creationId="{7A943F25-5EF0-4AEB-8962-FCAAA014F53D}"/>
          </ac:picMkLst>
        </pc:picChg>
        <pc:picChg chg="mod">
          <ac:chgData name="" userId="4df855aef7cffa4d" providerId="LiveId" clId="{C99C990D-E294-4E4B-9E32-AC4AAB78340C}" dt="2024-08-28T14:11:37.956" v="790" actId="1076"/>
          <ac:picMkLst>
            <pc:docMk/>
            <pc:sldMk cId="2946142090" sldId="852"/>
            <ac:picMk id="17" creationId="{DA8DBBD0-5F58-4266-A124-C7EA117757C4}"/>
          </ac:picMkLst>
        </pc:picChg>
      </pc:sldChg>
      <pc:sldChg chg="del">
        <pc:chgData name="" userId="4df855aef7cffa4d" providerId="LiveId" clId="{C99C990D-E294-4E4B-9E32-AC4AAB78340C}" dt="2024-08-28T14:25:37.906" v="1069" actId="2696"/>
        <pc:sldMkLst>
          <pc:docMk/>
          <pc:sldMk cId="606578107" sldId="854"/>
        </pc:sldMkLst>
      </pc:sldChg>
      <pc:sldChg chg="delSp modSp">
        <pc:chgData name="" userId="4df855aef7cffa4d" providerId="LiveId" clId="{C99C990D-E294-4E4B-9E32-AC4AAB78340C}" dt="2024-08-26T01:30:17.971" v="80" actId="14100"/>
        <pc:sldMkLst>
          <pc:docMk/>
          <pc:sldMk cId="4131155603" sldId="858"/>
        </pc:sldMkLst>
        <pc:spChg chg="del">
          <ac:chgData name="" userId="4df855aef7cffa4d" providerId="LiveId" clId="{C99C990D-E294-4E4B-9E32-AC4AAB78340C}" dt="2024-08-26T01:28:50.484" v="63" actId="478"/>
          <ac:spMkLst>
            <pc:docMk/>
            <pc:sldMk cId="4131155603" sldId="858"/>
            <ac:spMk id="2" creationId="{22E68A19-81A1-8CC8-BAC1-1EF03A88D6DE}"/>
          </ac:spMkLst>
        </pc:spChg>
        <pc:spChg chg="del">
          <ac:chgData name="" userId="4df855aef7cffa4d" providerId="LiveId" clId="{C99C990D-E294-4E4B-9E32-AC4AAB78340C}" dt="2024-08-26T01:28:50.484" v="63" actId="478"/>
          <ac:spMkLst>
            <pc:docMk/>
            <pc:sldMk cId="4131155603" sldId="858"/>
            <ac:spMk id="3" creationId="{22E68A19-81A1-8CC8-BAC1-1EF03A88D6DE}"/>
          </ac:spMkLst>
        </pc:spChg>
        <pc:spChg chg="del">
          <ac:chgData name="" userId="4df855aef7cffa4d" providerId="LiveId" clId="{C99C990D-E294-4E4B-9E32-AC4AAB78340C}" dt="2024-08-26T01:28:50.484" v="63" actId="478"/>
          <ac:spMkLst>
            <pc:docMk/>
            <pc:sldMk cId="4131155603" sldId="858"/>
            <ac:spMk id="4" creationId="{22E68A19-81A1-8CC8-BAC1-1EF03A88D6DE}"/>
          </ac:spMkLst>
        </pc:spChg>
        <pc:spChg chg="mod">
          <ac:chgData name="" userId="4df855aef7cffa4d" providerId="LiveId" clId="{C99C990D-E294-4E4B-9E32-AC4AAB78340C}" dt="2024-08-26T01:30:01.618" v="76" actId="1076"/>
          <ac:spMkLst>
            <pc:docMk/>
            <pc:sldMk cId="4131155603" sldId="858"/>
            <ac:spMk id="6" creationId="{22E68A19-81A1-8CC8-BAC1-1EF03A88D6DE}"/>
          </ac:spMkLst>
        </pc:spChg>
        <pc:spChg chg="mod">
          <ac:chgData name="" userId="4df855aef7cffa4d" providerId="LiveId" clId="{C99C990D-E294-4E4B-9E32-AC4AAB78340C}" dt="2024-08-26T01:30:17.971" v="80" actId="14100"/>
          <ac:spMkLst>
            <pc:docMk/>
            <pc:sldMk cId="4131155603" sldId="858"/>
            <ac:spMk id="8" creationId="{22E68A19-81A1-8CC8-BAC1-1EF03A88D6DE}"/>
          </ac:spMkLst>
        </pc:spChg>
        <pc:spChg chg="mod">
          <ac:chgData name="" userId="4df855aef7cffa4d" providerId="LiveId" clId="{C99C990D-E294-4E4B-9E32-AC4AAB78340C}" dt="2024-08-26T01:30:04.534" v="77" actId="14100"/>
          <ac:spMkLst>
            <pc:docMk/>
            <pc:sldMk cId="4131155603" sldId="858"/>
            <ac:spMk id="9" creationId="{00000000-0000-0000-0000-000000000000}"/>
          </ac:spMkLst>
        </pc:spChg>
        <pc:spChg chg="mod">
          <ac:chgData name="" userId="4df855aef7cffa4d" providerId="LiveId" clId="{C99C990D-E294-4E4B-9E32-AC4AAB78340C}" dt="2024-08-26T01:29:26.461" v="70" actId="1076"/>
          <ac:spMkLst>
            <pc:docMk/>
            <pc:sldMk cId="4131155603" sldId="858"/>
            <ac:spMk id="11" creationId="{00000000-0000-0000-0000-000000000000}"/>
          </ac:spMkLst>
        </pc:spChg>
        <pc:picChg chg="mod">
          <ac:chgData name="" userId="4df855aef7cffa4d" providerId="LiveId" clId="{C99C990D-E294-4E4B-9E32-AC4AAB78340C}" dt="2024-08-26T01:29:55.403" v="75" actId="1076"/>
          <ac:picMkLst>
            <pc:docMk/>
            <pc:sldMk cId="4131155603" sldId="858"/>
            <ac:picMk id="5" creationId="{00000000-0000-0000-0000-000000000000}"/>
          </ac:picMkLst>
        </pc:picChg>
        <pc:picChg chg="mod">
          <ac:chgData name="" userId="4df855aef7cffa4d" providerId="LiveId" clId="{C99C990D-E294-4E4B-9E32-AC4AAB78340C}" dt="2024-08-26T01:29:44.370" v="71" actId="1076"/>
          <ac:picMkLst>
            <pc:docMk/>
            <pc:sldMk cId="4131155603" sldId="858"/>
            <ac:picMk id="7" creationId="{00000000-0000-0000-0000-000000000000}"/>
          </ac:picMkLst>
        </pc:picChg>
        <pc:picChg chg="mod">
          <ac:chgData name="" userId="4df855aef7cffa4d" providerId="LiveId" clId="{C99C990D-E294-4E4B-9E32-AC4AAB78340C}" dt="2024-08-26T01:29:44.370" v="71" actId="1076"/>
          <ac:picMkLst>
            <pc:docMk/>
            <pc:sldMk cId="4131155603" sldId="858"/>
            <ac:picMk id="10" creationId="{00000000-0000-0000-0000-000000000000}"/>
          </ac:picMkLst>
        </pc:picChg>
      </pc:sldChg>
      <pc:sldChg chg="addSp delSp modSp">
        <pc:chgData name="" userId="4df855aef7cffa4d" providerId="LiveId" clId="{C99C990D-E294-4E4B-9E32-AC4AAB78340C}" dt="2024-08-26T01:49:56.386" v="488" actId="1076"/>
        <pc:sldMkLst>
          <pc:docMk/>
          <pc:sldMk cId="2923690444" sldId="860"/>
        </pc:sldMkLst>
        <pc:spChg chg="del">
          <ac:chgData name="" userId="4df855aef7cffa4d" providerId="LiveId" clId="{C99C990D-E294-4E4B-9E32-AC4AAB78340C}" dt="2024-08-26T01:47:43.677" v="450" actId="478"/>
          <ac:spMkLst>
            <pc:docMk/>
            <pc:sldMk cId="2923690444" sldId="860"/>
            <ac:spMk id="2" creationId="{22E68A19-81A1-8CC8-BAC1-1EF03A88D6DE}"/>
          </ac:spMkLst>
        </pc:spChg>
        <pc:spChg chg="del">
          <ac:chgData name="" userId="4df855aef7cffa4d" providerId="LiveId" clId="{C99C990D-E294-4E4B-9E32-AC4AAB78340C}" dt="2024-08-26T01:47:43.677" v="450" actId="478"/>
          <ac:spMkLst>
            <pc:docMk/>
            <pc:sldMk cId="2923690444" sldId="860"/>
            <ac:spMk id="3" creationId="{22E68A19-81A1-8CC8-BAC1-1EF03A88D6DE}"/>
          </ac:spMkLst>
        </pc:spChg>
        <pc:spChg chg="del">
          <ac:chgData name="" userId="4df855aef7cffa4d" providerId="LiveId" clId="{C99C990D-E294-4E4B-9E32-AC4AAB78340C}" dt="2024-08-26T01:47:43.677" v="450" actId="478"/>
          <ac:spMkLst>
            <pc:docMk/>
            <pc:sldMk cId="2923690444" sldId="860"/>
            <ac:spMk id="4" creationId="{22E68A19-81A1-8CC8-BAC1-1EF03A88D6DE}"/>
          </ac:spMkLst>
        </pc:spChg>
        <pc:spChg chg="mod">
          <ac:chgData name="" userId="4df855aef7cffa4d" providerId="LiveId" clId="{C99C990D-E294-4E4B-9E32-AC4AAB78340C}" dt="2024-08-26T01:49:27.172" v="482" actId="1076"/>
          <ac:spMkLst>
            <pc:docMk/>
            <pc:sldMk cId="2923690444" sldId="860"/>
            <ac:spMk id="7" creationId="{00000000-0000-0000-0000-000000000000}"/>
          </ac:spMkLst>
        </pc:spChg>
        <pc:spChg chg="mod">
          <ac:chgData name="" userId="4df855aef7cffa4d" providerId="LiveId" clId="{C99C990D-E294-4E4B-9E32-AC4AAB78340C}" dt="2024-08-26T01:49:29.392" v="483" actId="1076"/>
          <ac:spMkLst>
            <pc:docMk/>
            <pc:sldMk cId="2923690444" sldId="860"/>
            <ac:spMk id="9" creationId="{00000000-0000-0000-0000-000000000000}"/>
          </ac:spMkLst>
        </pc:spChg>
        <pc:spChg chg="del mod">
          <ac:chgData name="" userId="4df855aef7cffa4d" providerId="LiveId" clId="{C99C990D-E294-4E4B-9E32-AC4AAB78340C}" dt="2024-08-26T01:49:00.870" v="473" actId="478"/>
          <ac:spMkLst>
            <pc:docMk/>
            <pc:sldMk cId="2923690444" sldId="860"/>
            <ac:spMk id="13" creationId="{00000000-0000-0000-0000-000000000000}"/>
          </ac:spMkLst>
        </pc:spChg>
        <pc:picChg chg="mod">
          <ac:chgData name="" userId="4df855aef7cffa4d" providerId="LiveId" clId="{C99C990D-E294-4E4B-9E32-AC4AAB78340C}" dt="2024-08-26T01:49:25.631" v="481" actId="1076"/>
          <ac:picMkLst>
            <pc:docMk/>
            <pc:sldMk cId="2923690444" sldId="860"/>
            <ac:picMk id="8" creationId="{00000000-0000-0000-0000-000000000000}"/>
          </ac:picMkLst>
        </pc:picChg>
        <pc:picChg chg="add mod">
          <ac:chgData name="" userId="4df855aef7cffa4d" providerId="LiveId" clId="{C99C990D-E294-4E4B-9E32-AC4AAB78340C}" dt="2024-08-26T01:49:56.386" v="488" actId="1076"/>
          <ac:picMkLst>
            <pc:docMk/>
            <pc:sldMk cId="2923690444" sldId="860"/>
            <ac:picMk id="12" creationId="{A57F74B7-455B-4520-B46E-50A2BD34EC77}"/>
          </ac:picMkLst>
        </pc:picChg>
        <pc:picChg chg="mod">
          <ac:chgData name="" userId="4df855aef7cffa4d" providerId="LiveId" clId="{C99C990D-E294-4E4B-9E32-AC4AAB78340C}" dt="2024-08-26T01:49:06.914" v="475" actId="1076"/>
          <ac:picMkLst>
            <pc:docMk/>
            <pc:sldMk cId="2923690444" sldId="860"/>
            <ac:picMk id="14" creationId="{00000000-0000-0000-0000-000000000000}"/>
          </ac:picMkLst>
        </pc:picChg>
      </pc:sldChg>
      <pc:sldChg chg="addSp delSp modSp">
        <pc:chgData name="" userId="4df855aef7cffa4d" providerId="LiveId" clId="{C99C990D-E294-4E4B-9E32-AC4AAB78340C}" dt="2024-08-26T01:53:07.518" v="629" actId="1076"/>
        <pc:sldMkLst>
          <pc:docMk/>
          <pc:sldMk cId="2690357284" sldId="861"/>
        </pc:sldMkLst>
        <pc:spChg chg="del">
          <ac:chgData name="" userId="4df855aef7cffa4d" providerId="LiveId" clId="{C99C990D-E294-4E4B-9E32-AC4AAB78340C}" dt="2024-08-26T01:50:32.209" v="498" actId="478"/>
          <ac:spMkLst>
            <pc:docMk/>
            <pc:sldMk cId="2690357284" sldId="861"/>
            <ac:spMk id="3" creationId="{22E68A19-81A1-8CC8-BAC1-1EF03A88D6DE}"/>
          </ac:spMkLst>
        </pc:spChg>
        <pc:spChg chg="del">
          <ac:chgData name="" userId="4df855aef7cffa4d" providerId="LiveId" clId="{C99C990D-E294-4E4B-9E32-AC4AAB78340C}" dt="2024-08-26T01:50:32.209" v="498" actId="478"/>
          <ac:spMkLst>
            <pc:docMk/>
            <pc:sldMk cId="2690357284" sldId="861"/>
            <ac:spMk id="4" creationId="{22E68A19-81A1-8CC8-BAC1-1EF03A88D6DE}"/>
          </ac:spMkLst>
        </pc:spChg>
        <pc:spChg chg="del">
          <ac:chgData name="" userId="4df855aef7cffa4d" providerId="LiveId" clId="{C99C990D-E294-4E4B-9E32-AC4AAB78340C}" dt="2024-08-26T01:50:32.209" v="498" actId="478"/>
          <ac:spMkLst>
            <pc:docMk/>
            <pc:sldMk cId="2690357284" sldId="861"/>
            <ac:spMk id="5" creationId="{22E68A19-81A1-8CC8-BAC1-1EF03A88D6DE}"/>
          </ac:spMkLst>
        </pc:spChg>
        <pc:spChg chg="mod">
          <ac:chgData name="" userId="4df855aef7cffa4d" providerId="LiveId" clId="{C99C990D-E294-4E4B-9E32-AC4AAB78340C}" dt="2024-08-26T01:50:58.144" v="506" actId="1076"/>
          <ac:spMkLst>
            <pc:docMk/>
            <pc:sldMk cId="2690357284" sldId="861"/>
            <ac:spMk id="6" creationId="{CA8E87C6-338F-4732-AA51-5633E54CD70B}"/>
          </ac:spMkLst>
        </pc:spChg>
        <pc:spChg chg="mod">
          <ac:chgData name="" userId="4df855aef7cffa4d" providerId="LiveId" clId="{C99C990D-E294-4E4B-9E32-AC4AAB78340C}" dt="2024-08-26T01:51:08.931" v="512" actId="121"/>
          <ac:spMkLst>
            <pc:docMk/>
            <pc:sldMk cId="2690357284" sldId="861"/>
            <ac:spMk id="9" creationId="{CA8E87C6-338F-4732-AA51-5633E54CD70B}"/>
          </ac:spMkLst>
        </pc:spChg>
        <pc:spChg chg="mod">
          <ac:chgData name="" userId="4df855aef7cffa4d" providerId="LiveId" clId="{C99C990D-E294-4E4B-9E32-AC4AAB78340C}" dt="2024-08-26T01:50:28.505" v="497" actId="14100"/>
          <ac:spMkLst>
            <pc:docMk/>
            <pc:sldMk cId="2690357284" sldId="861"/>
            <ac:spMk id="11" creationId="{00000000-0000-0000-0000-000000000000}"/>
          </ac:spMkLst>
        </pc:spChg>
        <pc:spChg chg="add mod">
          <ac:chgData name="" userId="4df855aef7cffa4d" providerId="LiveId" clId="{C99C990D-E294-4E4B-9E32-AC4AAB78340C}" dt="2024-08-26T01:50:50.762" v="505" actId="1076"/>
          <ac:spMkLst>
            <pc:docMk/>
            <pc:sldMk cId="2690357284" sldId="861"/>
            <ac:spMk id="12" creationId="{1D7B64FC-D286-4C9E-B8DD-0A6C73C8E114}"/>
          </ac:spMkLst>
        </pc:spChg>
        <pc:spChg chg="add mod">
          <ac:chgData name="" userId="4df855aef7cffa4d" providerId="LiveId" clId="{C99C990D-E294-4E4B-9E32-AC4AAB78340C}" dt="2024-08-26T01:51:19.984" v="515" actId="1076"/>
          <ac:spMkLst>
            <pc:docMk/>
            <pc:sldMk cId="2690357284" sldId="861"/>
            <ac:spMk id="13" creationId="{5DC12B5A-2FED-4BC0-ACC8-4C627A6A1C55}"/>
          </ac:spMkLst>
        </pc:spChg>
        <pc:spChg chg="add mod">
          <ac:chgData name="" userId="4df855aef7cffa4d" providerId="LiveId" clId="{C99C990D-E294-4E4B-9E32-AC4AAB78340C}" dt="2024-08-26T01:51:56.220" v="529" actId="1076"/>
          <ac:spMkLst>
            <pc:docMk/>
            <pc:sldMk cId="2690357284" sldId="861"/>
            <ac:spMk id="14" creationId="{E41D3C4B-3BA2-4F85-B1AD-3B4175B83E39}"/>
          </ac:spMkLst>
        </pc:spChg>
        <pc:spChg chg="add mod">
          <ac:chgData name="" userId="4df855aef7cffa4d" providerId="LiveId" clId="{C99C990D-E294-4E4B-9E32-AC4AAB78340C}" dt="2024-08-26T01:53:07.518" v="629" actId="1076"/>
          <ac:spMkLst>
            <pc:docMk/>
            <pc:sldMk cId="2690357284" sldId="861"/>
            <ac:spMk id="15" creationId="{6FECB0B2-4E8A-4B1B-A352-FDC739A22720}"/>
          </ac:spMkLst>
        </pc:spChg>
        <pc:picChg chg="mod">
          <ac:chgData name="" userId="4df855aef7cffa4d" providerId="LiveId" clId="{C99C990D-E294-4E4B-9E32-AC4AAB78340C}" dt="2024-08-26T01:50:26.050" v="495" actId="1076"/>
          <ac:picMkLst>
            <pc:docMk/>
            <pc:sldMk cId="2690357284" sldId="861"/>
            <ac:picMk id="10" creationId="{00000000-0000-0000-0000-000000000000}"/>
          </ac:picMkLst>
        </pc:picChg>
      </pc:sldChg>
      <pc:sldChg chg="addSp delSp modSp ord">
        <pc:chgData name="" userId="4df855aef7cffa4d" providerId="LiveId" clId="{C99C990D-E294-4E4B-9E32-AC4AAB78340C}" dt="2024-08-28T14:25:15.926" v="1068" actId="1076"/>
        <pc:sldMkLst>
          <pc:docMk/>
          <pc:sldMk cId="1038094728" sldId="863"/>
        </pc:sldMkLst>
        <pc:spChg chg="del">
          <ac:chgData name="" userId="4df855aef7cffa4d" providerId="LiveId" clId="{C99C990D-E294-4E4B-9E32-AC4AAB78340C}" dt="2024-08-28T14:15:53.605" v="828" actId="478"/>
          <ac:spMkLst>
            <pc:docMk/>
            <pc:sldMk cId="1038094728" sldId="863"/>
            <ac:spMk id="2" creationId="{22E68A19-81A1-8CC8-BAC1-1EF03A88D6DE}"/>
          </ac:spMkLst>
        </pc:spChg>
        <pc:spChg chg="del">
          <ac:chgData name="" userId="4df855aef7cffa4d" providerId="LiveId" clId="{C99C990D-E294-4E4B-9E32-AC4AAB78340C}" dt="2024-08-28T14:15:53.605" v="828" actId="478"/>
          <ac:spMkLst>
            <pc:docMk/>
            <pc:sldMk cId="1038094728" sldId="863"/>
            <ac:spMk id="3" creationId="{22E68A19-81A1-8CC8-BAC1-1EF03A88D6DE}"/>
          </ac:spMkLst>
        </pc:spChg>
        <pc:spChg chg="del">
          <ac:chgData name="" userId="4df855aef7cffa4d" providerId="LiveId" clId="{C99C990D-E294-4E4B-9E32-AC4AAB78340C}" dt="2024-08-28T14:15:53.605" v="828" actId="478"/>
          <ac:spMkLst>
            <pc:docMk/>
            <pc:sldMk cId="1038094728" sldId="863"/>
            <ac:spMk id="4" creationId="{22E68A19-81A1-8CC8-BAC1-1EF03A88D6DE}"/>
          </ac:spMkLst>
        </pc:spChg>
        <pc:spChg chg="del mod">
          <ac:chgData name="" userId="4df855aef7cffa4d" providerId="LiveId" clId="{C99C990D-E294-4E4B-9E32-AC4AAB78340C}" dt="2024-08-28T14:18:41.088" v="880" actId="478"/>
          <ac:spMkLst>
            <pc:docMk/>
            <pc:sldMk cId="1038094728" sldId="863"/>
            <ac:spMk id="5" creationId="{CA8E87C6-338F-4732-AA51-5633E54CD70B}"/>
          </ac:spMkLst>
        </pc:spChg>
        <pc:spChg chg="del mod">
          <ac:chgData name="" userId="4df855aef7cffa4d" providerId="LiveId" clId="{C99C990D-E294-4E4B-9E32-AC4AAB78340C}" dt="2024-08-28T14:20:36.416" v="934" actId="478"/>
          <ac:spMkLst>
            <pc:docMk/>
            <pc:sldMk cId="1038094728" sldId="863"/>
            <ac:spMk id="7" creationId="{CA8E87C6-338F-4732-AA51-5633E54CD70B}"/>
          </ac:spMkLst>
        </pc:spChg>
        <pc:spChg chg="mod">
          <ac:chgData name="" userId="4df855aef7cffa4d" providerId="LiveId" clId="{C99C990D-E294-4E4B-9E32-AC4AAB78340C}" dt="2024-08-28T14:24:27.674" v="1063" actId="1076"/>
          <ac:spMkLst>
            <pc:docMk/>
            <pc:sldMk cId="1038094728" sldId="863"/>
            <ac:spMk id="9" creationId="{00000000-0000-0000-0000-000000000000}"/>
          </ac:spMkLst>
        </pc:spChg>
        <pc:spChg chg="mod">
          <ac:chgData name="" userId="4df855aef7cffa4d" providerId="LiveId" clId="{C99C990D-E294-4E4B-9E32-AC4AAB78340C}" dt="2024-08-28T14:24:27.674" v="1063" actId="1076"/>
          <ac:spMkLst>
            <pc:docMk/>
            <pc:sldMk cId="1038094728" sldId="863"/>
            <ac:spMk id="10" creationId="{00000000-0000-0000-0000-000000000000}"/>
          </ac:spMkLst>
        </pc:spChg>
        <pc:spChg chg="add mod">
          <ac:chgData name="" userId="4df855aef7cffa4d" providerId="LiveId" clId="{C99C990D-E294-4E4B-9E32-AC4AAB78340C}" dt="2024-08-28T14:24:27.674" v="1063" actId="1076"/>
          <ac:spMkLst>
            <pc:docMk/>
            <pc:sldMk cId="1038094728" sldId="863"/>
            <ac:spMk id="11" creationId="{192636DC-5F6A-4228-9564-141F0EADF22E}"/>
          </ac:spMkLst>
        </pc:spChg>
        <pc:spChg chg="add mod">
          <ac:chgData name="" userId="4df855aef7cffa4d" providerId="LiveId" clId="{C99C990D-E294-4E4B-9E32-AC4AAB78340C}" dt="2024-08-28T14:24:27.674" v="1063" actId="1076"/>
          <ac:spMkLst>
            <pc:docMk/>
            <pc:sldMk cId="1038094728" sldId="863"/>
            <ac:spMk id="12" creationId="{BD569982-4E0C-402D-8C8D-131DF95E7222}"/>
          </ac:spMkLst>
        </pc:spChg>
        <pc:spChg chg="add mod ord">
          <ac:chgData name="" userId="4df855aef7cffa4d" providerId="LiveId" clId="{C99C990D-E294-4E4B-9E32-AC4AAB78340C}" dt="2024-08-28T14:24:30.722" v="1064" actId="14100"/>
          <ac:spMkLst>
            <pc:docMk/>
            <pc:sldMk cId="1038094728" sldId="863"/>
            <ac:spMk id="13" creationId="{0FA9972D-18FC-4052-A0E3-6C4E7D35CE9C}"/>
          </ac:spMkLst>
        </pc:spChg>
        <pc:spChg chg="add mod">
          <ac:chgData name="" userId="4df855aef7cffa4d" providerId="LiveId" clId="{C99C990D-E294-4E4B-9E32-AC4AAB78340C}" dt="2024-08-28T14:24:27.674" v="1063" actId="1076"/>
          <ac:spMkLst>
            <pc:docMk/>
            <pc:sldMk cId="1038094728" sldId="863"/>
            <ac:spMk id="14" creationId="{2789A612-CA56-4CD5-8660-B5C858C290EB}"/>
          </ac:spMkLst>
        </pc:spChg>
        <pc:spChg chg="add mod">
          <ac:chgData name="" userId="4df855aef7cffa4d" providerId="LiveId" clId="{C99C990D-E294-4E4B-9E32-AC4AAB78340C}" dt="2024-08-28T14:24:27.674" v="1063" actId="1076"/>
          <ac:spMkLst>
            <pc:docMk/>
            <pc:sldMk cId="1038094728" sldId="863"/>
            <ac:spMk id="15" creationId="{EC05A177-E357-41FE-9FBF-5F1D776AD7F9}"/>
          </ac:spMkLst>
        </pc:spChg>
        <pc:spChg chg="add mod">
          <ac:chgData name="" userId="4df855aef7cffa4d" providerId="LiveId" clId="{C99C990D-E294-4E4B-9E32-AC4AAB78340C}" dt="2024-08-28T14:24:37.027" v="1066" actId="207"/>
          <ac:spMkLst>
            <pc:docMk/>
            <pc:sldMk cId="1038094728" sldId="863"/>
            <ac:spMk id="17" creationId="{D98F2753-06A0-4FA1-B095-80939C83BB3E}"/>
          </ac:spMkLst>
        </pc:spChg>
        <pc:spChg chg="add mod">
          <ac:chgData name="" userId="4df855aef7cffa4d" providerId="LiveId" clId="{C99C990D-E294-4E4B-9E32-AC4AAB78340C}" dt="2024-08-28T14:24:17.398" v="1062" actId="1076"/>
          <ac:spMkLst>
            <pc:docMk/>
            <pc:sldMk cId="1038094728" sldId="863"/>
            <ac:spMk id="19" creationId="{8A236B67-88D2-417E-A966-77CF490EF40E}"/>
          </ac:spMkLst>
        </pc:spChg>
        <pc:spChg chg="add mod">
          <ac:chgData name="" userId="4df855aef7cffa4d" providerId="LiveId" clId="{C99C990D-E294-4E4B-9E32-AC4AAB78340C}" dt="2024-08-28T14:24:17.398" v="1062" actId="1076"/>
          <ac:spMkLst>
            <pc:docMk/>
            <pc:sldMk cId="1038094728" sldId="863"/>
            <ac:spMk id="20" creationId="{D8CCA708-5BE5-4B06-B8D3-ADF6BE8FC80C}"/>
          </ac:spMkLst>
        </pc:spChg>
        <pc:spChg chg="add mod">
          <ac:chgData name="" userId="4df855aef7cffa4d" providerId="LiveId" clId="{C99C990D-E294-4E4B-9E32-AC4AAB78340C}" dt="2024-08-28T14:24:17.398" v="1062" actId="1076"/>
          <ac:spMkLst>
            <pc:docMk/>
            <pc:sldMk cId="1038094728" sldId="863"/>
            <ac:spMk id="21" creationId="{CA51D55A-1F2B-4715-8F7B-BEBA1EC29B51}"/>
          </ac:spMkLst>
        </pc:spChg>
        <pc:spChg chg="add mod">
          <ac:chgData name="" userId="4df855aef7cffa4d" providerId="LiveId" clId="{C99C990D-E294-4E4B-9E32-AC4AAB78340C}" dt="2024-08-28T14:25:15.926" v="1068" actId="1076"/>
          <ac:spMkLst>
            <pc:docMk/>
            <pc:sldMk cId="1038094728" sldId="863"/>
            <ac:spMk id="22" creationId="{B093E4EB-2FD0-4389-9D9D-97679D641C12}"/>
          </ac:spMkLst>
        </pc:spChg>
        <pc:picChg chg="mod">
          <ac:chgData name="" userId="4df855aef7cffa4d" providerId="LiveId" clId="{C99C990D-E294-4E4B-9E32-AC4AAB78340C}" dt="2024-08-28T14:24:27.674" v="1063" actId="1076"/>
          <ac:picMkLst>
            <pc:docMk/>
            <pc:sldMk cId="1038094728" sldId="863"/>
            <ac:picMk id="6" creationId="{7A943F25-5EF0-4AEB-8962-FCAAA014F53D}"/>
          </ac:picMkLst>
        </pc:picChg>
        <pc:picChg chg="mod">
          <ac:chgData name="" userId="4df855aef7cffa4d" providerId="LiveId" clId="{C99C990D-E294-4E4B-9E32-AC4AAB78340C}" dt="2024-08-28T14:24:27.674" v="1063" actId="1076"/>
          <ac:picMkLst>
            <pc:docMk/>
            <pc:sldMk cId="1038094728" sldId="863"/>
            <ac:picMk id="8" creationId="{00000000-0000-0000-0000-000000000000}"/>
          </ac:picMkLst>
        </pc:picChg>
        <pc:picChg chg="add del mod">
          <ac:chgData name="" userId="4df855aef7cffa4d" providerId="LiveId" clId="{C99C990D-E294-4E4B-9E32-AC4AAB78340C}" dt="2024-08-28T14:22:05.304" v="1001" actId="478"/>
          <ac:picMkLst>
            <pc:docMk/>
            <pc:sldMk cId="1038094728" sldId="863"/>
            <ac:picMk id="16" creationId="{63641D5D-423B-4722-9497-D95101FAC445}"/>
          </ac:picMkLst>
        </pc:picChg>
        <pc:picChg chg="add mod">
          <ac:chgData name="" userId="4df855aef7cffa4d" providerId="LiveId" clId="{C99C990D-E294-4E4B-9E32-AC4AAB78340C}" dt="2024-08-28T14:24:17.398" v="1062" actId="1076"/>
          <ac:picMkLst>
            <pc:docMk/>
            <pc:sldMk cId="1038094728" sldId="863"/>
            <ac:picMk id="18" creationId="{43A45B31-178D-4E80-A087-3CA9CDE7F202}"/>
          </ac:picMkLst>
        </pc:picChg>
      </pc:sldChg>
      <pc:sldChg chg="addSp delSp modSp">
        <pc:chgData name="" userId="4df855aef7cffa4d" providerId="LiveId" clId="{C99C990D-E294-4E4B-9E32-AC4AAB78340C}" dt="2024-08-28T14:38:17.372" v="1676" actId="1076"/>
        <pc:sldMkLst>
          <pc:docMk/>
          <pc:sldMk cId="533803250" sldId="864"/>
        </pc:sldMkLst>
        <pc:spChg chg="del">
          <ac:chgData name="" userId="4df855aef7cffa4d" providerId="LiveId" clId="{C99C990D-E294-4E4B-9E32-AC4AAB78340C}" dt="2024-08-28T14:25:53.072" v="1070" actId="478"/>
          <ac:spMkLst>
            <pc:docMk/>
            <pc:sldMk cId="533803250" sldId="864"/>
            <ac:spMk id="2" creationId="{22E68A19-81A1-8CC8-BAC1-1EF03A88D6DE}"/>
          </ac:spMkLst>
        </pc:spChg>
        <pc:spChg chg="del">
          <ac:chgData name="" userId="4df855aef7cffa4d" providerId="LiveId" clId="{C99C990D-E294-4E4B-9E32-AC4AAB78340C}" dt="2024-08-28T14:25:53.072" v="1070" actId="478"/>
          <ac:spMkLst>
            <pc:docMk/>
            <pc:sldMk cId="533803250" sldId="864"/>
            <ac:spMk id="3" creationId="{22E68A19-81A1-8CC8-BAC1-1EF03A88D6DE}"/>
          </ac:spMkLst>
        </pc:spChg>
        <pc:spChg chg="del">
          <ac:chgData name="" userId="4df855aef7cffa4d" providerId="LiveId" clId="{C99C990D-E294-4E4B-9E32-AC4AAB78340C}" dt="2024-08-28T14:25:53.072" v="1070" actId="478"/>
          <ac:spMkLst>
            <pc:docMk/>
            <pc:sldMk cId="533803250" sldId="864"/>
            <ac:spMk id="4" creationId="{22E68A19-81A1-8CC8-BAC1-1EF03A88D6DE}"/>
          </ac:spMkLst>
        </pc:spChg>
        <pc:spChg chg="mod">
          <ac:chgData name="" userId="4df855aef7cffa4d" providerId="LiveId" clId="{C99C990D-E294-4E4B-9E32-AC4AAB78340C}" dt="2024-08-28T14:27:30.412" v="1164" actId="14100"/>
          <ac:spMkLst>
            <pc:docMk/>
            <pc:sldMk cId="533803250" sldId="864"/>
            <ac:spMk id="5" creationId="{2C687131-0986-47FB-87EB-87257B39CDBD}"/>
          </ac:spMkLst>
        </pc:spChg>
        <pc:spChg chg="mod">
          <ac:chgData name="" userId="4df855aef7cffa4d" providerId="LiveId" clId="{C99C990D-E294-4E4B-9E32-AC4AAB78340C}" dt="2024-08-28T14:38:17.372" v="1676" actId="1076"/>
          <ac:spMkLst>
            <pc:docMk/>
            <pc:sldMk cId="533803250" sldId="864"/>
            <ac:spMk id="6" creationId="{2C687131-0986-47FB-87EB-87257B39CDBD}"/>
          </ac:spMkLst>
        </pc:spChg>
        <pc:spChg chg="add mod">
          <ac:chgData name="" userId="4df855aef7cffa4d" providerId="LiveId" clId="{C99C990D-E294-4E4B-9E32-AC4AAB78340C}" dt="2024-08-28T14:38:14.143" v="1675" actId="1076"/>
          <ac:spMkLst>
            <pc:docMk/>
            <pc:sldMk cId="533803250" sldId="864"/>
            <ac:spMk id="8" creationId="{589750D5-AEE3-488D-A841-FE3807DF2C46}"/>
          </ac:spMkLst>
        </pc:spChg>
        <pc:spChg chg="add mod">
          <ac:chgData name="" userId="4df855aef7cffa4d" providerId="LiveId" clId="{C99C990D-E294-4E4B-9E32-AC4AAB78340C}" dt="2024-08-28T14:29:03.126" v="1228" actId="1076"/>
          <ac:spMkLst>
            <pc:docMk/>
            <pc:sldMk cId="533803250" sldId="864"/>
            <ac:spMk id="10" creationId="{FCAEE283-DC6E-4669-A26B-79FE08A7FE49}"/>
          </ac:spMkLst>
        </pc:spChg>
        <pc:spChg chg="add mod">
          <ac:chgData name="" userId="4df855aef7cffa4d" providerId="LiveId" clId="{C99C990D-E294-4E4B-9E32-AC4AAB78340C}" dt="2024-08-28T14:30:00.374" v="1307" actId="1076"/>
          <ac:spMkLst>
            <pc:docMk/>
            <pc:sldMk cId="533803250" sldId="864"/>
            <ac:spMk id="11" creationId="{AE94D833-2479-4F5C-9A7F-E1339E3D3917}"/>
          </ac:spMkLst>
        </pc:spChg>
        <pc:spChg chg="add mod">
          <ac:chgData name="" userId="4df855aef7cffa4d" providerId="LiveId" clId="{C99C990D-E294-4E4B-9E32-AC4AAB78340C}" dt="2024-08-28T14:31:14.944" v="1369" actId="13822"/>
          <ac:spMkLst>
            <pc:docMk/>
            <pc:sldMk cId="533803250" sldId="864"/>
            <ac:spMk id="12" creationId="{AC3C0640-6955-4D47-B294-D62719372D77}"/>
          </ac:spMkLst>
        </pc:spChg>
        <pc:spChg chg="add mod">
          <ac:chgData name="" userId="4df855aef7cffa4d" providerId="LiveId" clId="{C99C990D-E294-4E4B-9E32-AC4AAB78340C}" dt="2024-08-28T14:38:14.143" v="1675" actId="1076"/>
          <ac:spMkLst>
            <pc:docMk/>
            <pc:sldMk cId="533803250" sldId="864"/>
            <ac:spMk id="13" creationId="{C2BB9C00-036C-4204-9537-2BDB15D48F56}"/>
          </ac:spMkLst>
        </pc:spChg>
        <pc:spChg chg="add mod">
          <ac:chgData name="" userId="4df855aef7cffa4d" providerId="LiveId" clId="{C99C990D-E294-4E4B-9E32-AC4AAB78340C}" dt="2024-08-28T14:38:14.143" v="1675" actId="1076"/>
          <ac:spMkLst>
            <pc:docMk/>
            <pc:sldMk cId="533803250" sldId="864"/>
            <ac:spMk id="15" creationId="{A2F090BC-1499-4A6F-BFDB-A4FF87C32EAC}"/>
          </ac:spMkLst>
        </pc:spChg>
        <pc:spChg chg="add mod">
          <ac:chgData name="" userId="4df855aef7cffa4d" providerId="LiveId" clId="{C99C990D-E294-4E4B-9E32-AC4AAB78340C}" dt="2024-08-28T14:38:14.143" v="1675" actId="1076"/>
          <ac:spMkLst>
            <pc:docMk/>
            <pc:sldMk cId="533803250" sldId="864"/>
            <ac:spMk id="16" creationId="{C0B09C81-E23B-4B72-AD93-A819C9D1D61C}"/>
          </ac:spMkLst>
        </pc:spChg>
        <pc:spChg chg="add mod">
          <ac:chgData name="" userId="4df855aef7cffa4d" providerId="LiveId" clId="{C99C990D-E294-4E4B-9E32-AC4AAB78340C}" dt="2024-08-28T14:38:14.143" v="1675" actId="1076"/>
          <ac:spMkLst>
            <pc:docMk/>
            <pc:sldMk cId="533803250" sldId="864"/>
            <ac:spMk id="17" creationId="{F4AD2B0F-AECC-4DBF-87AC-87844D717E4B}"/>
          </ac:spMkLst>
        </pc:spChg>
        <pc:spChg chg="add mod">
          <ac:chgData name="" userId="4df855aef7cffa4d" providerId="LiveId" clId="{C99C990D-E294-4E4B-9E32-AC4AAB78340C}" dt="2024-08-28T14:38:14.143" v="1675" actId="1076"/>
          <ac:spMkLst>
            <pc:docMk/>
            <pc:sldMk cId="533803250" sldId="864"/>
            <ac:spMk id="18" creationId="{6AE22C47-20C7-4EB5-9970-0373A3B2C5FB}"/>
          </ac:spMkLst>
        </pc:spChg>
        <pc:spChg chg="add mod">
          <ac:chgData name="" userId="4df855aef7cffa4d" providerId="LiveId" clId="{C99C990D-E294-4E4B-9E32-AC4AAB78340C}" dt="2024-08-28T14:38:14.143" v="1675" actId="1076"/>
          <ac:spMkLst>
            <pc:docMk/>
            <pc:sldMk cId="533803250" sldId="864"/>
            <ac:spMk id="19" creationId="{8FD9B54F-0D2E-4ABB-BB7A-AC412199EFFE}"/>
          </ac:spMkLst>
        </pc:spChg>
        <pc:spChg chg="add mod">
          <ac:chgData name="" userId="4df855aef7cffa4d" providerId="LiveId" clId="{C99C990D-E294-4E4B-9E32-AC4AAB78340C}" dt="2024-08-28T14:38:14.143" v="1675" actId="1076"/>
          <ac:spMkLst>
            <pc:docMk/>
            <pc:sldMk cId="533803250" sldId="864"/>
            <ac:spMk id="20" creationId="{3F109E86-AA45-44ED-AD1A-EFEBC80A11B7}"/>
          </ac:spMkLst>
        </pc:spChg>
        <pc:picChg chg="del mod">
          <ac:chgData name="" userId="4df855aef7cffa4d" providerId="LiveId" clId="{C99C990D-E294-4E4B-9E32-AC4AAB78340C}" dt="2024-08-28T14:36:42.505" v="1665" actId="478"/>
          <ac:picMkLst>
            <pc:docMk/>
            <pc:sldMk cId="533803250" sldId="864"/>
            <ac:picMk id="7" creationId="{00000000-0000-0000-0000-000000000000}"/>
          </ac:picMkLst>
        </pc:picChg>
        <pc:picChg chg="del mod">
          <ac:chgData name="" userId="4df855aef7cffa4d" providerId="LiveId" clId="{C99C990D-E294-4E4B-9E32-AC4AAB78340C}" dt="2024-08-28T14:36:43.133" v="1666" actId="478"/>
          <ac:picMkLst>
            <pc:docMk/>
            <pc:sldMk cId="533803250" sldId="864"/>
            <ac:picMk id="9" creationId="{00000000-0000-0000-0000-000000000000}"/>
          </ac:picMkLst>
        </pc:picChg>
        <pc:picChg chg="add mod">
          <ac:chgData name="" userId="4df855aef7cffa4d" providerId="LiveId" clId="{C99C990D-E294-4E4B-9E32-AC4AAB78340C}" dt="2024-08-28T14:38:14.143" v="1675" actId="1076"/>
          <ac:picMkLst>
            <pc:docMk/>
            <pc:sldMk cId="533803250" sldId="864"/>
            <ac:picMk id="14" creationId="{76937F1D-9D4C-462E-BAD0-9208C721DA77}"/>
          </ac:picMkLst>
        </pc:picChg>
        <pc:picChg chg="add mod">
          <ac:chgData name="" userId="4df855aef7cffa4d" providerId="LiveId" clId="{C99C990D-E294-4E4B-9E32-AC4AAB78340C}" dt="2024-08-28T14:38:14.143" v="1675" actId="1076"/>
          <ac:picMkLst>
            <pc:docMk/>
            <pc:sldMk cId="533803250" sldId="864"/>
            <ac:picMk id="21" creationId="{726AE962-2A49-438C-9073-77EB54290496}"/>
          </ac:picMkLst>
        </pc:picChg>
        <pc:picChg chg="add mod">
          <ac:chgData name="" userId="4df855aef7cffa4d" providerId="LiveId" clId="{C99C990D-E294-4E4B-9E32-AC4AAB78340C}" dt="2024-08-28T14:38:14.143" v="1675" actId="1076"/>
          <ac:picMkLst>
            <pc:docMk/>
            <pc:sldMk cId="533803250" sldId="864"/>
            <ac:picMk id="22" creationId="{5F417125-70CF-42A7-972B-D3A651BF42E8}"/>
          </ac:picMkLst>
        </pc:picChg>
      </pc:sldChg>
      <pc:sldChg chg="del">
        <pc:chgData name="" userId="4df855aef7cffa4d" providerId="LiveId" clId="{C99C990D-E294-4E4B-9E32-AC4AAB78340C}" dt="2024-08-29T01:28:39.347" v="2083" actId="2696"/>
        <pc:sldMkLst>
          <pc:docMk/>
          <pc:sldMk cId="636239311" sldId="865"/>
        </pc:sldMkLst>
      </pc:sldChg>
      <pc:sldChg chg="addSp modSp add del">
        <pc:chgData name="" userId="4df855aef7cffa4d" providerId="LiveId" clId="{C99C990D-E294-4E4B-9E32-AC4AAB78340C}" dt="2024-08-29T02:08:13.884" v="2951" actId="2696"/>
        <pc:sldMkLst>
          <pc:docMk/>
          <pc:sldMk cId="2590388093" sldId="866"/>
        </pc:sldMkLst>
        <pc:spChg chg="add mod">
          <ac:chgData name="" userId="4df855aef7cffa4d" providerId="LiveId" clId="{C99C990D-E294-4E4B-9E32-AC4AAB78340C}" dt="2024-08-26T01:27:00.786" v="59" actId="1076"/>
          <ac:spMkLst>
            <pc:docMk/>
            <pc:sldMk cId="2590388093" sldId="866"/>
            <ac:spMk id="3" creationId="{7A7D9E61-24E3-430C-8B26-9ED93A3C38E6}"/>
          </ac:spMkLst>
        </pc:spChg>
        <pc:picChg chg="add">
          <ac:chgData name="" userId="4df855aef7cffa4d" providerId="LiveId" clId="{C99C990D-E294-4E4B-9E32-AC4AAB78340C}" dt="2024-08-26T01:26:36.807" v="44"/>
          <ac:picMkLst>
            <pc:docMk/>
            <pc:sldMk cId="2590388093" sldId="866"/>
            <ac:picMk id="2" creationId="{10B23B0A-AF44-43DD-8188-6DF022824B5B}"/>
          </ac:picMkLst>
        </pc:picChg>
        <pc:picChg chg="add mod">
          <ac:chgData name="" userId="4df855aef7cffa4d" providerId="LiveId" clId="{C99C990D-E294-4E4B-9E32-AC4AAB78340C}" dt="2024-08-26T01:28:25.634" v="62" actId="1076"/>
          <ac:picMkLst>
            <pc:docMk/>
            <pc:sldMk cId="2590388093" sldId="866"/>
            <ac:picMk id="4" creationId="{0D518E90-90D9-4FA1-9FDE-8182820AB38F}"/>
          </ac:picMkLst>
        </pc:picChg>
      </pc:sldChg>
      <pc:sldChg chg="addSp delSp modSp add ord">
        <pc:chgData name="" userId="4df855aef7cffa4d" providerId="LiveId" clId="{C99C990D-E294-4E4B-9E32-AC4AAB78340C}" dt="2024-08-26T01:41:00.017" v="343" actId="1076"/>
        <pc:sldMkLst>
          <pc:docMk/>
          <pc:sldMk cId="1308456340" sldId="867"/>
        </pc:sldMkLst>
        <pc:spChg chg="add mod">
          <ac:chgData name="" userId="4df855aef7cffa4d" providerId="LiveId" clId="{C99C990D-E294-4E4B-9E32-AC4AAB78340C}" dt="2024-08-26T01:34:36.680" v="164" actId="121"/>
          <ac:spMkLst>
            <pc:docMk/>
            <pc:sldMk cId="1308456340" sldId="867"/>
            <ac:spMk id="6" creationId="{8A5DFEA5-B838-40A8-BA92-6B251E99BEEE}"/>
          </ac:spMkLst>
        </pc:spChg>
        <pc:spChg chg="add del mod">
          <ac:chgData name="" userId="4df855aef7cffa4d" providerId="LiveId" clId="{C99C990D-E294-4E4B-9E32-AC4AAB78340C}" dt="2024-08-26T01:32:56.374" v="131" actId="478"/>
          <ac:spMkLst>
            <pc:docMk/>
            <pc:sldMk cId="1308456340" sldId="867"/>
            <ac:spMk id="7" creationId="{D914F757-34A4-4AE3-927F-536B37950D0F}"/>
          </ac:spMkLst>
        </pc:spChg>
        <pc:spChg chg="add del mod">
          <ac:chgData name="" userId="4df855aef7cffa4d" providerId="LiveId" clId="{C99C990D-E294-4E4B-9E32-AC4AAB78340C}" dt="2024-08-26T01:40:10.946" v="312" actId="478"/>
          <ac:spMkLst>
            <pc:docMk/>
            <pc:sldMk cId="1308456340" sldId="867"/>
            <ac:spMk id="9" creationId="{B77C0DB3-1118-4338-9B68-3552DC89B0DB}"/>
          </ac:spMkLst>
        </pc:spChg>
        <pc:spChg chg="add mod">
          <ac:chgData name="" userId="4df855aef7cffa4d" providerId="LiveId" clId="{C99C990D-E294-4E4B-9E32-AC4AAB78340C}" dt="2024-08-26T01:36:17.377" v="175" actId="1076"/>
          <ac:spMkLst>
            <pc:docMk/>
            <pc:sldMk cId="1308456340" sldId="867"/>
            <ac:spMk id="10" creationId="{3BC1FDE2-8591-4E5B-98EE-5D3B633AE0C2}"/>
          </ac:spMkLst>
        </pc:spChg>
        <pc:spChg chg="add del mod">
          <ac:chgData name="" userId="4df855aef7cffa4d" providerId="LiveId" clId="{C99C990D-E294-4E4B-9E32-AC4AAB78340C}" dt="2024-08-26T01:36:19.326" v="176" actId="478"/>
          <ac:spMkLst>
            <pc:docMk/>
            <pc:sldMk cId="1308456340" sldId="867"/>
            <ac:spMk id="11" creationId="{0F8E2AFE-A18A-4128-88ED-4F98E98F84D8}"/>
          </ac:spMkLst>
        </pc:spChg>
        <pc:spChg chg="add mod">
          <ac:chgData name="" userId="4df855aef7cffa4d" providerId="LiveId" clId="{C99C990D-E294-4E4B-9E32-AC4AAB78340C}" dt="2024-08-26T01:37:03.201" v="191" actId="1076"/>
          <ac:spMkLst>
            <pc:docMk/>
            <pc:sldMk cId="1308456340" sldId="867"/>
            <ac:spMk id="12" creationId="{EFCBA162-8E2F-4ED8-A621-761A009930E9}"/>
          </ac:spMkLst>
        </pc:spChg>
        <pc:spChg chg="add mod">
          <ac:chgData name="" userId="4df855aef7cffa4d" providerId="LiveId" clId="{C99C990D-E294-4E4B-9E32-AC4AAB78340C}" dt="2024-08-26T01:37:26.420" v="196" actId="1076"/>
          <ac:spMkLst>
            <pc:docMk/>
            <pc:sldMk cId="1308456340" sldId="867"/>
            <ac:spMk id="13" creationId="{B6AE51D5-C875-40CC-B01B-EFED917CD2DE}"/>
          </ac:spMkLst>
        </pc:spChg>
        <pc:spChg chg="add mod">
          <ac:chgData name="" userId="4df855aef7cffa4d" providerId="LiveId" clId="{C99C990D-E294-4E4B-9E32-AC4AAB78340C}" dt="2024-08-26T01:37:58.966" v="214" actId="14100"/>
          <ac:spMkLst>
            <pc:docMk/>
            <pc:sldMk cId="1308456340" sldId="867"/>
            <ac:spMk id="14" creationId="{474A4D95-1BBF-44F0-831A-015C4FCF9ED1}"/>
          </ac:spMkLst>
        </pc:spChg>
        <pc:spChg chg="add mod">
          <ac:chgData name="" userId="4df855aef7cffa4d" providerId="LiveId" clId="{C99C990D-E294-4E4B-9E32-AC4AAB78340C}" dt="2024-08-26T01:38:48.015" v="302" actId="13822"/>
          <ac:spMkLst>
            <pc:docMk/>
            <pc:sldMk cId="1308456340" sldId="867"/>
            <ac:spMk id="15" creationId="{3FBF49D4-34D9-41D2-86A5-595A7130A72C}"/>
          </ac:spMkLst>
        </pc:spChg>
        <pc:spChg chg="add mod">
          <ac:chgData name="" userId="4df855aef7cffa4d" providerId="LiveId" clId="{C99C990D-E294-4E4B-9E32-AC4AAB78340C}" dt="2024-08-26T01:40:49.849" v="341" actId="1076"/>
          <ac:spMkLst>
            <pc:docMk/>
            <pc:sldMk cId="1308456340" sldId="867"/>
            <ac:spMk id="17" creationId="{AD497A14-B82A-4189-ADF9-4B04CB380B5A}"/>
          </ac:spMkLst>
        </pc:spChg>
        <pc:spChg chg="add mod">
          <ac:chgData name="" userId="4df855aef7cffa4d" providerId="LiveId" clId="{C99C990D-E294-4E4B-9E32-AC4AAB78340C}" dt="2024-08-26T01:41:00.017" v="343" actId="1076"/>
          <ac:spMkLst>
            <pc:docMk/>
            <pc:sldMk cId="1308456340" sldId="867"/>
            <ac:spMk id="18" creationId="{E42EF4CC-EE70-4A84-8297-708331D44792}"/>
          </ac:spMkLst>
        </pc:spChg>
        <pc:picChg chg="mod">
          <ac:chgData name="" userId="4df855aef7cffa4d" providerId="LiveId" clId="{C99C990D-E294-4E4B-9E32-AC4AAB78340C}" dt="2024-08-26T01:36:58.310" v="188" actId="1076"/>
          <ac:picMkLst>
            <pc:docMk/>
            <pc:sldMk cId="1308456340" sldId="867"/>
            <ac:picMk id="2" creationId="{10B23B0A-AF44-43DD-8188-6DF022824B5B}"/>
          </ac:picMkLst>
        </pc:picChg>
        <pc:picChg chg="add mod">
          <ac:chgData name="" userId="4df855aef7cffa4d" providerId="LiveId" clId="{C99C990D-E294-4E4B-9E32-AC4AAB78340C}" dt="2024-08-26T01:31:31.131" v="87" actId="1076"/>
          <ac:picMkLst>
            <pc:docMk/>
            <pc:sldMk cId="1308456340" sldId="867"/>
            <ac:picMk id="5" creationId="{D1BB729F-10D5-4D0D-8615-450BCCC8957D}"/>
          </ac:picMkLst>
        </pc:picChg>
        <pc:picChg chg="add mod">
          <ac:chgData name="" userId="4df855aef7cffa4d" providerId="LiveId" clId="{C99C990D-E294-4E4B-9E32-AC4AAB78340C}" dt="2024-08-26T01:34:47.992" v="166" actId="1076"/>
          <ac:picMkLst>
            <pc:docMk/>
            <pc:sldMk cId="1308456340" sldId="867"/>
            <ac:picMk id="8" creationId="{7FD14780-666D-48A5-B1E1-844D854FFC2D}"/>
          </ac:picMkLst>
        </pc:picChg>
        <pc:picChg chg="add mod">
          <ac:chgData name="" userId="4df855aef7cffa4d" providerId="LiveId" clId="{C99C990D-E294-4E4B-9E32-AC4AAB78340C}" dt="2024-08-26T01:39:06.756" v="305" actId="1076"/>
          <ac:picMkLst>
            <pc:docMk/>
            <pc:sldMk cId="1308456340" sldId="867"/>
            <ac:picMk id="16" creationId="{73A23815-6C01-4134-A5A7-9D6236DAA5D0}"/>
          </ac:picMkLst>
        </pc:picChg>
      </pc:sldChg>
      <pc:sldChg chg="addSp delSp modSp add modAnim">
        <pc:chgData name="" userId="4df855aef7cffa4d" providerId="LiveId" clId="{C99C990D-E294-4E4B-9E32-AC4AAB78340C}" dt="2024-08-29T01:42:16.635" v="2947"/>
        <pc:sldMkLst>
          <pc:docMk/>
          <pc:sldMk cId="3917936963" sldId="868"/>
        </pc:sldMkLst>
        <pc:spChg chg="add mod">
          <ac:chgData name="" userId="4df855aef7cffa4d" providerId="LiveId" clId="{C99C990D-E294-4E4B-9E32-AC4AAB78340C}" dt="2024-08-29T01:25:20.518" v="1968" actId="1076"/>
          <ac:spMkLst>
            <pc:docMk/>
            <pc:sldMk cId="3917936963" sldId="868"/>
            <ac:spMk id="2" creationId="{D111B6B0-E91F-4242-87E3-E71E117769D1}"/>
          </ac:spMkLst>
        </pc:spChg>
        <pc:spChg chg="add mod">
          <ac:chgData name="" userId="4df855aef7cffa4d" providerId="LiveId" clId="{C99C990D-E294-4E4B-9E32-AC4AAB78340C}" dt="2024-08-29T01:25:20.518" v="1968" actId="1076"/>
          <ac:spMkLst>
            <pc:docMk/>
            <pc:sldMk cId="3917936963" sldId="868"/>
            <ac:spMk id="3" creationId="{1513F53D-7197-4BA2-9CCF-82DD2D056B9D}"/>
          </ac:spMkLst>
        </pc:spChg>
        <pc:spChg chg="add mod">
          <ac:chgData name="" userId="4df855aef7cffa4d" providerId="LiveId" clId="{C99C990D-E294-4E4B-9E32-AC4AAB78340C}" dt="2024-08-29T01:25:20.518" v="1968" actId="1076"/>
          <ac:spMkLst>
            <pc:docMk/>
            <pc:sldMk cId="3917936963" sldId="868"/>
            <ac:spMk id="5" creationId="{80BC795B-E03F-4596-A43B-2B0B113B78F8}"/>
          </ac:spMkLst>
        </pc:spChg>
        <pc:spChg chg="add mod ord">
          <ac:chgData name="" userId="4df855aef7cffa4d" providerId="LiveId" clId="{C99C990D-E294-4E4B-9E32-AC4AAB78340C}" dt="2024-08-29T01:25:20.518" v="1968" actId="1076"/>
          <ac:spMkLst>
            <pc:docMk/>
            <pc:sldMk cId="3917936963" sldId="868"/>
            <ac:spMk id="6" creationId="{8D6E4F77-A680-445C-BC00-886DB856B5DF}"/>
          </ac:spMkLst>
        </pc:spChg>
        <pc:spChg chg="add mod">
          <ac:chgData name="" userId="4df855aef7cffa4d" providerId="LiveId" clId="{C99C990D-E294-4E4B-9E32-AC4AAB78340C}" dt="2024-08-29T01:25:20.518" v="1968" actId="1076"/>
          <ac:spMkLst>
            <pc:docMk/>
            <pc:sldMk cId="3917936963" sldId="868"/>
            <ac:spMk id="7" creationId="{B2A59135-0E30-4203-B93C-243E5F380AB8}"/>
          </ac:spMkLst>
        </pc:spChg>
        <pc:spChg chg="add del mod">
          <ac:chgData name="" userId="4df855aef7cffa4d" providerId="LiveId" clId="{C99C990D-E294-4E4B-9E32-AC4AAB78340C}" dt="2024-08-29T01:20:45.092" v="1927" actId="478"/>
          <ac:spMkLst>
            <pc:docMk/>
            <pc:sldMk cId="3917936963" sldId="868"/>
            <ac:spMk id="8" creationId="{75449D4D-47E3-4DFB-8167-0DDECDB573D4}"/>
          </ac:spMkLst>
        </pc:spChg>
        <pc:spChg chg="add mod ord">
          <ac:chgData name="" userId="4df855aef7cffa4d" providerId="LiveId" clId="{C99C990D-E294-4E4B-9E32-AC4AAB78340C}" dt="2024-08-29T01:25:20.518" v="1968" actId="1076"/>
          <ac:spMkLst>
            <pc:docMk/>
            <pc:sldMk cId="3917936963" sldId="868"/>
            <ac:spMk id="10" creationId="{CF2AD7E5-A102-48FD-AC6E-901176EE6CE8}"/>
          </ac:spMkLst>
        </pc:spChg>
        <pc:spChg chg="add mod">
          <ac:chgData name="" userId="4df855aef7cffa4d" providerId="LiveId" clId="{C99C990D-E294-4E4B-9E32-AC4AAB78340C}" dt="2024-08-29T01:25:20.518" v="1968" actId="1076"/>
          <ac:spMkLst>
            <pc:docMk/>
            <pc:sldMk cId="3917936963" sldId="868"/>
            <ac:spMk id="11" creationId="{0D363719-690E-4701-BE9D-52358EF48A2C}"/>
          </ac:spMkLst>
        </pc:spChg>
        <pc:spChg chg="add mod">
          <ac:chgData name="" userId="4df855aef7cffa4d" providerId="LiveId" clId="{C99C990D-E294-4E4B-9E32-AC4AAB78340C}" dt="2024-08-29T01:25:20.518" v="1968" actId="1076"/>
          <ac:spMkLst>
            <pc:docMk/>
            <pc:sldMk cId="3917936963" sldId="868"/>
            <ac:spMk id="12" creationId="{CBA8B509-050E-4FC7-AF47-1223EB21A8D9}"/>
          </ac:spMkLst>
        </pc:spChg>
        <pc:spChg chg="add mod">
          <ac:chgData name="" userId="4df855aef7cffa4d" providerId="LiveId" clId="{C99C990D-E294-4E4B-9E32-AC4AAB78340C}" dt="2024-08-29T01:25:20.518" v="1968" actId="1076"/>
          <ac:spMkLst>
            <pc:docMk/>
            <pc:sldMk cId="3917936963" sldId="868"/>
            <ac:spMk id="15" creationId="{71D69FD6-D8AA-44C6-870A-263C574E38DC}"/>
          </ac:spMkLst>
        </pc:spChg>
        <pc:spChg chg="add mod">
          <ac:chgData name="" userId="4df855aef7cffa4d" providerId="LiveId" clId="{C99C990D-E294-4E4B-9E32-AC4AAB78340C}" dt="2024-08-29T01:25:20.518" v="1968" actId="1076"/>
          <ac:spMkLst>
            <pc:docMk/>
            <pc:sldMk cId="3917936963" sldId="868"/>
            <ac:spMk id="17" creationId="{7BE52830-D216-462B-8D3A-3996C6DC666C}"/>
          </ac:spMkLst>
        </pc:spChg>
        <pc:picChg chg="add mod">
          <ac:chgData name="" userId="4df855aef7cffa4d" providerId="LiveId" clId="{C99C990D-E294-4E4B-9E32-AC4AAB78340C}" dt="2024-08-29T01:25:20.518" v="1968" actId="1076"/>
          <ac:picMkLst>
            <pc:docMk/>
            <pc:sldMk cId="3917936963" sldId="868"/>
            <ac:picMk id="4" creationId="{3F0694F9-D44D-4C62-B450-E407A03AA45A}"/>
          </ac:picMkLst>
        </pc:picChg>
        <pc:picChg chg="add mod">
          <ac:chgData name="" userId="4df855aef7cffa4d" providerId="LiveId" clId="{C99C990D-E294-4E4B-9E32-AC4AAB78340C}" dt="2024-08-29T01:25:20.518" v="1968" actId="1076"/>
          <ac:picMkLst>
            <pc:docMk/>
            <pc:sldMk cId="3917936963" sldId="868"/>
            <ac:picMk id="9" creationId="{EB541222-573A-4D80-9688-AB6DFA803ECE}"/>
          </ac:picMkLst>
        </pc:picChg>
        <pc:picChg chg="add del mod">
          <ac:chgData name="" userId="4df855aef7cffa4d" providerId="LiveId" clId="{C99C990D-E294-4E4B-9E32-AC4AAB78340C}" dt="2024-08-29T01:21:37.917" v="1933" actId="478"/>
          <ac:picMkLst>
            <pc:docMk/>
            <pc:sldMk cId="3917936963" sldId="868"/>
            <ac:picMk id="13" creationId="{E84DA143-CEF2-4313-B1B2-D2EE27E58800}"/>
          </ac:picMkLst>
        </pc:picChg>
        <pc:picChg chg="add mod">
          <ac:chgData name="" userId="4df855aef7cffa4d" providerId="LiveId" clId="{C99C990D-E294-4E4B-9E32-AC4AAB78340C}" dt="2024-08-29T01:25:20.518" v="1968" actId="1076"/>
          <ac:picMkLst>
            <pc:docMk/>
            <pc:sldMk cId="3917936963" sldId="868"/>
            <ac:picMk id="14" creationId="{05681136-0A93-4CBC-8383-4C7C3305419C}"/>
          </ac:picMkLst>
        </pc:picChg>
        <pc:picChg chg="add mod ord">
          <ac:chgData name="" userId="4df855aef7cffa4d" providerId="LiveId" clId="{C99C990D-E294-4E4B-9E32-AC4AAB78340C}" dt="2024-08-29T01:25:20.518" v="1968" actId="1076"/>
          <ac:picMkLst>
            <pc:docMk/>
            <pc:sldMk cId="3917936963" sldId="868"/>
            <ac:picMk id="16" creationId="{15C9F80F-78ED-4229-A898-964ACAED5F96}"/>
          </ac:picMkLst>
        </pc:picChg>
        <pc:picChg chg="add del mod">
          <ac:chgData name="" userId="4df855aef7cffa4d" providerId="LiveId" clId="{C99C990D-E294-4E4B-9E32-AC4AAB78340C}" dt="2024-08-29T01:24:33.199" v="1963" actId="478"/>
          <ac:picMkLst>
            <pc:docMk/>
            <pc:sldMk cId="3917936963" sldId="868"/>
            <ac:picMk id="18" creationId="{557D76E6-4B3A-44E0-8776-3F9E457B6336}"/>
          </ac:picMkLst>
        </pc:picChg>
      </pc:sldChg>
      <pc:sldChg chg="addSp delSp modSp add del ord">
        <pc:chgData name="" userId="4df855aef7cffa4d" providerId="LiveId" clId="{C99C990D-E294-4E4B-9E32-AC4AAB78340C}" dt="2024-08-29T02:07:02.568" v="2949" actId="2696"/>
        <pc:sldMkLst>
          <pc:docMk/>
          <pc:sldMk cId="258412558" sldId="869"/>
        </pc:sldMkLst>
        <pc:spChg chg="add mod">
          <ac:chgData name="" userId="4df855aef7cffa4d" providerId="LiveId" clId="{C99C990D-E294-4E4B-9E32-AC4AAB78340C}" dt="2024-08-29T01:26:16.322" v="1998" actId="1076"/>
          <ac:spMkLst>
            <pc:docMk/>
            <pc:sldMk cId="258412558" sldId="869"/>
            <ac:spMk id="4" creationId="{982BFD0C-63EA-411E-86BD-A38251171A88}"/>
          </ac:spMkLst>
        </pc:spChg>
        <pc:spChg chg="add mod">
          <ac:chgData name="" userId="4df855aef7cffa4d" providerId="LiveId" clId="{C99C990D-E294-4E4B-9E32-AC4AAB78340C}" dt="2024-08-29T01:26:49.190" v="2043" actId="14100"/>
          <ac:spMkLst>
            <pc:docMk/>
            <pc:sldMk cId="258412558" sldId="869"/>
            <ac:spMk id="5" creationId="{BA4DE546-86B1-4EBE-8601-52D513002CFA}"/>
          </ac:spMkLst>
        </pc:spChg>
        <pc:spChg chg="add mod">
          <ac:chgData name="" userId="4df855aef7cffa4d" providerId="LiveId" clId="{C99C990D-E294-4E4B-9E32-AC4AAB78340C}" dt="2024-08-29T01:27:15.938" v="2063" actId="14100"/>
          <ac:spMkLst>
            <pc:docMk/>
            <pc:sldMk cId="258412558" sldId="869"/>
            <ac:spMk id="6" creationId="{7C611C9F-3EAF-4313-A324-2AEAD3B49BD1}"/>
          </ac:spMkLst>
        </pc:spChg>
        <pc:spChg chg="add del mod">
          <ac:chgData name="" userId="4df855aef7cffa4d" providerId="LiveId" clId="{C99C990D-E294-4E4B-9E32-AC4AAB78340C}" dt="2024-08-29T01:27:57.502" v="2081" actId="478"/>
          <ac:spMkLst>
            <pc:docMk/>
            <pc:sldMk cId="258412558" sldId="869"/>
            <ac:spMk id="7" creationId="{DD459492-4CB4-4829-9B3C-83345779E5DF}"/>
          </ac:spMkLst>
        </pc:spChg>
        <pc:spChg chg="add mod">
          <ac:chgData name="" userId="4df855aef7cffa4d" providerId="LiveId" clId="{C99C990D-E294-4E4B-9E32-AC4AAB78340C}" dt="2024-08-29T01:27:56.094" v="2080" actId="1076"/>
          <ac:spMkLst>
            <pc:docMk/>
            <pc:sldMk cId="258412558" sldId="869"/>
            <ac:spMk id="8" creationId="{713ED27E-E637-4BFC-A9D4-B8A18F1CA504}"/>
          </ac:spMkLst>
        </pc:spChg>
        <pc:picChg chg="add mod">
          <ac:chgData name="" userId="4df855aef7cffa4d" providerId="LiveId" clId="{C99C990D-E294-4E4B-9E32-AC4AAB78340C}" dt="2024-08-29T01:26:36.028" v="2038" actId="14100"/>
          <ac:picMkLst>
            <pc:docMk/>
            <pc:sldMk cId="258412558" sldId="869"/>
            <ac:picMk id="2" creationId="{45F96053-1D8A-43EC-BB1E-B8CE78E72137}"/>
          </ac:picMkLst>
        </pc:picChg>
        <pc:picChg chg="add mod">
          <ac:chgData name="" userId="4df855aef7cffa4d" providerId="LiveId" clId="{C99C990D-E294-4E4B-9E32-AC4AAB78340C}" dt="2024-08-29T01:26:38.150" v="2039" actId="1076"/>
          <ac:picMkLst>
            <pc:docMk/>
            <pc:sldMk cId="258412558" sldId="869"/>
            <ac:picMk id="3" creationId="{CC10DF24-B230-43ED-9957-5822D94683D7}"/>
          </ac:picMkLst>
        </pc:picChg>
      </pc:sldChg>
      <pc:sldChg chg="addSp modSp add del">
        <pc:chgData name="" userId="4df855aef7cffa4d" providerId="LiveId" clId="{C99C990D-E294-4E4B-9E32-AC4AAB78340C}" dt="2024-08-29T02:06:54.505" v="2948" actId="2696"/>
        <pc:sldMkLst>
          <pc:docMk/>
          <pc:sldMk cId="1933566300" sldId="870"/>
        </pc:sldMkLst>
        <pc:spChg chg="add mod">
          <ac:chgData name="" userId="4df855aef7cffa4d" providerId="LiveId" clId="{C99C990D-E294-4E4B-9E32-AC4AAB78340C}" dt="2024-08-29T01:29:11.353" v="2113" actId="1076"/>
          <ac:spMkLst>
            <pc:docMk/>
            <pc:sldMk cId="1933566300" sldId="870"/>
            <ac:spMk id="3" creationId="{F9710380-6430-4D05-AE15-68ACC3C45AB2}"/>
          </ac:spMkLst>
        </pc:spChg>
        <pc:picChg chg="add">
          <ac:chgData name="" userId="4df855aef7cffa4d" providerId="LiveId" clId="{C99C990D-E294-4E4B-9E32-AC4AAB78340C}" dt="2024-08-29T01:28:51.865" v="2085"/>
          <ac:picMkLst>
            <pc:docMk/>
            <pc:sldMk cId="1933566300" sldId="870"/>
            <ac:picMk id="2" creationId="{68696D2D-F461-4DA6-9D28-BB162B7FD23A}"/>
          </ac:picMkLst>
        </pc:picChg>
      </pc:sldChg>
    </pc:docChg>
  </pc:docChgLst>
  <pc:docChgLst>
    <pc:chgData userId="4df855aef7cffa4d" providerId="LiveId" clId="{388EFB27-0E00-474E-817B-6EC279764AD6}"/>
    <pc:docChg chg="addSld delSld modSld">
      <pc:chgData name="" userId="4df855aef7cffa4d" providerId="LiveId" clId="{388EFB27-0E00-474E-817B-6EC279764AD6}" dt="2024-08-25T13:54:56.981" v="105"/>
      <pc:docMkLst>
        <pc:docMk/>
      </pc:docMkLst>
      <pc:sldChg chg="modSp">
        <pc:chgData name="" userId="4df855aef7cffa4d" providerId="LiveId" clId="{388EFB27-0E00-474E-817B-6EC279764AD6}" dt="2024-08-25T13:52:52.001" v="15" actId="1076"/>
        <pc:sldMkLst>
          <pc:docMk/>
          <pc:sldMk cId="849079194" sldId="519"/>
        </pc:sldMkLst>
        <pc:spChg chg="mod">
          <ac:chgData name="" userId="4df855aef7cffa4d" providerId="LiveId" clId="{388EFB27-0E00-474E-817B-6EC279764AD6}" dt="2024-08-25T13:52:52.001" v="15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388EFB27-0E00-474E-817B-6EC279764AD6}" dt="2024-08-25T13:52:15.981" v="9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388EFB27-0E00-474E-817B-6EC279764AD6}" dt="2024-08-25T13:52:49.531" v="14" actId="1076"/>
          <ac:spMkLst>
            <pc:docMk/>
            <pc:sldMk cId="849079194" sldId="519"/>
            <ac:spMk id="6" creationId="{E1CB64D1-48BC-4AED-A444-CDAF33717AEA}"/>
          </ac:spMkLst>
        </pc:spChg>
      </pc:sldChg>
      <pc:sldChg chg="add modAnim">
        <pc:chgData name="" userId="4df855aef7cffa4d" providerId="LiveId" clId="{388EFB27-0E00-474E-817B-6EC279764AD6}" dt="2024-08-25T13:54:09.329" v="28"/>
        <pc:sldMkLst>
          <pc:docMk/>
          <pc:sldMk cId="1397066040" sldId="823"/>
        </pc:sldMkLst>
      </pc:sldChg>
      <pc:sldChg chg="add modAnim">
        <pc:chgData name="" userId="4df855aef7cffa4d" providerId="LiveId" clId="{388EFB27-0E00-474E-817B-6EC279764AD6}" dt="2024-08-25T13:54:29.172" v="66"/>
        <pc:sldMkLst>
          <pc:docMk/>
          <pc:sldMk cId="2679188916" sldId="848"/>
        </pc:sldMkLst>
      </pc:sldChg>
      <pc:sldChg chg="add modAnim">
        <pc:chgData name="" userId="4df855aef7cffa4d" providerId="LiveId" clId="{388EFB27-0E00-474E-817B-6EC279764AD6}" dt="2024-08-25T13:54:47.426" v="97"/>
        <pc:sldMkLst>
          <pc:docMk/>
          <pc:sldMk cId="2946142090" sldId="852"/>
        </pc:sldMkLst>
      </pc:sldChg>
      <pc:sldChg chg="add">
        <pc:chgData name="" userId="4df855aef7cffa4d" providerId="LiveId" clId="{388EFB27-0E00-474E-817B-6EC279764AD6}" dt="2024-08-25T13:54:04.034" v="26"/>
        <pc:sldMkLst>
          <pc:docMk/>
          <pc:sldMk cId="4131155603" sldId="858"/>
        </pc:sldMkLst>
      </pc:sldChg>
      <pc:sldChg chg="add modAnim">
        <pc:chgData name="" userId="4df855aef7cffa4d" providerId="LiveId" clId="{388EFB27-0E00-474E-817B-6EC279764AD6}" dt="2024-08-25T13:54:33.652" v="77"/>
        <pc:sldMkLst>
          <pc:docMk/>
          <pc:sldMk cId="2923690444" sldId="860"/>
        </pc:sldMkLst>
      </pc:sldChg>
      <pc:sldChg chg="add modAnim">
        <pc:chgData name="" userId="4df855aef7cffa4d" providerId="LiveId" clId="{388EFB27-0E00-474E-817B-6EC279764AD6}" dt="2024-08-25T13:54:38.529" v="83"/>
        <pc:sldMkLst>
          <pc:docMk/>
          <pc:sldMk cId="2690357284" sldId="861"/>
        </pc:sldMkLst>
      </pc:sldChg>
      <pc:sldChg chg="add">
        <pc:chgData name="" userId="4df855aef7cffa4d" providerId="LiveId" clId="{388EFB27-0E00-474E-817B-6EC279764AD6}" dt="2024-08-25T13:54:04.034" v="26"/>
        <pc:sldMkLst>
          <pc:docMk/>
          <pc:sldMk cId="1038094728" sldId="863"/>
        </pc:sldMkLst>
      </pc:sldChg>
      <pc:sldChg chg="add modAnim">
        <pc:chgData name="" userId="4df855aef7cffa4d" providerId="LiveId" clId="{388EFB27-0E00-474E-817B-6EC279764AD6}" dt="2024-08-25T13:54:56.981" v="105"/>
        <pc:sldMkLst>
          <pc:docMk/>
          <pc:sldMk cId="533803250" sldId="8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2024/8/29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6768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8/29/2024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8/29/2024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8/29/2024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8/29/2024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8/29/2024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8/29/2024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8/29/2024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7" y="1813409"/>
            <a:ext cx="119248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イスラーム教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の誕生と拡大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イスラーム教①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3588" y="5403409"/>
            <a:ext cx="11924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イスラーム教はどのようにして拡大したのか？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687131-0986-47FB-87EB-87257B39CDBD}"/>
              </a:ext>
            </a:extLst>
          </p:cNvPr>
          <p:cNvSpPr txBox="1"/>
          <p:nvPr/>
        </p:nvSpPr>
        <p:spPr>
          <a:xfrm>
            <a:off x="209331" y="270419"/>
            <a:ext cx="178744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ウンマ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687131-0986-47FB-87EB-87257B39CDBD}"/>
              </a:ext>
            </a:extLst>
          </p:cNvPr>
          <p:cNvSpPr txBox="1"/>
          <p:nvPr/>
        </p:nvSpPr>
        <p:spPr>
          <a:xfrm>
            <a:off x="223731" y="2339624"/>
            <a:ext cx="5978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u="sng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なぜ急拡大できたのか？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AEE283-DC6E-4669-A26B-79FE08A7FE49}"/>
              </a:ext>
            </a:extLst>
          </p:cNvPr>
          <p:cNvSpPr txBox="1"/>
          <p:nvPr/>
        </p:nvSpPr>
        <p:spPr>
          <a:xfrm>
            <a:off x="1904958" y="331974"/>
            <a:ext cx="569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：イスラーム教徒の共同体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E94D833-2479-4F5C-9A7F-E1339E3D3917}"/>
              </a:ext>
            </a:extLst>
          </p:cNvPr>
          <p:cNvSpPr txBox="1"/>
          <p:nvPr/>
        </p:nvSpPr>
        <p:spPr>
          <a:xfrm>
            <a:off x="857916" y="1208802"/>
            <a:ext cx="569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ヒジュラ後に急拡大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AC3C0640-6955-4D47-B294-D62719372D77}"/>
              </a:ext>
            </a:extLst>
          </p:cNvPr>
          <p:cNvSpPr/>
          <p:nvPr/>
        </p:nvSpPr>
        <p:spPr>
          <a:xfrm>
            <a:off x="7751135" y="216792"/>
            <a:ext cx="4338084" cy="1237750"/>
          </a:xfrm>
          <a:prstGeom prst="wedgeRectCallout">
            <a:avLst>
              <a:gd name="adj1" fmla="val -55728"/>
              <a:gd name="adj2" fmla="val -183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イスラーム教徒だけ国家的な存在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2BB9C00-036C-4204-9537-2BDB15D48F56}"/>
              </a:ext>
            </a:extLst>
          </p:cNvPr>
          <p:cNvSpPr/>
          <p:nvPr/>
        </p:nvSpPr>
        <p:spPr>
          <a:xfrm>
            <a:off x="223731" y="3169804"/>
            <a:ext cx="5170743" cy="294391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6937F1D-9D4C-462E-BAD0-9208C721D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824" y="4523350"/>
            <a:ext cx="1308752" cy="139044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2F090BC-1499-4A6F-BFDB-A4FF87C32EAC}"/>
              </a:ext>
            </a:extLst>
          </p:cNvPr>
          <p:cNvSpPr txBox="1"/>
          <p:nvPr/>
        </p:nvSpPr>
        <p:spPr>
          <a:xfrm>
            <a:off x="371260" y="3338746"/>
            <a:ext cx="481056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ササン朝 </a:t>
            </a:r>
            <a:r>
              <a:rPr kumimoji="1" lang="en-US" altLang="ja-JP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VS 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ビザンツ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589750D5-AEE3-488D-A841-FE3807DF2C46}"/>
              </a:ext>
            </a:extLst>
          </p:cNvPr>
          <p:cNvSpPr/>
          <p:nvPr/>
        </p:nvSpPr>
        <p:spPr>
          <a:xfrm>
            <a:off x="2217257" y="4071798"/>
            <a:ext cx="1118567" cy="36849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B09C81-E23B-4B72-AD93-A819C9D1D61C}"/>
              </a:ext>
            </a:extLst>
          </p:cNvPr>
          <p:cNvSpPr txBox="1"/>
          <p:nvPr/>
        </p:nvSpPr>
        <p:spPr>
          <a:xfrm>
            <a:off x="303568" y="4590351"/>
            <a:ext cx="2933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戦争難民を</a:t>
            </a:r>
            <a:endParaRPr kumimoji="1" lang="en-US" altLang="ja-JP" sz="4000" b="1" u="sng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kumimoji="1" lang="ja-JP" altLang="en-US" sz="40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吸収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AD2B0F-AECC-4DBF-87AC-87844D717E4B}"/>
              </a:ext>
            </a:extLst>
          </p:cNvPr>
          <p:cNvSpPr/>
          <p:nvPr/>
        </p:nvSpPr>
        <p:spPr>
          <a:xfrm>
            <a:off x="5465359" y="3169804"/>
            <a:ext cx="6623860" cy="294391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AE22C47-20C7-4EB5-9970-0373A3B2C5FB}"/>
              </a:ext>
            </a:extLst>
          </p:cNvPr>
          <p:cNvSpPr txBox="1"/>
          <p:nvPr/>
        </p:nvSpPr>
        <p:spPr>
          <a:xfrm>
            <a:off x="5600925" y="3338746"/>
            <a:ext cx="453544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キリスト教会の重税</a:t>
            </a:r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8FD9B54F-0D2E-4ABB-BB7A-AC412199EFFE}"/>
              </a:ext>
            </a:extLst>
          </p:cNvPr>
          <p:cNvSpPr/>
          <p:nvPr/>
        </p:nvSpPr>
        <p:spPr>
          <a:xfrm>
            <a:off x="7491446" y="4071798"/>
            <a:ext cx="1118567" cy="36849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F109E86-AA45-44ED-AD1A-EFEBC80A11B7}"/>
              </a:ext>
            </a:extLst>
          </p:cNvPr>
          <p:cNvSpPr txBox="1"/>
          <p:nvPr/>
        </p:nvSpPr>
        <p:spPr>
          <a:xfrm>
            <a:off x="5526879" y="4641762"/>
            <a:ext cx="5279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貧しいキリスト教徒を</a:t>
            </a:r>
            <a:endParaRPr lang="en-US" altLang="ja-JP" sz="4000" b="1" u="sng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40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吸収</a:t>
            </a:r>
            <a:endParaRPr kumimoji="1" lang="ja-JP" altLang="en-US" sz="4000" b="1" u="sng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726AE962-2A49-438C-9073-77EB54290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9832" y="3562351"/>
            <a:ext cx="874293" cy="106292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F417125-70CF-42A7-972B-D3A651BF4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7331" y="4625271"/>
            <a:ext cx="1139296" cy="120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03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D6E4F77-A680-445C-BC00-886DB856B5DF}"/>
              </a:ext>
            </a:extLst>
          </p:cNvPr>
          <p:cNvSpPr/>
          <p:nvPr/>
        </p:nvSpPr>
        <p:spPr>
          <a:xfrm>
            <a:off x="141438" y="1158948"/>
            <a:ext cx="5493818" cy="426365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11B6B0-E91F-4242-87E3-E71E117769D1}"/>
              </a:ext>
            </a:extLst>
          </p:cNvPr>
          <p:cNvSpPr txBox="1"/>
          <p:nvPr/>
        </p:nvSpPr>
        <p:spPr>
          <a:xfrm>
            <a:off x="275567" y="1361090"/>
            <a:ext cx="224434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メディナ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13F53D-7197-4BA2-9CCF-82DD2D056B9D}"/>
              </a:ext>
            </a:extLst>
          </p:cNvPr>
          <p:cNvSpPr txBox="1"/>
          <p:nvPr/>
        </p:nvSpPr>
        <p:spPr>
          <a:xfrm>
            <a:off x="3757694" y="1361089"/>
            <a:ext cx="173398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メッカ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0694F9-D44D-4C62-B450-E407A03AA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414" y="1242603"/>
            <a:ext cx="1160781" cy="94485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0BC795B-E03F-4596-A43B-2B0B113B78F8}"/>
              </a:ext>
            </a:extLst>
          </p:cNvPr>
          <p:cNvSpPr txBox="1"/>
          <p:nvPr/>
        </p:nvSpPr>
        <p:spPr>
          <a:xfrm>
            <a:off x="141438" y="2068975"/>
            <a:ext cx="2512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ムハンマド</a:t>
            </a:r>
            <a:endParaRPr kumimoji="1" lang="ja-JP" altLang="en-US" sz="3600" b="1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B2A59135-0E30-4203-B93C-243E5F380AB8}"/>
              </a:ext>
            </a:extLst>
          </p:cNvPr>
          <p:cNvSpPr/>
          <p:nvPr/>
        </p:nvSpPr>
        <p:spPr>
          <a:xfrm>
            <a:off x="855479" y="2780430"/>
            <a:ext cx="1084522" cy="39481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B541222-573A-4D80-9688-AB6DFA803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57" y="3901125"/>
            <a:ext cx="1270404" cy="1386527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D363719-690E-4701-BE9D-52358EF48A2C}"/>
              </a:ext>
            </a:extLst>
          </p:cNvPr>
          <p:cNvSpPr/>
          <p:nvPr/>
        </p:nvSpPr>
        <p:spPr>
          <a:xfrm>
            <a:off x="6010940" y="1158949"/>
            <a:ext cx="5993219" cy="426365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カーバ神殿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イスラーム教の聖殿に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BA8B509-050E-4FC7-AF47-1223EB21A8D9}"/>
              </a:ext>
            </a:extLst>
          </p:cNvPr>
          <p:cNvSpPr/>
          <p:nvPr/>
        </p:nvSpPr>
        <p:spPr>
          <a:xfrm>
            <a:off x="275567" y="3339558"/>
            <a:ext cx="4828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ムハンマドが</a:t>
            </a:r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メッカ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を無血開城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CF2AD7E5-A102-48FD-AC6E-901176EE6CE8}"/>
              </a:ext>
            </a:extLst>
          </p:cNvPr>
          <p:cNvSpPr/>
          <p:nvPr/>
        </p:nvSpPr>
        <p:spPr>
          <a:xfrm>
            <a:off x="5528610" y="2789898"/>
            <a:ext cx="638273" cy="1001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5681136-0A93-4CBC-8383-4C7C33054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205" y="2420387"/>
            <a:ext cx="3752763" cy="249793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1D69FD6-D8AA-44C6-870A-263C574E38DC}"/>
              </a:ext>
            </a:extLst>
          </p:cNvPr>
          <p:cNvSpPr txBox="1"/>
          <p:nvPr/>
        </p:nvSpPr>
        <p:spPr>
          <a:xfrm>
            <a:off x="8162150" y="4918320"/>
            <a:ext cx="374379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17" name="四角形吹き出し 8">
            <a:extLst>
              <a:ext uri="{FF2B5EF4-FFF2-40B4-BE49-F238E27FC236}">
                <a16:creationId xmlns:a16="http://schemas.microsoft.com/office/drawing/2014/main" id="{7BE52830-D216-462B-8D3A-3996C6DC666C}"/>
              </a:ext>
            </a:extLst>
          </p:cNvPr>
          <p:cNvSpPr/>
          <p:nvPr/>
        </p:nvSpPr>
        <p:spPr>
          <a:xfrm>
            <a:off x="6248264" y="2632320"/>
            <a:ext cx="2918362" cy="1669290"/>
          </a:xfrm>
          <a:prstGeom prst="wedgeRectCallout">
            <a:avLst>
              <a:gd name="adj1" fmla="val 65256"/>
              <a:gd name="adj2" fmla="val -2436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一神教のため、</a:t>
            </a:r>
            <a:endParaRPr kumimoji="1" lang="en-US" altLang="ja-JP" sz="32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2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他宗教の偶像を破壊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15C9F80F-78ED-4229-A898-964ACAED5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946" y="3720873"/>
            <a:ext cx="1311721" cy="10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36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3" y="60661"/>
            <a:ext cx="577266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イスラーム教の誕生と拡大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2" y="790941"/>
            <a:ext cx="312436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西アジアの情勢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64F489-3C0A-4D16-8959-BEDC030B8436}"/>
              </a:ext>
            </a:extLst>
          </p:cNvPr>
          <p:cNvSpPr txBox="1"/>
          <p:nvPr/>
        </p:nvSpPr>
        <p:spPr>
          <a:xfrm>
            <a:off x="235090" y="1409446"/>
            <a:ext cx="11545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・［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ササン朝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 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VS 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ビザンツ帝国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］→　「オアシスの道」断絶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9F3A79D-890F-42A5-B0F9-65D44830BCFC}"/>
              </a:ext>
            </a:extLst>
          </p:cNvPr>
          <p:cNvSpPr txBox="1"/>
          <p:nvPr/>
        </p:nvSpPr>
        <p:spPr>
          <a:xfrm>
            <a:off x="2521092" y="1946227"/>
            <a:ext cx="9626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メッカ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が中継貿易地として繁栄、貧富の差拡大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3889304-07BA-46AB-8728-686321816D7B}"/>
              </a:ext>
            </a:extLst>
          </p:cNvPr>
          <p:cNvSpPr/>
          <p:nvPr/>
        </p:nvSpPr>
        <p:spPr>
          <a:xfrm>
            <a:off x="384382" y="2578996"/>
            <a:ext cx="395370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イスラーム教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の誕生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B84360E-B7F5-49A8-82ED-6040BB2A1BF0}"/>
              </a:ext>
            </a:extLst>
          </p:cNvPr>
          <p:cNvSpPr txBox="1"/>
          <p:nvPr/>
        </p:nvSpPr>
        <p:spPr>
          <a:xfrm>
            <a:off x="235090" y="3212248"/>
            <a:ext cx="756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・創始者：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ムハンマド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（クライシュ族）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1AA8045-9A62-4E00-AEFD-4936F4F734E8}"/>
              </a:ext>
            </a:extLst>
          </p:cNvPr>
          <p:cNvSpPr txBox="1"/>
          <p:nvPr/>
        </p:nvSpPr>
        <p:spPr>
          <a:xfrm>
            <a:off x="1946563" y="3747228"/>
            <a:ext cx="8813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唯一神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アッラー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から啓示を受けて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預言者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　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BAE749F-1B9C-4FB9-AAE2-AF0DFA8F917E}"/>
              </a:ext>
            </a:extLst>
          </p:cNvPr>
          <p:cNvSpPr txBox="1"/>
          <p:nvPr/>
        </p:nvSpPr>
        <p:spPr>
          <a:xfrm>
            <a:off x="235089" y="4296753"/>
            <a:ext cx="11790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・メッカの大商人から迫害　→　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メディナ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に移住（</a:t>
            </a:r>
            <a:r>
              <a:rPr lang="ja-JP" altLang="en-US" sz="32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ヒジュラ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ABC0E34-B4BD-41D0-A5AE-E6274B26ACFB}"/>
              </a:ext>
            </a:extLst>
          </p:cNvPr>
          <p:cNvSpPr txBox="1"/>
          <p:nvPr/>
        </p:nvSpPr>
        <p:spPr>
          <a:xfrm>
            <a:off x="245363" y="4846278"/>
            <a:ext cx="7611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ウンマ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（イスラーム教共同体）を建設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1807479-F064-4848-A44E-4C6945981BA3}"/>
              </a:ext>
            </a:extLst>
          </p:cNvPr>
          <p:cNvSpPr txBox="1"/>
          <p:nvPr/>
        </p:nvSpPr>
        <p:spPr>
          <a:xfrm>
            <a:off x="2521092" y="5381258"/>
            <a:ext cx="806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メッカを奪還し、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カーバ神殿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を聖殿に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84ABB7B-3639-40DA-9911-424C6C14C56A}"/>
              </a:ext>
            </a:extLst>
          </p:cNvPr>
          <p:cNvSpPr txBox="1"/>
          <p:nvPr/>
        </p:nvSpPr>
        <p:spPr>
          <a:xfrm>
            <a:off x="245363" y="5968305"/>
            <a:ext cx="928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・ムハンマドが亡くなる頃にアラビア半島を統一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65B3C2B-AF1D-4AEE-9595-1D8FB2F9E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95337"/>
            <a:ext cx="12192001" cy="52673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AC50B9-82B5-4252-8C0E-C8BB13DE5C3F}"/>
              </a:ext>
            </a:extLst>
          </p:cNvPr>
          <p:cNvSpPr txBox="1"/>
          <p:nvPr/>
        </p:nvSpPr>
        <p:spPr>
          <a:xfrm>
            <a:off x="8040647" y="6062662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9" name="フレーム 8">
            <a:extLst>
              <a:ext uri="{FF2B5EF4-FFF2-40B4-BE49-F238E27FC236}">
                <a16:creationId xmlns:a16="http://schemas.microsoft.com/office/drawing/2014/main" id="{7AD0B02A-E087-4298-910F-A6451986AA5C}"/>
              </a:ext>
            </a:extLst>
          </p:cNvPr>
          <p:cNvSpPr/>
          <p:nvPr/>
        </p:nvSpPr>
        <p:spPr>
          <a:xfrm flipH="1">
            <a:off x="1381125" y="4467224"/>
            <a:ext cx="361950" cy="571501"/>
          </a:xfrm>
          <a:prstGeom prst="frame">
            <a:avLst>
              <a:gd name="adj1" fmla="val 135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D711BD6D-24AB-40D5-828E-63B90517F456}"/>
              </a:ext>
            </a:extLst>
          </p:cNvPr>
          <p:cNvSpPr/>
          <p:nvPr/>
        </p:nvSpPr>
        <p:spPr>
          <a:xfrm>
            <a:off x="1240387" y="5262241"/>
            <a:ext cx="1028699" cy="500384"/>
          </a:xfrm>
          <a:prstGeom prst="wedgeRectCallout">
            <a:avLst>
              <a:gd name="adj1" fmla="val -23119"/>
              <a:gd name="adj2" fmla="val -8232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9706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47" y="818260"/>
            <a:ext cx="6309906" cy="589478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E68A19-81A1-8CC8-BAC1-1EF03A88D6DE}"/>
              </a:ext>
            </a:extLst>
          </p:cNvPr>
          <p:cNvSpPr txBox="1"/>
          <p:nvPr/>
        </p:nvSpPr>
        <p:spPr>
          <a:xfrm>
            <a:off x="5247619" y="4010328"/>
            <a:ext cx="297504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アラビア半島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6735139" y="1231106"/>
            <a:ext cx="2431188" cy="2106698"/>
          </a:xfrm>
          <a:prstGeom prst="wedgeRectCallout">
            <a:avLst>
              <a:gd name="adj1" fmla="val -79827"/>
              <a:gd name="adj2" fmla="val 38369"/>
            </a:avLst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25" y="1231105"/>
            <a:ext cx="2258428" cy="210669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E68A19-81A1-8CC8-BAC1-1EF03A88D6DE}"/>
              </a:ext>
            </a:extLst>
          </p:cNvPr>
          <p:cNvSpPr txBox="1"/>
          <p:nvPr/>
        </p:nvSpPr>
        <p:spPr>
          <a:xfrm>
            <a:off x="6998676" y="1420491"/>
            <a:ext cx="16024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乾燥帯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424" y="1757808"/>
            <a:ext cx="1418425" cy="167119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76125" y="48819"/>
            <a:ext cx="7653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遊牧、隊商による商業活動</a:t>
            </a:r>
          </a:p>
        </p:txBody>
      </p:sp>
    </p:spTree>
    <p:extLst>
      <p:ext uri="{BB962C8B-B14F-4D97-AF65-F5344CB8AC3E}">
        <p14:creationId xmlns:p14="http://schemas.microsoft.com/office/powerpoint/2010/main" val="4131155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0B23B0A-AF44-43DD-8188-6DF022824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194" y="0"/>
            <a:ext cx="7087611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7D9E61-24E3-430C-8B26-9ED93A3C38E6}"/>
              </a:ext>
            </a:extLst>
          </p:cNvPr>
          <p:cNvSpPr txBox="1"/>
          <p:nvPr/>
        </p:nvSpPr>
        <p:spPr>
          <a:xfrm>
            <a:off x="5478771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D518E90-90D9-4FA1-9FDE-8182820AB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5" y="552450"/>
            <a:ext cx="1905000" cy="1905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1BB729F-10D5-4D0D-8615-450BCCC89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822" y="1443038"/>
            <a:ext cx="1135006" cy="1014412"/>
          </a:xfrm>
          <a:prstGeom prst="rect">
            <a:avLst/>
          </a:prstGeom>
        </p:spPr>
      </p:pic>
      <p:sp>
        <p:nvSpPr>
          <p:cNvPr id="6" name="矢印: 左右 5">
            <a:extLst>
              <a:ext uri="{FF2B5EF4-FFF2-40B4-BE49-F238E27FC236}">
                <a16:creationId xmlns:a16="http://schemas.microsoft.com/office/drawing/2014/main" id="{8A5DFEA5-B838-40A8-BA92-6B251E99BEEE}"/>
              </a:ext>
            </a:extLst>
          </p:cNvPr>
          <p:cNvSpPr/>
          <p:nvPr/>
        </p:nvSpPr>
        <p:spPr>
          <a:xfrm rot="254591">
            <a:off x="4741591" y="1474330"/>
            <a:ext cx="5086985" cy="1425540"/>
          </a:xfrm>
          <a:prstGeom prst="leftRightArrow">
            <a:avLst/>
          </a:prstGeom>
          <a:solidFill>
            <a:schemeClr val="accent4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「オアシス</a:t>
            </a: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の道</a:t>
            </a:r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FD14780-666D-48A5-B1E1-844D854FF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206" y="990646"/>
            <a:ext cx="1152525" cy="1152525"/>
          </a:xfrm>
          <a:prstGeom prst="rect">
            <a:avLst/>
          </a:prstGeom>
        </p:spPr>
      </p:pic>
      <p:sp>
        <p:nvSpPr>
          <p:cNvPr id="10" name="矢印: 左右 9">
            <a:extLst>
              <a:ext uri="{FF2B5EF4-FFF2-40B4-BE49-F238E27FC236}">
                <a16:creationId xmlns:a16="http://schemas.microsoft.com/office/drawing/2014/main" id="{3BC1FDE2-8591-4E5B-98EE-5D3B633AE0C2}"/>
              </a:ext>
            </a:extLst>
          </p:cNvPr>
          <p:cNvSpPr/>
          <p:nvPr/>
        </p:nvSpPr>
        <p:spPr>
          <a:xfrm rot="3136523">
            <a:off x="3353784" y="2617679"/>
            <a:ext cx="2684077" cy="1292672"/>
          </a:xfrm>
          <a:prstGeom prst="leftRight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新ルート</a:t>
            </a:r>
          </a:p>
        </p:txBody>
      </p:sp>
      <p:sp>
        <p:nvSpPr>
          <p:cNvPr id="12" name="矢印: 左右 11">
            <a:extLst>
              <a:ext uri="{FF2B5EF4-FFF2-40B4-BE49-F238E27FC236}">
                <a16:creationId xmlns:a16="http://schemas.microsoft.com/office/drawing/2014/main" id="{EFCBA162-8E2F-4ED8-A621-761A009930E9}"/>
              </a:ext>
            </a:extLst>
          </p:cNvPr>
          <p:cNvSpPr/>
          <p:nvPr/>
        </p:nvSpPr>
        <p:spPr>
          <a:xfrm rot="21226735">
            <a:off x="5940517" y="3784413"/>
            <a:ext cx="3075902" cy="1292672"/>
          </a:xfrm>
          <a:prstGeom prst="leftRight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新ルート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B6AE51D5-C875-40CC-B01B-EFED917CD2DE}"/>
              </a:ext>
            </a:extLst>
          </p:cNvPr>
          <p:cNvSpPr/>
          <p:nvPr/>
        </p:nvSpPr>
        <p:spPr>
          <a:xfrm>
            <a:off x="5518946" y="4379276"/>
            <a:ext cx="252097" cy="27622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474A4D95-1BBF-44F0-831A-015C4FCF9ED1}"/>
              </a:ext>
            </a:extLst>
          </p:cNvPr>
          <p:cNvSpPr/>
          <p:nvPr/>
        </p:nvSpPr>
        <p:spPr>
          <a:xfrm>
            <a:off x="4267196" y="4875201"/>
            <a:ext cx="1828803" cy="620724"/>
          </a:xfrm>
          <a:prstGeom prst="wedgeRectCallout">
            <a:avLst>
              <a:gd name="adj1" fmla="val 23910"/>
              <a:gd name="adj2" fmla="val -8228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メッカ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FBF49D4-34D9-41D2-86A5-595A7130A72C}"/>
              </a:ext>
            </a:extLst>
          </p:cNvPr>
          <p:cNvSpPr/>
          <p:nvPr/>
        </p:nvSpPr>
        <p:spPr>
          <a:xfrm>
            <a:off x="4267196" y="5495925"/>
            <a:ext cx="6372229" cy="620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中継貿易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地として莫大な利益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73A23815-6C01-4134-A5A7-9D6236DAA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9476" y="4490627"/>
            <a:ext cx="1468439" cy="1137372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D497A14-B82A-4189-ADF9-4B04CB380B5A}"/>
              </a:ext>
            </a:extLst>
          </p:cNvPr>
          <p:cNvSpPr/>
          <p:nvPr/>
        </p:nvSpPr>
        <p:spPr>
          <a:xfrm>
            <a:off x="6307918" y="412559"/>
            <a:ext cx="2209286" cy="620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ササン朝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42EF4CC-EE70-4A84-8297-708331D44792}"/>
              </a:ext>
            </a:extLst>
          </p:cNvPr>
          <p:cNvSpPr/>
          <p:nvPr/>
        </p:nvSpPr>
        <p:spPr>
          <a:xfrm>
            <a:off x="2687874" y="402525"/>
            <a:ext cx="2158410" cy="118833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ビザンツ帝国</a:t>
            </a:r>
          </a:p>
        </p:txBody>
      </p:sp>
    </p:spTree>
    <p:extLst>
      <p:ext uri="{BB962C8B-B14F-4D97-AF65-F5344CB8AC3E}">
        <p14:creationId xmlns:p14="http://schemas.microsoft.com/office/powerpoint/2010/main" val="130845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211024E-E4C0-44B5-A2DA-B85C60A1A679}"/>
              </a:ext>
            </a:extLst>
          </p:cNvPr>
          <p:cNvSpPr/>
          <p:nvPr/>
        </p:nvSpPr>
        <p:spPr>
          <a:xfrm>
            <a:off x="244549" y="0"/>
            <a:ext cx="9835116" cy="501856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585FAAA-402C-4752-BBEC-DF1E87A80E60}"/>
              </a:ext>
            </a:extLst>
          </p:cNvPr>
          <p:cNvSpPr/>
          <p:nvPr/>
        </p:nvSpPr>
        <p:spPr>
          <a:xfrm>
            <a:off x="411252" y="486263"/>
            <a:ext cx="2688004" cy="881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アラブ</a:t>
            </a:r>
            <a:r>
              <a:rPr kumimoji="1"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FE9CD37-2225-46CD-971B-D18CD35F57EC}"/>
              </a:ext>
            </a:extLst>
          </p:cNvPr>
          <p:cNvSpPr/>
          <p:nvPr/>
        </p:nvSpPr>
        <p:spPr>
          <a:xfrm>
            <a:off x="3079338" y="548910"/>
            <a:ext cx="1284471" cy="6887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貧困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8E87C6-338F-4732-AA51-5633E54CD70B}"/>
              </a:ext>
            </a:extLst>
          </p:cNvPr>
          <p:cNvSpPr txBox="1"/>
          <p:nvPr/>
        </p:nvSpPr>
        <p:spPr>
          <a:xfrm>
            <a:off x="5252240" y="508563"/>
            <a:ext cx="5155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砂漠、戦地など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17D00085-6740-4195-B671-73CBFFC4A491}"/>
              </a:ext>
            </a:extLst>
          </p:cNvPr>
          <p:cNvSpPr/>
          <p:nvPr/>
        </p:nvSpPr>
        <p:spPr>
          <a:xfrm>
            <a:off x="1016496" y="1337344"/>
            <a:ext cx="1273977" cy="182185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9FA1C8-18D9-41A3-B1DA-D5ED2670C6C4}"/>
              </a:ext>
            </a:extLst>
          </p:cNvPr>
          <p:cNvSpPr/>
          <p:nvPr/>
        </p:nvSpPr>
        <p:spPr>
          <a:xfrm>
            <a:off x="3077258" y="3705153"/>
            <a:ext cx="1485559" cy="6828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裕福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3FE76B7-0731-4D8B-92C6-BE672F0FFD65}"/>
              </a:ext>
            </a:extLst>
          </p:cNvPr>
          <p:cNvSpPr txBox="1"/>
          <p:nvPr/>
        </p:nvSpPr>
        <p:spPr>
          <a:xfrm>
            <a:off x="6304251" y="3710176"/>
            <a:ext cx="2225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商業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78F9D6-E9D9-40D9-9550-277769FB96CF}"/>
              </a:ext>
            </a:extLst>
          </p:cNvPr>
          <p:cNvSpPr txBox="1"/>
          <p:nvPr/>
        </p:nvSpPr>
        <p:spPr>
          <a:xfrm>
            <a:off x="2406650" y="2039718"/>
            <a:ext cx="5155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都市</a:t>
            </a:r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の発展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1EAB546-FB4D-4433-AD62-EEBE0E934218}"/>
              </a:ext>
            </a:extLst>
          </p:cNvPr>
          <p:cNvSpPr/>
          <p:nvPr/>
        </p:nvSpPr>
        <p:spPr>
          <a:xfrm>
            <a:off x="406341" y="3290763"/>
            <a:ext cx="3403163" cy="1484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一部の</a:t>
            </a:r>
            <a:endParaRPr kumimoji="1" lang="en-US" altLang="ja-JP" sz="48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アラブ人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9AC0E8F-3248-46A5-85DC-6EB25F2F9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19" y="3291287"/>
            <a:ext cx="1699870" cy="131662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5538BD7-49F0-4A83-AF26-6FA0E581A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318" y="142915"/>
            <a:ext cx="1156736" cy="156786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66A44CA-2D4C-41F1-ADBD-4E9E9663B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070" y="1585772"/>
            <a:ext cx="1859940" cy="1484232"/>
          </a:xfrm>
          <a:prstGeom prst="rect">
            <a:avLst/>
          </a:prstGeom>
        </p:spPr>
      </p:pic>
      <p:sp>
        <p:nvSpPr>
          <p:cNvPr id="20" name="矢印: 下 19">
            <a:extLst>
              <a:ext uri="{FF2B5EF4-FFF2-40B4-BE49-F238E27FC236}">
                <a16:creationId xmlns:a16="http://schemas.microsoft.com/office/drawing/2014/main" id="{0B327D27-B62E-4661-9AA4-1090AD85CE54}"/>
              </a:ext>
            </a:extLst>
          </p:cNvPr>
          <p:cNvSpPr/>
          <p:nvPr/>
        </p:nvSpPr>
        <p:spPr>
          <a:xfrm>
            <a:off x="4651744" y="5081767"/>
            <a:ext cx="1169582" cy="58096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0882816-859A-411E-B87B-A69BE7A5D7BA}"/>
              </a:ext>
            </a:extLst>
          </p:cNvPr>
          <p:cNvSpPr/>
          <p:nvPr/>
        </p:nvSpPr>
        <p:spPr>
          <a:xfrm>
            <a:off x="3005468" y="5807897"/>
            <a:ext cx="4462134" cy="853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貧富の差が拡大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540" y="5241331"/>
            <a:ext cx="1368495" cy="144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8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8E87C6-338F-4732-AA51-5633E54CD70B}"/>
              </a:ext>
            </a:extLst>
          </p:cNvPr>
          <p:cNvSpPr txBox="1"/>
          <p:nvPr/>
        </p:nvSpPr>
        <p:spPr>
          <a:xfrm>
            <a:off x="0" y="1231106"/>
            <a:ext cx="277528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ムハンマド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A8E87C6-338F-4732-AA51-5633E54CD70B}"/>
              </a:ext>
            </a:extLst>
          </p:cNvPr>
          <p:cNvSpPr txBox="1"/>
          <p:nvPr/>
        </p:nvSpPr>
        <p:spPr>
          <a:xfrm>
            <a:off x="171821" y="2139046"/>
            <a:ext cx="6934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570</a:t>
            </a:r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年頃　</a:t>
            </a:r>
            <a:r>
              <a:rPr lang="ja-JP" altLang="en-US" sz="4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メッカ</a:t>
            </a:r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に生まれる</a:t>
            </a:r>
            <a:endParaRPr kumimoji="1"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6993439" y="514546"/>
            <a:ext cx="3964251" cy="698561"/>
          </a:xfrm>
          <a:prstGeom prst="wedgeRectCallout">
            <a:avLst>
              <a:gd name="adj1" fmla="val -32477"/>
              <a:gd name="adj2" fmla="val 9823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クライシュ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族の商人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990" y="1585049"/>
            <a:ext cx="1165810" cy="1279402"/>
          </a:xfrm>
          <a:prstGeom prst="rect">
            <a:avLst/>
          </a:prstGeom>
        </p:spPr>
      </p:pic>
      <p:sp>
        <p:nvSpPr>
          <p:cNvPr id="9" name="上矢印吹き出し 8"/>
          <p:cNvSpPr/>
          <p:nvPr/>
        </p:nvSpPr>
        <p:spPr>
          <a:xfrm>
            <a:off x="8208549" y="1312995"/>
            <a:ext cx="3476674" cy="1582722"/>
          </a:xfrm>
          <a:prstGeom prst="upArrow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メッカの商売を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管理する有力商人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3157972" y="3024971"/>
            <a:ext cx="962527" cy="70788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A8E87C6-338F-4732-AA51-5633E54CD70B}"/>
              </a:ext>
            </a:extLst>
          </p:cNvPr>
          <p:cNvSpPr txBox="1"/>
          <p:nvPr/>
        </p:nvSpPr>
        <p:spPr>
          <a:xfrm>
            <a:off x="171821" y="3893370"/>
            <a:ext cx="9357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人生に思い悩み、山中の洞窟で瞑想する</a:t>
            </a:r>
            <a:endParaRPr kumimoji="1"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302" y="3515157"/>
            <a:ext cx="1227221" cy="1227221"/>
          </a:xfrm>
          <a:prstGeom prst="rect">
            <a:avLst/>
          </a:prstGeom>
        </p:spPr>
      </p:pic>
      <p:sp>
        <p:nvSpPr>
          <p:cNvPr id="15" name="下矢印 14"/>
          <p:cNvSpPr/>
          <p:nvPr/>
        </p:nvSpPr>
        <p:spPr>
          <a:xfrm>
            <a:off x="3157972" y="4661794"/>
            <a:ext cx="962527" cy="70788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A8E87C6-338F-4732-AA51-5633E54CD70B}"/>
              </a:ext>
            </a:extLst>
          </p:cNvPr>
          <p:cNvSpPr txBox="1"/>
          <p:nvPr/>
        </p:nvSpPr>
        <p:spPr>
          <a:xfrm>
            <a:off x="171821" y="5563638"/>
            <a:ext cx="7143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瞑想中にあることが起きる！</a:t>
            </a:r>
            <a:endParaRPr kumimoji="1" lang="en-US" altLang="ja-JP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845" y="4701144"/>
            <a:ext cx="1724987" cy="172498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57F74B7-455B-4520-B46E-50A2BD34E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2703" y="3409589"/>
            <a:ext cx="1390031" cy="13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90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A8E87C6-338F-4732-AA51-5633E54CD70B}"/>
              </a:ext>
            </a:extLst>
          </p:cNvPr>
          <p:cNvSpPr txBox="1"/>
          <p:nvPr/>
        </p:nvSpPr>
        <p:spPr>
          <a:xfrm>
            <a:off x="0" y="0"/>
            <a:ext cx="277528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ムハンマド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FCEFB03-72C7-4F0C-B41E-98DFFBAA8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483" y="667566"/>
            <a:ext cx="5705517" cy="6190434"/>
          </a:xfrm>
          <a:prstGeom prst="rect">
            <a:avLst/>
          </a:prstGeom>
        </p:spPr>
      </p:pic>
      <p:sp>
        <p:nvSpPr>
          <p:cNvPr id="7" name="四角形吹き出し 6"/>
          <p:cNvSpPr/>
          <p:nvPr/>
        </p:nvSpPr>
        <p:spPr>
          <a:xfrm>
            <a:off x="6928542" y="2354814"/>
            <a:ext cx="2294020" cy="657726"/>
          </a:xfrm>
          <a:prstGeom prst="wedgeRectCallout">
            <a:avLst>
              <a:gd name="adj1" fmla="val 12542"/>
              <a:gd name="adj2" fmla="val 966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ムハンマド</a:t>
            </a:r>
          </a:p>
        </p:txBody>
      </p:sp>
      <p:sp>
        <p:nvSpPr>
          <p:cNvPr id="8" name="四角形吹き出し 7"/>
          <p:cNvSpPr/>
          <p:nvPr/>
        </p:nvSpPr>
        <p:spPr>
          <a:xfrm>
            <a:off x="9639651" y="1990416"/>
            <a:ext cx="2470484" cy="1042630"/>
          </a:xfrm>
          <a:prstGeom prst="wedgeRectCallout">
            <a:avLst>
              <a:gd name="adj1" fmla="val -33170"/>
              <a:gd name="adj2" fmla="val 7980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天使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ガブリエル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8E87C6-338F-4732-AA51-5633E54CD70B}"/>
              </a:ext>
            </a:extLst>
          </p:cNvPr>
          <p:cNvSpPr txBox="1"/>
          <p:nvPr/>
        </p:nvSpPr>
        <p:spPr>
          <a:xfrm>
            <a:off x="88064" y="940727"/>
            <a:ext cx="6163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天使ガブリエルから</a:t>
            </a:r>
            <a:endParaRPr kumimoji="1"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kumimoji="1" lang="ja-JP" altLang="en-US" sz="3600" b="1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神の啓示をうける</a:t>
            </a:r>
            <a:endParaRPr kumimoji="1" lang="en-US" altLang="ja-JP" sz="3600" b="1" u="sng" dirty="0"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379" y="4842760"/>
            <a:ext cx="1822394" cy="1898327"/>
          </a:xfrm>
          <a:prstGeom prst="rect">
            <a:avLst/>
          </a:prstGeom>
        </p:spPr>
      </p:pic>
      <p:sp>
        <p:nvSpPr>
          <p:cNvPr id="11" name="四角形吹き出し 10"/>
          <p:cNvSpPr/>
          <p:nvPr/>
        </p:nvSpPr>
        <p:spPr>
          <a:xfrm>
            <a:off x="9586773" y="4863266"/>
            <a:ext cx="2470484" cy="1207590"/>
          </a:xfrm>
          <a:prstGeom prst="wedgeRectCallout">
            <a:avLst>
              <a:gd name="adj1" fmla="val -65638"/>
              <a:gd name="adj2" fmla="val -1399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神の言葉を聞けー！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7B64FC-D286-4C9E-B8DD-0A6C73C8E114}"/>
              </a:ext>
            </a:extLst>
          </p:cNvPr>
          <p:cNvSpPr txBox="1"/>
          <p:nvPr/>
        </p:nvSpPr>
        <p:spPr>
          <a:xfrm>
            <a:off x="8448209" y="6488668"/>
            <a:ext cx="374379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5DC12B5A-2FED-4BC0-ACC8-4C627A6A1C55}"/>
              </a:ext>
            </a:extLst>
          </p:cNvPr>
          <p:cNvSpPr/>
          <p:nvPr/>
        </p:nvSpPr>
        <p:spPr>
          <a:xfrm>
            <a:off x="2552126" y="2141056"/>
            <a:ext cx="1233377" cy="47455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41D3C4B-3BA2-4F85-B1AD-3B4175B83E39}"/>
              </a:ext>
            </a:extLst>
          </p:cNvPr>
          <p:cNvSpPr txBox="1"/>
          <p:nvPr/>
        </p:nvSpPr>
        <p:spPr>
          <a:xfrm>
            <a:off x="89382" y="2719102"/>
            <a:ext cx="63152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唯一神</a:t>
            </a:r>
            <a:r>
              <a:rPr kumimoji="1" lang="ja-JP" altLang="en-US" sz="4400" b="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アッラー</a:t>
            </a:r>
            <a:r>
              <a:rPr kumimoji="1" lang="ja-JP" altLang="en-US" sz="4000" b="1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kumimoji="1" lang="ja-JP" altLang="en-US" sz="4400" b="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預言者</a:t>
            </a:r>
            <a:r>
              <a:rPr kumimoji="1" lang="ja-JP" altLang="en-US" sz="4000" b="1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として厳格な一神教である</a:t>
            </a:r>
            <a:endParaRPr kumimoji="1" lang="en-US" altLang="ja-JP" sz="4000" b="1" dirty="0"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400" b="1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イスラーム教</a:t>
            </a:r>
            <a:r>
              <a:rPr kumimoji="1" lang="ja-JP" altLang="en-US" sz="4000" b="1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を創始</a:t>
            </a:r>
            <a:endParaRPr kumimoji="1" lang="en-US" altLang="ja-JP" sz="4000" b="1" dirty="0"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FECB0B2-4E8A-4B1B-A352-FDC739A22720}"/>
              </a:ext>
            </a:extLst>
          </p:cNvPr>
          <p:cNvSpPr/>
          <p:nvPr/>
        </p:nvSpPr>
        <p:spPr>
          <a:xfrm>
            <a:off x="1331949" y="4842760"/>
            <a:ext cx="5072669" cy="9710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※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アッラーはアラビア語で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「神」という意味</a:t>
            </a:r>
          </a:p>
        </p:txBody>
      </p:sp>
    </p:spTree>
    <p:extLst>
      <p:ext uri="{BB962C8B-B14F-4D97-AF65-F5344CB8AC3E}">
        <p14:creationId xmlns:p14="http://schemas.microsoft.com/office/powerpoint/2010/main" val="2690357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1E548D8-C974-4B50-B26F-B81501CA4724}"/>
              </a:ext>
            </a:extLst>
          </p:cNvPr>
          <p:cNvSpPr/>
          <p:nvPr/>
        </p:nvSpPr>
        <p:spPr>
          <a:xfrm>
            <a:off x="138840" y="4833784"/>
            <a:ext cx="9281607" cy="163063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7432FF3-EFF3-4B24-A4B1-09E6B1E90B11}"/>
              </a:ext>
            </a:extLst>
          </p:cNvPr>
          <p:cNvSpPr/>
          <p:nvPr/>
        </p:nvSpPr>
        <p:spPr>
          <a:xfrm>
            <a:off x="138840" y="2047519"/>
            <a:ext cx="11142304" cy="163063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FD9E991E-90E4-45C7-A3A8-5AAF32DFE61C}"/>
              </a:ext>
            </a:extLst>
          </p:cNvPr>
          <p:cNvSpPr/>
          <p:nvPr/>
        </p:nvSpPr>
        <p:spPr>
          <a:xfrm>
            <a:off x="1021540" y="1470156"/>
            <a:ext cx="834887" cy="58102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62139C9-0D07-4916-A337-D030E2E3C4F6}"/>
              </a:ext>
            </a:extLst>
          </p:cNvPr>
          <p:cNvSpPr/>
          <p:nvPr/>
        </p:nvSpPr>
        <p:spPr>
          <a:xfrm>
            <a:off x="241639" y="2214345"/>
            <a:ext cx="2948914" cy="11972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メッカ</a:t>
            </a:r>
            <a:endParaRPr kumimoji="1" lang="en-US" altLang="ja-JP" sz="36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＝多神教都市</a:t>
            </a: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B5772551-EFEB-4027-84F6-4140DE81CA06}"/>
              </a:ext>
            </a:extLst>
          </p:cNvPr>
          <p:cNvSpPr/>
          <p:nvPr/>
        </p:nvSpPr>
        <p:spPr>
          <a:xfrm rot="10800000">
            <a:off x="3275334" y="2466703"/>
            <a:ext cx="536923" cy="71380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BC36AD-1256-4DB6-85C6-4F683B5FEC7E}"/>
              </a:ext>
            </a:extLst>
          </p:cNvPr>
          <p:cNvSpPr txBox="1"/>
          <p:nvPr/>
        </p:nvSpPr>
        <p:spPr>
          <a:xfrm>
            <a:off x="3897038" y="2223440"/>
            <a:ext cx="398475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クライシュ族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（大商人）が管理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B0241C3D-6C8B-40EB-98CE-A1FF9196EBF4}"/>
              </a:ext>
            </a:extLst>
          </p:cNvPr>
          <p:cNvSpPr/>
          <p:nvPr/>
        </p:nvSpPr>
        <p:spPr>
          <a:xfrm>
            <a:off x="376499" y="4961799"/>
            <a:ext cx="4298834" cy="1230234"/>
          </a:xfrm>
          <a:prstGeom prst="wedgeRectCallout">
            <a:avLst>
              <a:gd name="adj1" fmla="val 62770"/>
              <a:gd name="adj2" fmla="val 2467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神はアッラーのみ！</a:t>
            </a:r>
            <a:endParaRPr kumimoji="1"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それ以外は偽物だ！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38EC894B-A770-4529-8415-C5843C071593}"/>
              </a:ext>
            </a:extLst>
          </p:cNvPr>
          <p:cNvSpPr/>
          <p:nvPr/>
        </p:nvSpPr>
        <p:spPr>
          <a:xfrm>
            <a:off x="5939044" y="3496095"/>
            <a:ext cx="2351664" cy="1861443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迫害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E7E07ECF-F212-475A-90FC-D949B678176B}"/>
              </a:ext>
            </a:extLst>
          </p:cNvPr>
          <p:cNvSpPr/>
          <p:nvPr/>
        </p:nvSpPr>
        <p:spPr>
          <a:xfrm rot="19993520">
            <a:off x="2277409" y="3445404"/>
            <a:ext cx="2654862" cy="141268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営業妨害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A943F25-5EF0-4AEB-8962-FCAAA014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333" y="3739718"/>
            <a:ext cx="1180489" cy="1023091"/>
          </a:xfrm>
          <a:prstGeom prst="rect">
            <a:avLst/>
          </a:prstGeom>
        </p:spPr>
      </p:pic>
      <p:sp>
        <p:nvSpPr>
          <p:cNvPr id="15" name="吹き出し: 線 14">
            <a:extLst>
              <a:ext uri="{FF2B5EF4-FFF2-40B4-BE49-F238E27FC236}">
                <a16:creationId xmlns:a16="http://schemas.microsoft.com/office/drawing/2014/main" id="{B6915BF4-B97C-4C20-88DC-9E216613A7D0}"/>
              </a:ext>
            </a:extLst>
          </p:cNvPr>
          <p:cNvSpPr/>
          <p:nvPr/>
        </p:nvSpPr>
        <p:spPr>
          <a:xfrm>
            <a:off x="8466191" y="2185015"/>
            <a:ext cx="2474712" cy="1277178"/>
          </a:xfrm>
          <a:prstGeom prst="borderCallout1">
            <a:avLst>
              <a:gd name="adj1" fmla="val 51725"/>
              <a:gd name="adj2" fmla="val 62"/>
              <a:gd name="adj3" fmla="val 68862"/>
              <a:gd name="adj4" fmla="val -31810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参拝者への物販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A8DBBD0-5F58-4266-A124-C7EA11775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075" y="2741396"/>
            <a:ext cx="820754" cy="82075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A8AD0DB-7197-4041-A602-5F635A8B5494}"/>
              </a:ext>
            </a:extLst>
          </p:cNvPr>
          <p:cNvSpPr/>
          <p:nvPr/>
        </p:nvSpPr>
        <p:spPr>
          <a:xfrm>
            <a:off x="6424290" y="5611423"/>
            <a:ext cx="2758824" cy="7468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ムハンマド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44FCDF0-A20D-497B-ACF9-346ADA76F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449" y="5103653"/>
            <a:ext cx="1429933" cy="1429933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0F36089-4D89-40DB-83FE-72A11FAD3B62}"/>
              </a:ext>
            </a:extLst>
          </p:cNvPr>
          <p:cNvSpPr/>
          <p:nvPr/>
        </p:nvSpPr>
        <p:spPr>
          <a:xfrm>
            <a:off x="138840" y="57655"/>
            <a:ext cx="595716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ムハンマドが</a:t>
            </a:r>
            <a:r>
              <a:rPr kumimoji="1"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メッカ</a:t>
            </a:r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endParaRPr kumimoji="1"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伝道活動開始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E079ED9-B958-4A44-8DC8-B7CAC19D0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427" y="294274"/>
            <a:ext cx="1134140" cy="10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4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FA9972D-18FC-4052-A0E3-6C4E7D35CE9C}"/>
              </a:ext>
            </a:extLst>
          </p:cNvPr>
          <p:cNvSpPr/>
          <p:nvPr/>
        </p:nvSpPr>
        <p:spPr>
          <a:xfrm>
            <a:off x="43610" y="3429000"/>
            <a:ext cx="5772400" cy="248919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A943F25-5EF0-4AEB-8962-FCAAA014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23" y="572685"/>
            <a:ext cx="1657203" cy="14362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565" y="3636571"/>
            <a:ext cx="1308752" cy="1390440"/>
          </a:xfrm>
          <a:prstGeom prst="rect">
            <a:avLst/>
          </a:prstGeom>
        </p:spPr>
      </p:pic>
      <p:sp>
        <p:nvSpPr>
          <p:cNvPr id="9" name="下矢印 8"/>
          <p:cNvSpPr/>
          <p:nvPr/>
        </p:nvSpPr>
        <p:spPr>
          <a:xfrm>
            <a:off x="920313" y="2673207"/>
            <a:ext cx="1074821" cy="66456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吹き出し 9"/>
          <p:cNvSpPr/>
          <p:nvPr/>
        </p:nvSpPr>
        <p:spPr>
          <a:xfrm>
            <a:off x="629123" y="5077933"/>
            <a:ext cx="4377957" cy="689811"/>
          </a:xfrm>
          <a:prstGeom prst="wedgeRectCallout">
            <a:avLst>
              <a:gd name="adj1" fmla="val -33388"/>
              <a:gd name="adj2" fmla="val -9174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現地の住民からお誘い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92636DC-5F6A-4228-9564-141F0EADF22E}"/>
              </a:ext>
            </a:extLst>
          </p:cNvPr>
          <p:cNvSpPr/>
          <p:nvPr/>
        </p:nvSpPr>
        <p:spPr>
          <a:xfrm>
            <a:off x="43609" y="1808325"/>
            <a:ext cx="2758824" cy="7468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ムハンマド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BD569982-4E0C-402D-8C8D-131DF95E7222}"/>
              </a:ext>
            </a:extLst>
          </p:cNvPr>
          <p:cNvSpPr/>
          <p:nvPr/>
        </p:nvSpPr>
        <p:spPr>
          <a:xfrm>
            <a:off x="2392285" y="426937"/>
            <a:ext cx="2614795" cy="1132636"/>
          </a:xfrm>
          <a:prstGeom prst="wedgeRectCallout">
            <a:avLst>
              <a:gd name="adj1" fmla="val -60006"/>
              <a:gd name="adj2" fmla="val 14346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メッカでの迫害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789A612-CA56-4CD5-8660-B5C858C290EB}"/>
              </a:ext>
            </a:extLst>
          </p:cNvPr>
          <p:cNvSpPr/>
          <p:nvPr/>
        </p:nvSpPr>
        <p:spPr>
          <a:xfrm>
            <a:off x="43608" y="3421157"/>
            <a:ext cx="4377957" cy="7468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ヒジュラ</a:t>
            </a: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（聖遷）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05A177-E357-41FE-9FBF-5F1D776AD7F9}"/>
              </a:ext>
            </a:extLst>
          </p:cNvPr>
          <p:cNvSpPr txBox="1"/>
          <p:nvPr/>
        </p:nvSpPr>
        <p:spPr>
          <a:xfrm>
            <a:off x="103184" y="4219598"/>
            <a:ext cx="4377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メディナ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に移住</a:t>
            </a: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D98F2753-06A0-4FA1-B095-80939C83BB3E}"/>
              </a:ext>
            </a:extLst>
          </p:cNvPr>
          <p:cNvSpPr/>
          <p:nvPr/>
        </p:nvSpPr>
        <p:spPr>
          <a:xfrm>
            <a:off x="3122734" y="2229131"/>
            <a:ext cx="2758824" cy="1132636"/>
          </a:xfrm>
          <a:prstGeom prst="wedgeRectCallout">
            <a:avLst>
              <a:gd name="adj1" fmla="val -61733"/>
              <a:gd name="adj2" fmla="val 38753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イスラーム教拡大の第一歩</a:t>
            </a:r>
          </a:p>
        </p:txBody>
      </p:sp>
      <p:pic>
        <p:nvPicPr>
          <p:cNvPr id="18" name="図 2">
            <a:extLst>
              <a:ext uri="{FF2B5EF4-FFF2-40B4-BE49-F238E27FC236}">
                <a16:creationId xmlns:a16="http://schemas.microsoft.com/office/drawing/2014/main" id="{43A45B31-178D-4E80-A087-3CA9CDE7F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35431" r="12007"/>
          <a:stretch/>
        </p:blipFill>
        <p:spPr>
          <a:xfrm>
            <a:off x="5947106" y="343680"/>
            <a:ext cx="6201286" cy="6170639"/>
          </a:xfrm>
          <a:prstGeom prst="rect">
            <a:avLst/>
          </a:prstGeom>
        </p:spPr>
      </p:pic>
      <p:sp>
        <p:nvSpPr>
          <p:cNvPr id="19" name="吹き出し: 線 18">
            <a:extLst>
              <a:ext uri="{FF2B5EF4-FFF2-40B4-BE49-F238E27FC236}">
                <a16:creationId xmlns:a16="http://schemas.microsoft.com/office/drawing/2014/main" id="{8A236B67-88D2-417E-A966-77CF490EF40E}"/>
              </a:ext>
            </a:extLst>
          </p:cNvPr>
          <p:cNvSpPr/>
          <p:nvPr/>
        </p:nvSpPr>
        <p:spPr>
          <a:xfrm>
            <a:off x="6216665" y="4168364"/>
            <a:ext cx="2078266" cy="1208647"/>
          </a:xfrm>
          <a:prstGeom prst="borderCallout1">
            <a:avLst>
              <a:gd name="adj1" fmla="val 97"/>
              <a:gd name="adj2" fmla="val 44583"/>
              <a:gd name="adj3" fmla="val -71956"/>
              <a:gd name="adj4" fmla="val 71251"/>
            </a:avLst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迫害</a:t>
            </a:r>
          </a:p>
        </p:txBody>
      </p:sp>
      <p:sp>
        <p:nvSpPr>
          <p:cNvPr id="20" name="矢印: 上 19">
            <a:extLst>
              <a:ext uri="{FF2B5EF4-FFF2-40B4-BE49-F238E27FC236}">
                <a16:creationId xmlns:a16="http://schemas.microsoft.com/office/drawing/2014/main" id="{D8CCA708-5BE5-4B06-B8D3-ADF6BE8FC80C}"/>
              </a:ext>
            </a:extLst>
          </p:cNvPr>
          <p:cNvSpPr/>
          <p:nvPr/>
        </p:nvSpPr>
        <p:spPr>
          <a:xfrm>
            <a:off x="7419824" y="2573128"/>
            <a:ext cx="666778" cy="564327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吹き出し: 線 20">
            <a:extLst>
              <a:ext uri="{FF2B5EF4-FFF2-40B4-BE49-F238E27FC236}">
                <a16:creationId xmlns:a16="http://schemas.microsoft.com/office/drawing/2014/main" id="{CA51D55A-1F2B-4715-8F7B-BEBA1EC29B51}"/>
              </a:ext>
            </a:extLst>
          </p:cNvPr>
          <p:cNvSpPr/>
          <p:nvPr/>
        </p:nvSpPr>
        <p:spPr>
          <a:xfrm>
            <a:off x="8507083" y="603244"/>
            <a:ext cx="2078266" cy="1208647"/>
          </a:xfrm>
          <a:prstGeom prst="borderCallout1">
            <a:avLst>
              <a:gd name="adj1" fmla="val 96815"/>
              <a:gd name="adj2" fmla="val -834"/>
              <a:gd name="adj3" fmla="val 150496"/>
              <a:gd name="adj4" fmla="val -34999"/>
            </a:avLst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移住</a:t>
            </a:r>
            <a:endParaRPr kumimoji="1" lang="ja-JP" altLang="en-US" sz="5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093E4EB-2FD0-4389-9D9D-97679D641C12}"/>
              </a:ext>
            </a:extLst>
          </p:cNvPr>
          <p:cNvSpPr txBox="1"/>
          <p:nvPr/>
        </p:nvSpPr>
        <p:spPr>
          <a:xfrm>
            <a:off x="8404601" y="6144987"/>
            <a:ext cx="374379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038094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24189</TotalTime>
  <Words>452</Words>
  <Application>Microsoft Office PowerPoint</Application>
  <PresentationFormat>ワイド画面</PresentationFormat>
  <Paragraphs>99</Paragraphs>
  <Slides>12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648</cp:revision>
  <dcterms:created xsi:type="dcterms:W3CDTF">2019-06-25T21:59:19Z</dcterms:created>
  <dcterms:modified xsi:type="dcterms:W3CDTF">2024-08-29T02:08:15Z</dcterms:modified>
</cp:coreProperties>
</file>