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6"/>
  </p:notesMasterIdLst>
  <p:sldIdLst>
    <p:sldId id="519" r:id="rId2"/>
    <p:sldId id="511" r:id="rId3"/>
    <p:sldId id="266" r:id="rId4"/>
    <p:sldId id="592" r:id="rId5"/>
    <p:sldId id="590" r:id="rId6"/>
    <p:sldId id="794" r:id="rId7"/>
    <p:sldId id="594" r:id="rId8"/>
    <p:sldId id="596" r:id="rId9"/>
    <p:sldId id="597" r:id="rId10"/>
    <p:sldId id="598" r:id="rId11"/>
    <p:sldId id="795" r:id="rId12"/>
    <p:sldId id="600" r:id="rId13"/>
    <p:sldId id="796" r:id="rId14"/>
    <p:sldId id="793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CCCCFF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0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88" y="10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A67F898E-5011-469F-9DE3-8F5CC5733D4B}"/>
    <pc:docChg chg="undo custSel addSld delSld modSld sldOrd">
      <pc:chgData name="" userId="4df855aef7cffa4d" providerId="LiveId" clId="{A67F898E-5011-469F-9DE3-8F5CC5733D4B}" dt="2024-07-07T12:13:32.577" v="3130" actId="20577"/>
      <pc:docMkLst>
        <pc:docMk/>
      </pc:docMkLst>
      <pc:sldChg chg="modSp">
        <pc:chgData name="" userId="4df855aef7cffa4d" providerId="LiveId" clId="{A67F898E-5011-469F-9DE3-8F5CC5733D4B}" dt="2024-07-06T13:50:05.013" v="154" actId="14100"/>
        <pc:sldMkLst>
          <pc:docMk/>
          <pc:sldMk cId="501231888" sldId="266"/>
        </pc:sldMkLst>
        <pc:spChg chg="mod">
          <ac:chgData name="" userId="4df855aef7cffa4d" providerId="LiveId" clId="{A67F898E-5011-469F-9DE3-8F5CC5733D4B}" dt="2024-07-06T13:50:05.013" v="154" actId="14100"/>
          <ac:spMkLst>
            <pc:docMk/>
            <pc:sldMk cId="501231888" sldId="266"/>
            <ac:spMk id="25" creationId="{E14BC04E-25E8-8D5D-8FAB-7E82F2C5C133}"/>
          </ac:spMkLst>
        </pc:spChg>
      </pc:sldChg>
      <pc:sldChg chg="add del">
        <pc:chgData name="" userId="4df855aef7cffa4d" providerId="LiveId" clId="{A67F898E-5011-469F-9DE3-8F5CC5733D4B}" dt="2024-07-06T14:34:34.563" v="1688" actId="2696"/>
        <pc:sldMkLst>
          <pc:docMk/>
          <pc:sldMk cId="221663439" sldId="323"/>
        </pc:sldMkLst>
      </pc:sldChg>
      <pc:sldChg chg="modSp">
        <pc:chgData name="" userId="4df855aef7cffa4d" providerId="LiveId" clId="{A67F898E-5011-469F-9DE3-8F5CC5733D4B}" dt="2024-07-06T13:47:38.880" v="32" actId="166"/>
        <pc:sldMkLst>
          <pc:docMk/>
          <pc:sldMk cId="4265719644" sldId="511"/>
        </pc:sldMkLst>
        <pc:spChg chg="mod">
          <ac:chgData name="" userId="4df855aef7cffa4d" providerId="LiveId" clId="{A67F898E-5011-469F-9DE3-8F5CC5733D4B}" dt="2024-07-06T13:47:20.056" v="26" actId="14100"/>
          <ac:spMkLst>
            <pc:docMk/>
            <pc:sldMk cId="4265719644" sldId="511"/>
            <ac:spMk id="3" creationId="{1140DEB7-E073-426C-BB8E-70D4CB672700}"/>
          </ac:spMkLst>
        </pc:spChg>
        <pc:spChg chg="mod ord">
          <ac:chgData name="" userId="4df855aef7cffa4d" providerId="LiveId" clId="{A67F898E-5011-469F-9DE3-8F5CC5733D4B}" dt="2024-07-06T13:47:38.880" v="32" actId="166"/>
          <ac:spMkLst>
            <pc:docMk/>
            <pc:sldMk cId="4265719644" sldId="511"/>
            <ac:spMk id="7" creationId="{AAD09AF2-3EFA-B1AC-40D3-04F640207D6B}"/>
          </ac:spMkLst>
        </pc:spChg>
        <pc:spChg chg="mod">
          <ac:chgData name="" userId="4df855aef7cffa4d" providerId="LiveId" clId="{A67F898E-5011-469F-9DE3-8F5CC5733D4B}" dt="2024-07-06T13:47:31.060" v="30" actId="14100"/>
          <ac:spMkLst>
            <pc:docMk/>
            <pc:sldMk cId="4265719644" sldId="511"/>
            <ac:spMk id="9" creationId="{80CB75EC-D95B-4B49-9D05-D2818B3A3BE7}"/>
          </ac:spMkLst>
        </pc:spChg>
        <pc:spChg chg="mod">
          <ac:chgData name="" userId="4df855aef7cffa4d" providerId="LiveId" clId="{A67F898E-5011-469F-9DE3-8F5CC5733D4B}" dt="2024-07-06T13:47:34.814" v="31" actId="14100"/>
          <ac:spMkLst>
            <pc:docMk/>
            <pc:sldMk cId="4265719644" sldId="511"/>
            <ac:spMk id="10" creationId="{53F09AF4-5361-4F1D-8E5E-1A87E2B9047A}"/>
          </ac:spMkLst>
        </pc:spChg>
      </pc:sldChg>
      <pc:sldChg chg="modSp">
        <pc:chgData name="" userId="4df855aef7cffa4d" providerId="LiveId" clId="{A67F898E-5011-469F-9DE3-8F5CC5733D4B}" dt="2024-07-06T13:47:04.166" v="23" actId="121"/>
        <pc:sldMkLst>
          <pc:docMk/>
          <pc:sldMk cId="849079194" sldId="519"/>
        </pc:sldMkLst>
        <pc:spChg chg="mod">
          <ac:chgData name="" userId="4df855aef7cffa4d" providerId="LiveId" clId="{A67F898E-5011-469F-9DE3-8F5CC5733D4B}" dt="2024-07-06T13:46:39.136" v="18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A67F898E-5011-469F-9DE3-8F5CC5733D4B}" dt="2024-07-06T13:46:04.332" v="12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A67F898E-5011-469F-9DE3-8F5CC5733D4B}" dt="2024-07-06T13:47:04.166" v="23" actId="121"/>
          <ac:spMkLst>
            <pc:docMk/>
            <pc:sldMk cId="849079194" sldId="519"/>
            <ac:spMk id="6" creationId="{E1CB64D1-48BC-4AED-A444-CDAF33717AEA}"/>
          </ac:spMkLst>
        </pc:spChg>
      </pc:sldChg>
      <pc:sldChg chg="del">
        <pc:chgData name="" userId="4df855aef7cffa4d" providerId="LiveId" clId="{A67F898E-5011-469F-9DE3-8F5CC5733D4B}" dt="2024-07-06T13:47:46.931" v="33" actId="2696"/>
        <pc:sldMkLst>
          <pc:docMk/>
          <pc:sldMk cId="2210595342" sldId="583"/>
        </pc:sldMkLst>
      </pc:sldChg>
      <pc:sldChg chg="del">
        <pc:chgData name="" userId="4df855aef7cffa4d" providerId="LiveId" clId="{A67F898E-5011-469F-9DE3-8F5CC5733D4B}" dt="2024-07-06T13:50:40.993" v="156" actId="2696"/>
        <pc:sldMkLst>
          <pc:docMk/>
          <pc:sldMk cId="3252251018" sldId="584"/>
        </pc:sldMkLst>
      </pc:sldChg>
      <pc:sldChg chg="del">
        <pc:chgData name="" userId="4df855aef7cffa4d" providerId="LiveId" clId="{A67F898E-5011-469F-9DE3-8F5CC5733D4B}" dt="2024-07-06T13:47:48.757" v="34" actId="2696"/>
        <pc:sldMkLst>
          <pc:docMk/>
          <pc:sldMk cId="4252882375" sldId="585"/>
        </pc:sldMkLst>
      </pc:sldChg>
      <pc:sldChg chg="del">
        <pc:chgData name="" userId="4df855aef7cffa4d" providerId="LiveId" clId="{A67F898E-5011-469F-9DE3-8F5CC5733D4B}" dt="2024-07-06T13:47:48.975" v="35" actId="2696"/>
        <pc:sldMkLst>
          <pc:docMk/>
          <pc:sldMk cId="2141862452" sldId="586"/>
        </pc:sldMkLst>
      </pc:sldChg>
      <pc:sldChg chg="del">
        <pc:chgData name="" userId="4df855aef7cffa4d" providerId="LiveId" clId="{A67F898E-5011-469F-9DE3-8F5CC5733D4B}" dt="2024-07-06T13:47:49.181" v="36" actId="2696"/>
        <pc:sldMkLst>
          <pc:docMk/>
          <pc:sldMk cId="152073660" sldId="587"/>
        </pc:sldMkLst>
      </pc:sldChg>
      <pc:sldChg chg="del">
        <pc:chgData name="" userId="4df855aef7cffa4d" providerId="LiveId" clId="{A67F898E-5011-469F-9DE3-8F5CC5733D4B}" dt="2024-07-06T13:47:49.760" v="37" actId="2696"/>
        <pc:sldMkLst>
          <pc:docMk/>
          <pc:sldMk cId="3287680158" sldId="588"/>
        </pc:sldMkLst>
      </pc:sldChg>
      <pc:sldChg chg="del">
        <pc:chgData name="" userId="4df855aef7cffa4d" providerId="LiveId" clId="{A67F898E-5011-469F-9DE3-8F5CC5733D4B}" dt="2024-07-06T13:47:50.109" v="38" actId="2696"/>
        <pc:sldMkLst>
          <pc:docMk/>
          <pc:sldMk cId="3100738241" sldId="589"/>
        </pc:sldMkLst>
      </pc:sldChg>
      <pc:sldChg chg="addSp delSp modSp add modAnim">
        <pc:chgData name="" userId="4df855aef7cffa4d" providerId="LiveId" clId="{A67F898E-5011-469F-9DE3-8F5CC5733D4B}" dt="2024-07-06T14:05:04.723" v="745" actId="14100"/>
        <pc:sldMkLst>
          <pc:docMk/>
          <pc:sldMk cId="732880140" sldId="590"/>
        </pc:sldMkLst>
        <pc:spChg chg="del">
          <ac:chgData name="" userId="4df855aef7cffa4d" providerId="LiveId" clId="{A67F898E-5011-469F-9DE3-8F5CC5733D4B}" dt="2024-07-06T13:59:21.028" v="469" actId="478"/>
          <ac:spMkLst>
            <pc:docMk/>
            <pc:sldMk cId="732880140" sldId="590"/>
            <ac:spMk id="2" creationId="{12FA360F-680D-3DEB-351C-9C863731F5A5}"/>
          </ac:spMkLst>
        </pc:spChg>
        <pc:spChg chg="del">
          <ac:chgData name="" userId="4df855aef7cffa4d" providerId="LiveId" clId="{A67F898E-5011-469F-9DE3-8F5CC5733D4B}" dt="2024-07-06T13:59:21.028" v="469" actId="478"/>
          <ac:spMkLst>
            <pc:docMk/>
            <pc:sldMk cId="732880140" sldId="590"/>
            <ac:spMk id="3" creationId="{F76D6B89-28D8-BD00-8F75-B6A1B14DEBE6}"/>
          </ac:spMkLst>
        </pc:spChg>
        <pc:spChg chg="del">
          <ac:chgData name="" userId="4df855aef7cffa4d" providerId="LiveId" clId="{A67F898E-5011-469F-9DE3-8F5CC5733D4B}" dt="2024-07-06T13:59:21.028" v="469" actId="478"/>
          <ac:spMkLst>
            <pc:docMk/>
            <pc:sldMk cId="732880140" sldId="590"/>
            <ac:spMk id="4" creationId="{C1021EB5-AFE4-5470-7639-6F3B1E235653}"/>
          </ac:spMkLst>
        </pc:spChg>
        <pc:spChg chg="add mod">
          <ac:chgData name="" userId="4df855aef7cffa4d" providerId="LiveId" clId="{A67F898E-5011-469F-9DE3-8F5CC5733D4B}" dt="2024-07-06T14:03:31.074" v="602" actId="207"/>
          <ac:spMkLst>
            <pc:docMk/>
            <pc:sldMk cId="732880140" sldId="590"/>
            <ac:spMk id="5" creationId="{F9E3127E-B076-4E49-9A67-D265B8A9AC4D}"/>
          </ac:spMkLst>
        </pc:spChg>
        <pc:spChg chg="del">
          <ac:chgData name="" userId="4df855aef7cffa4d" providerId="LiveId" clId="{A67F898E-5011-469F-9DE3-8F5CC5733D4B}" dt="2024-07-06T13:59:23.911" v="470" actId="478"/>
          <ac:spMkLst>
            <pc:docMk/>
            <pc:sldMk cId="732880140" sldId="590"/>
            <ac:spMk id="6" creationId="{5A034B64-ABCA-C236-EA49-179D38CB82C9}"/>
          </ac:spMkLst>
        </pc:spChg>
        <pc:spChg chg="del">
          <ac:chgData name="" userId="4df855aef7cffa4d" providerId="LiveId" clId="{A67F898E-5011-469F-9DE3-8F5CC5733D4B}" dt="2024-07-06T14:00:35.782" v="531" actId="478"/>
          <ac:spMkLst>
            <pc:docMk/>
            <pc:sldMk cId="732880140" sldId="590"/>
            <ac:spMk id="8" creationId="{EE497F0E-BC98-4538-526E-50705CDCF913}"/>
          </ac:spMkLst>
        </pc:spChg>
        <pc:spChg chg="mod">
          <ac:chgData name="" userId="4df855aef7cffa4d" providerId="LiveId" clId="{A67F898E-5011-469F-9DE3-8F5CC5733D4B}" dt="2024-07-06T14:03:15.787" v="598" actId="208"/>
          <ac:spMkLst>
            <pc:docMk/>
            <pc:sldMk cId="732880140" sldId="590"/>
            <ac:spMk id="9" creationId="{E6CEF75C-45E4-9740-9041-33BFEB23671E}"/>
          </ac:spMkLst>
        </pc:spChg>
        <pc:spChg chg="del mod">
          <ac:chgData name="" userId="4df855aef7cffa4d" providerId="LiveId" clId="{A67F898E-5011-469F-9DE3-8F5CC5733D4B}" dt="2024-07-06T14:03:01.074" v="589" actId="478"/>
          <ac:spMkLst>
            <pc:docMk/>
            <pc:sldMk cId="732880140" sldId="590"/>
            <ac:spMk id="10" creationId="{EDF06C64-595E-8F18-A5F5-797E87F0EE9D}"/>
          </ac:spMkLst>
        </pc:spChg>
        <pc:spChg chg="del">
          <ac:chgData name="" userId="4df855aef7cffa4d" providerId="LiveId" clId="{A67F898E-5011-469F-9DE3-8F5CC5733D4B}" dt="2024-07-06T13:59:21.028" v="469" actId="478"/>
          <ac:spMkLst>
            <pc:docMk/>
            <pc:sldMk cId="732880140" sldId="590"/>
            <ac:spMk id="11" creationId="{DB8D8631-D11C-D614-5F86-FFFF68ED7AD9}"/>
          </ac:spMkLst>
        </pc:spChg>
        <pc:spChg chg="add mod">
          <ac:chgData name="" userId="4df855aef7cffa4d" providerId="LiveId" clId="{A67F898E-5011-469F-9DE3-8F5CC5733D4B}" dt="2024-07-06T14:05:04.723" v="745" actId="14100"/>
          <ac:spMkLst>
            <pc:docMk/>
            <pc:sldMk cId="732880140" sldId="590"/>
            <ac:spMk id="12" creationId="{F79DE1F6-F19C-4DD5-B2CA-F19E919440D6}"/>
          </ac:spMkLst>
        </pc:spChg>
        <pc:spChg chg="mod">
          <ac:chgData name="" userId="4df855aef7cffa4d" providerId="LiveId" clId="{A67F898E-5011-469F-9DE3-8F5CC5733D4B}" dt="2024-07-06T14:01:13.347" v="548" actId="1076"/>
          <ac:spMkLst>
            <pc:docMk/>
            <pc:sldMk cId="732880140" sldId="590"/>
            <ac:spMk id="13" creationId="{6F9A6074-ECEC-7BE7-2E2D-6F1C0EDA084B}"/>
          </ac:spMkLst>
        </pc:spChg>
        <pc:spChg chg="mod">
          <ac:chgData name="" userId="4df855aef7cffa4d" providerId="LiveId" clId="{A67F898E-5011-469F-9DE3-8F5CC5733D4B}" dt="2024-07-06T14:01:09.545" v="546" actId="1076"/>
          <ac:spMkLst>
            <pc:docMk/>
            <pc:sldMk cId="732880140" sldId="590"/>
            <ac:spMk id="16" creationId="{8A9B39F3-1FA9-9DCD-89F1-CB8E46044006}"/>
          </ac:spMkLst>
        </pc:spChg>
        <pc:spChg chg="mod">
          <ac:chgData name="" userId="4df855aef7cffa4d" providerId="LiveId" clId="{A67F898E-5011-469F-9DE3-8F5CC5733D4B}" dt="2024-07-06T14:01:28.007" v="553" actId="1076"/>
          <ac:spMkLst>
            <pc:docMk/>
            <pc:sldMk cId="732880140" sldId="590"/>
            <ac:spMk id="17" creationId="{94518CEA-9106-A255-74AA-3E84784B5224}"/>
          </ac:spMkLst>
        </pc:spChg>
        <pc:spChg chg="mod">
          <ac:chgData name="" userId="4df855aef7cffa4d" providerId="LiveId" clId="{A67F898E-5011-469F-9DE3-8F5CC5733D4B}" dt="2024-07-06T14:01:32.053" v="554" actId="1076"/>
          <ac:spMkLst>
            <pc:docMk/>
            <pc:sldMk cId="732880140" sldId="590"/>
            <ac:spMk id="19" creationId="{647CE890-B4D7-8DE9-AF02-DB1222709C67}"/>
          </ac:spMkLst>
        </pc:spChg>
        <pc:spChg chg="add mod">
          <ac:chgData name="" userId="4df855aef7cffa4d" providerId="LiveId" clId="{A67F898E-5011-469F-9DE3-8F5CC5733D4B}" dt="2024-07-06T13:59:39.394" v="472" actId="255"/>
          <ac:spMkLst>
            <pc:docMk/>
            <pc:sldMk cId="732880140" sldId="590"/>
            <ac:spMk id="20" creationId="{774A1034-E46A-4499-92F4-F12CE4CE4D91}"/>
          </ac:spMkLst>
        </pc:spChg>
        <pc:spChg chg="add mod">
          <ac:chgData name="" userId="4df855aef7cffa4d" providerId="LiveId" clId="{A67F898E-5011-469F-9DE3-8F5CC5733D4B}" dt="2024-07-06T14:00:28.226" v="530" actId="1076"/>
          <ac:spMkLst>
            <pc:docMk/>
            <pc:sldMk cId="732880140" sldId="590"/>
            <ac:spMk id="22" creationId="{42BF7BCB-5905-4C1B-967E-CE954567D36C}"/>
          </ac:spMkLst>
        </pc:spChg>
        <pc:spChg chg="add mod">
          <ac:chgData name="" userId="4df855aef7cffa4d" providerId="LiveId" clId="{A67F898E-5011-469F-9DE3-8F5CC5733D4B}" dt="2024-07-06T14:02:16.611" v="579" actId="1076"/>
          <ac:spMkLst>
            <pc:docMk/>
            <pc:sldMk cId="732880140" sldId="590"/>
            <ac:spMk id="23" creationId="{B27455B7-2876-4C09-99EA-32B34B27B722}"/>
          </ac:spMkLst>
        </pc:spChg>
        <pc:picChg chg="del">
          <ac:chgData name="" userId="4df855aef7cffa4d" providerId="LiveId" clId="{A67F898E-5011-469F-9DE3-8F5CC5733D4B}" dt="2024-07-06T13:59:21.028" v="469" actId="478"/>
          <ac:picMkLst>
            <pc:docMk/>
            <pc:sldMk cId="732880140" sldId="590"/>
            <ac:picMk id="7" creationId="{0300AF20-188A-5C94-3704-74B7FC9CEAF0}"/>
          </ac:picMkLst>
        </pc:picChg>
        <pc:picChg chg="mod">
          <ac:chgData name="" userId="4df855aef7cffa4d" providerId="LiveId" clId="{A67F898E-5011-469F-9DE3-8F5CC5733D4B}" dt="2024-07-06T14:01:15.155" v="549" actId="1076"/>
          <ac:picMkLst>
            <pc:docMk/>
            <pc:sldMk cId="732880140" sldId="590"/>
            <ac:picMk id="14" creationId="{221A4345-6429-F9C4-ED3C-60E73A4F1510}"/>
          </ac:picMkLst>
        </pc:picChg>
        <pc:picChg chg="mod">
          <ac:chgData name="" userId="4df855aef7cffa4d" providerId="LiveId" clId="{A67F898E-5011-469F-9DE3-8F5CC5733D4B}" dt="2024-07-06T14:02:00.135" v="556" actId="1076"/>
          <ac:picMkLst>
            <pc:docMk/>
            <pc:sldMk cId="732880140" sldId="590"/>
            <ac:picMk id="15" creationId="{690FF693-52FB-1DBE-C878-E4067845E211}"/>
          </ac:picMkLst>
        </pc:picChg>
        <pc:picChg chg="mod">
          <ac:chgData name="" userId="4df855aef7cffa4d" providerId="LiveId" clId="{A67F898E-5011-469F-9DE3-8F5CC5733D4B}" dt="2024-07-06T14:01:32.053" v="554" actId="1076"/>
          <ac:picMkLst>
            <pc:docMk/>
            <pc:sldMk cId="732880140" sldId="590"/>
            <ac:picMk id="18" creationId="{21179333-B8EB-0CD9-CF4D-A64E4755CAA2}"/>
          </ac:picMkLst>
        </pc:picChg>
        <pc:picChg chg="add mod">
          <ac:chgData name="" userId="4df855aef7cffa4d" providerId="LiveId" clId="{A67F898E-5011-469F-9DE3-8F5CC5733D4B}" dt="2024-07-06T14:00:23.611" v="528" actId="1076"/>
          <ac:picMkLst>
            <pc:docMk/>
            <pc:sldMk cId="732880140" sldId="590"/>
            <ac:picMk id="21" creationId="{3F4D7A2C-5770-42BE-B3D7-37C0C9BC8430}"/>
          </ac:picMkLst>
        </pc:picChg>
      </pc:sldChg>
      <pc:sldChg chg="addSp delSp modSp add ord modAnim">
        <pc:chgData name="" userId="4df855aef7cffa4d" providerId="LiveId" clId="{A67F898E-5011-469F-9DE3-8F5CC5733D4B}" dt="2024-07-06T13:59:44.996" v="473" actId="255"/>
        <pc:sldMkLst>
          <pc:docMk/>
          <pc:sldMk cId="2269785234" sldId="592"/>
        </pc:sldMkLst>
        <pc:spChg chg="del">
          <ac:chgData name="" userId="4df855aef7cffa4d" providerId="LiveId" clId="{A67F898E-5011-469F-9DE3-8F5CC5733D4B}" dt="2024-07-06T13:50:44.383" v="157" actId="478"/>
          <ac:spMkLst>
            <pc:docMk/>
            <pc:sldMk cId="2269785234" sldId="592"/>
            <ac:spMk id="2" creationId="{7B7CD2C5-EDE4-182B-F1F9-E51DF30A6B65}"/>
          </ac:spMkLst>
        </pc:spChg>
        <pc:spChg chg="del">
          <ac:chgData name="" userId="4df855aef7cffa4d" providerId="LiveId" clId="{A67F898E-5011-469F-9DE3-8F5CC5733D4B}" dt="2024-07-06T13:50:44.383" v="157" actId="478"/>
          <ac:spMkLst>
            <pc:docMk/>
            <pc:sldMk cId="2269785234" sldId="592"/>
            <ac:spMk id="3" creationId="{FD990788-ADD1-C3A2-4E12-3FA4E49D023D}"/>
          </ac:spMkLst>
        </pc:spChg>
        <pc:spChg chg="del">
          <ac:chgData name="" userId="4df855aef7cffa4d" providerId="LiveId" clId="{A67F898E-5011-469F-9DE3-8F5CC5733D4B}" dt="2024-07-06T13:50:44.383" v="157" actId="478"/>
          <ac:spMkLst>
            <pc:docMk/>
            <pc:sldMk cId="2269785234" sldId="592"/>
            <ac:spMk id="4" creationId="{482D69F5-44F3-A969-6D94-E7E3C92A0AF6}"/>
          </ac:spMkLst>
        </pc:spChg>
        <pc:spChg chg="mod">
          <ac:chgData name="" userId="4df855aef7cffa4d" providerId="LiveId" clId="{A67F898E-5011-469F-9DE3-8F5CC5733D4B}" dt="2024-07-06T13:59:44.996" v="473" actId="255"/>
          <ac:spMkLst>
            <pc:docMk/>
            <pc:sldMk cId="2269785234" sldId="592"/>
            <ac:spMk id="5" creationId="{1B8DC3A2-A853-430E-B85D-3255302DD160}"/>
          </ac:spMkLst>
        </pc:spChg>
        <pc:spChg chg="mod">
          <ac:chgData name="" userId="4df855aef7cffa4d" providerId="LiveId" clId="{A67F898E-5011-469F-9DE3-8F5CC5733D4B}" dt="2024-07-06T13:53:36.652" v="211" actId="1076"/>
          <ac:spMkLst>
            <pc:docMk/>
            <pc:sldMk cId="2269785234" sldId="592"/>
            <ac:spMk id="7" creationId="{455737AB-31C7-2C01-5FE3-DE6904DC86C8}"/>
          </ac:spMkLst>
        </pc:spChg>
        <pc:spChg chg="mod">
          <ac:chgData name="" userId="4df855aef7cffa4d" providerId="LiveId" clId="{A67F898E-5011-469F-9DE3-8F5CC5733D4B}" dt="2024-07-06T13:54:16.506" v="221" actId="14100"/>
          <ac:spMkLst>
            <pc:docMk/>
            <pc:sldMk cId="2269785234" sldId="592"/>
            <ac:spMk id="9" creationId="{D30AC989-E9E0-0E36-AC81-6D4F46F67967}"/>
          </ac:spMkLst>
        </pc:spChg>
        <pc:spChg chg="mod">
          <ac:chgData name="" userId="4df855aef7cffa4d" providerId="LiveId" clId="{A67F898E-5011-469F-9DE3-8F5CC5733D4B}" dt="2024-07-06T13:55:41.147" v="243" actId="14100"/>
          <ac:spMkLst>
            <pc:docMk/>
            <pc:sldMk cId="2269785234" sldId="592"/>
            <ac:spMk id="14" creationId="{EA1FF434-BDA0-9B97-C5E4-B8893D9D34FE}"/>
          </ac:spMkLst>
        </pc:spChg>
        <pc:spChg chg="mod">
          <ac:chgData name="" userId="4df855aef7cffa4d" providerId="LiveId" clId="{A67F898E-5011-469F-9DE3-8F5CC5733D4B}" dt="2024-07-06T13:54:11.339" v="220" actId="1076"/>
          <ac:spMkLst>
            <pc:docMk/>
            <pc:sldMk cId="2269785234" sldId="592"/>
            <ac:spMk id="15" creationId="{467693CD-F5CF-A7E1-70CB-939AA60A437A}"/>
          </ac:spMkLst>
        </pc:spChg>
        <pc:spChg chg="mod ord">
          <ac:chgData name="" userId="4df855aef7cffa4d" providerId="LiveId" clId="{A67F898E-5011-469F-9DE3-8F5CC5733D4B}" dt="2024-07-06T13:55:12.615" v="238" actId="207"/>
          <ac:spMkLst>
            <pc:docMk/>
            <pc:sldMk cId="2269785234" sldId="592"/>
            <ac:spMk id="17" creationId="{D3E970C1-05C3-09FA-3D75-346AFBA215D3}"/>
          </ac:spMkLst>
        </pc:spChg>
        <pc:spChg chg="mod">
          <ac:chgData name="" userId="4df855aef7cffa4d" providerId="LiveId" clId="{A67F898E-5011-469F-9DE3-8F5CC5733D4B}" dt="2024-07-06T13:55:18.450" v="240" actId="207"/>
          <ac:spMkLst>
            <pc:docMk/>
            <pc:sldMk cId="2269785234" sldId="592"/>
            <ac:spMk id="18" creationId="{18A59DAF-C448-F91B-13BD-CC683D2F718F}"/>
          </ac:spMkLst>
        </pc:spChg>
        <pc:spChg chg="mod">
          <ac:chgData name="" userId="4df855aef7cffa4d" providerId="LiveId" clId="{A67F898E-5011-469F-9DE3-8F5CC5733D4B}" dt="2024-07-06T13:56:00.944" v="245" actId="13822"/>
          <ac:spMkLst>
            <pc:docMk/>
            <pc:sldMk cId="2269785234" sldId="592"/>
            <ac:spMk id="19" creationId="{EC3464B7-190E-04DA-180C-6D281E059F38}"/>
          </ac:spMkLst>
        </pc:spChg>
        <pc:spChg chg="mod">
          <ac:chgData name="" userId="4df855aef7cffa4d" providerId="LiveId" clId="{A67F898E-5011-469F-9DE3-8F5CC5733D4B}" dt="2024-07-06T13:56:00.944" v="245" actId="13822"/>
          <ac:spMkLst>
            <pc:docMk/>
            <pc:sldMk cId="2269785234" sldId="592"/>
            <ac:spMk id="21" creationId="{678EAF61-2F45-F559-AA9D-45D464CCADA6}"/>
          </ac:spMkLst>
        </pc:spChg>
        <pc:spChg chg="mod">
          <ac:chgData name="" userId="4df855aef7cffa4d" providerId="LiveId" clId="{A67F898E-5011-469F-9DE3-8F5CC5733D4B}" dt="2024-07-06T13:55:46.120" v="244" actId="1076"/>
          <ac:spMkLst>
            <pc:docMk/>
            <pc:sldMk cId="2269785234" sldId="592"/>
            <ac:spMk id="22" creationId="{05CECC5C-B9E5-8BBF-C349-2E2CE0D3648B}"/>
          </ac:spMkLst>
        </pc:spChg>
        <pc:spChg chg="mod">
          <ac:chgData name="" userId="4df855aef7cffa4d" providerId="LiveId" clId="{A67F898E-5011-469F-9DE3-8F5CC5733D4B}" dt="2024-07-06T13:54:11.339" v="220" actId="1076"/>
          <ac:spMkLst>
            <pc:docMk/>
            <pc:sldMk cId="2269785234" sldId="592"/>
            <ac:spMk id="23" creationId="{777E7CCD-8467-01ED-1599-3AE48F413E09}"/>
          </ac:spMkLst>
        </pc:spChg>
        <pc:spChg chg="mod">
          <ac:chgData name="" userId="4df855aef7cffa4d" providerId="LiveId" clId="{A67F898E-5011-469F-9DE3-8F5CC5733D4B}" dt="2024-07-06T13:56:00.944" v="245" actId="13822"/>
          <ac:spMkLst>
            <pc:docMk/>
            <pc:sldMk cId="2269785234" sldId="592"/>
            <ac:spMk id="25" creationId="{4700E524-8866-0454-364E-4B92A152C2D9}"/>
          </ac:spMkLst>
        </pc:spChg>
        <pc:spChg chg="mod">
          <ac:chgData name="" userId="4df855aef7cffa4d" providerId="LiveId" clId="{A67F898E-5011-469F-9DE3-8F5CC5733D4B}" dt="2024-07-06T13:56:00.944" v="245" actId="13822"/>
          <ac:spMkLst>
            <pc:docMk/>
            <pc:sldMk cId="2269785234" sldId="592"/>
            <ac:spMk id="27" creationId="{ECC06678-40CA-43F0-BA57-96B49EC9C88C}"/>
          </ac:spMkLst>
        </pc:spChg>
        <pc:spChg chg="del">
          <ac:chgData name="" userId="4df855aef7cffa4d" providerId="LiveId" clId="{A67F898E-5011-469F-9DE3-8F5CC5733D4B}" dt="2024-07-06T13:56:21.968" v="246" actId="478"/>
          <ac:spMkLst>
            <pc:docMk/>
            <pc:sldMk cId="2269785234" sldId="592"/>
            <ac:spMk id="28" creationId="{F4212774-8BAD-7C22-6DC1-3130B5AACFC2}"/>
          </ac:spMkLst>
        </pc:spChg>
        <pc:spChg chg="add mod">
          <ac:chgData name="" userId="4df855aef7cffa4d" providerId="LiveId" clId="{A67F898E-5011-469F-9DE3-8F5CC5733D4B}" dt="2024-07-06T13:53:30.351" v="210" actId="13822"/>
          <ac:spMkLst>
            <pc:docMk/>
            <pc:sldMk cId="2269785234" sldId="592"/>
            <ac:spMk id="29" creationId="{3C34B573-2A47-4B43-866A-704121D189F9}"/>
          </ac:spMkLst>
        </pc:spChg>
        <pc:spChg chg="add mod">
          <ac:chgData name="" userId="4df855aef7cffa4d" providerId="LiveId" clId="{A67F898E-5011-469F-9DE3-8F5CC5733D4B}" dt="2024-07-06T13:58:45.635" v="468" actId="1076"/>
          <ac:spMkLst>
            <pc:docMk/>
            <pc:sldMk cId="2269785234" sldId="592"/>
            <ac:spMk id="30" creationId="{DC280B32-4ADC-4990-93AC-A880D0FC95A7}"/>
          </ac:spMkLst>
        </pc:spChg>
        <pc:spChg chg="add mod">
          <ac:chgData name="" userId="4df855aef7cffa4d" providerId="LiveId" clId="{A67F898E-5011-469F-9DE3-8F5CC5733D4B}" dt="2024-07-06T13:58:45.635" v="468" actId="1076"/>
          <ac:spMkLst>
            <pc:docMk/>
            <pc:sldMk cId="2269785234" sldId="592"/>
            <ac:spMk id="31" creationId="{C8F32B94-BF61-46D0-AF6B-BC58DBC8A962}"/>
          </ac:spMkLst>
        </pc:spChg>
        <pc:spChg chg="add mod">
          <ac:chgData name="" userId="4df855aef7cffa4d" providerId="LiveId" clId="{A67F898E-5011-469F-9DE3-8F5CC5733D4B}" dt="2024-07-06T13:58:45.635" v="468" actId="1076"/>
          <ac:spMkLst>
            <pc:docMk/>
            <pc:sldMk cId="2269785234" sldId="592"/>
            <ac:spMk id="32" creationId="{B084CAF7-05EC-4B8B-BC5E-BEE118D87BB7}"/>
          </ac:spMkLst>
        </pc:spChg>
        <pc:picChg chg="mod">
          <ac:chgData name="" userId="4df855aef7cffa4d" providerId="LiveId" clId="{A67F898E-5011-469F-9DE3-8F5CC5733D4B}" dt="2024-07-06T13:52:33.475" v="178" actId="1076"/>
          <ac:picMkLst>
            <pc:docMk/>
            <pc:sldMk cId="2269785234" sldId="592"/>
            <ac:picMk id="6" creationId="{D8043A0A-68C5-D1F7-96F4-CC57F5D0CC7B}"/>
          </ac:picMkLst>
        </pc:picChg>
        <pc:picChg chg="mod">
          <ac:chgData name="" userId="4df855aef7cffa4d" providerId="LiveId" clId="{A67F898E-5011-469F-9DE3-8F5CC5733D4B}" dt="2024-07-06T13:54:11.339" v="220" actId="1076"/>
          <ac:picMkLst>
            <pc:docMk/>
            <pc:sldMk cId="2269785234" sldId="592"/>
            <ac:picMk id="16" creationId="{38ADE40C-C056-A61E-384F-D7CDA5E9430C}"/>
          </ac:picMkLst>
        </pc:picChg>
        <pc:picChg chg="mod">
          <ac:chgData name="" userId="4df855aef7cffa4d" providerId="LiveId" clId="{A67F898E-5011-469F-9DE3-8F5CC5733D4B}" dt="2024-07-06T13:54:11.339" v="220" actId="1076"/>
          <ac:picMkLst>
            <pc:docMk/>
            <pc:sldMk cId="2269785234" sldId="592"/>
            <ac:picMk id="20" creationId="{EC377174-6571-064E-D142-1CC4ED9E26A6}"/>
          </ac:picMkLst>
        </pc:picChg>
        <pc:picChg chg="mod">
          <ac:chgData name="" userId="4df855aef7cffa4d" providerId="LiveId" clId="{A67F898E-5011-469F-9DE3-8F5CC5733D4B}" dt="2024-07-06T13:54:11.339" v="220" actId="1076"/>
          <ac:picMkLst>
            <pc:docMk/>
            <pc:sldMk cId="2269785234" sldId="592"/>
            <ac:picMk id="24" creationId="{72B05D10-0964-7E91-EF83-DC82A4798A7E}"/>
          </ac:picMkLst>
        </pc:picChg>
        <pc:picChg chg="mod">
          <ac:chgData name="" userId="4df855aef7cffa4d" providerId="LiveId" clId="{A67F898E-5011-469F-9DE3-8F5CC5733D4B}" dt="2024-07-06T13:54:41.985" v="230" actId="1076"/>
          <ac:picMkLst>
            <pc:docMk/>
            <pc:sldMk cId="2269785234" sldId="592"/>
            <ac:picMk id="26" creationId="{E51AB449-245E-A43B-06A1-F94CBD1F5B22}"/>
          </ac:picMkLst>
        </pc:picChg>
      </pc:sldChg>
      <pc:sldChg chg="add del modAnim">
        <pc:chgData name="" userId="4df855aef7cffa4d" providerId="LiveId" clId="{A67F898E-5011-469F-9DE3-8F5CC5733D4B}" dt="2024-07-06T14:05:10.828" v="746" actId="2696"/>
        <pc:sldMkLst>
          <pc:docMk/>
          <pc:sldMk cId="2364313429" sldId="593"/>
        </pc:sldMkLst>
      </pc:sldChg>
      <pc:sldChg chg="addSp delSp modSp add modAnim">
        <pc:chgData name="" userId="4df855aef7cffa4d" providerId="LiveId" clId="{A67F898E-5011-469F-9DE3-8F5CC5733D4B}" dt="2024-07-06T14:22:06.749" v="1243" actId="1076"/>
        <pc:sldMkLst>
          <pc:docMk/>
          <pc:sldMk cId="1943425009" sldId="594"/>
        </pc:sldMkLst>
        <pc:spChg chg="del">
          <ac:chgData name="" userId="4df855aef7cffa4d" providerId="LiveId" clId="{A67F898E-5011-469F-9DE3-8F5CC5733D4B}" dt="2024-07-06T14:20:07.368" v="1087" actId="478"/>
          <ac:spMkLst>
            <pc:docMk/>
            <pc:sldMk cId="1943425009" sldId="594"/>
            <ac:spMk id="2" creationId="{12FA360F-680D-3DEB-351C-9C863731F5A5}"/>
          </ac:spMkLst>
        </pc:spChg>
        <pc:spChg chg="del">
          <ac:chgData name="" userId="4df855aef7cffa4d" providerId="LiveId" clId="{A67F898E-5011-469F-9DE3-8F5CC5733D4B}" dt="2024-07-06T14:20:07.368" v="1087" actId="478"/>
          <ac:spMkLst>
            <pc:docMk/>
            <pc:sldMk cId="1943425009" sldId="594"/>
            <ac:spMk id="3" creationId="{F76D6B89-28D8-BD00-8F75-B6A1B14DEBE6}"/>
          </ac:spMkLst>
        </pc:spChg>
        <pc:spChg chg="del">
          <ac:chgData name="" userId="4df855aef7cffa4d" providerId="LiveId" clId="{A67F898E-5011-469F-9DE3-8F5CC5733D4B}" dt="2024-07-06T14:20:07.368" v="1087" actId="478"/>
          <ac:spMkLst>
            <pc:docMk/>
            <pc:sldMk cId="1943425009" sldId="594"/>
            <ac:spMk id="4" creationId="{C1021EB5-AFE4-5470-7639-6F3B1E235653}"/>
          </ac:spMkLst>
        </pc:spChg>
        <pc:spChg chg="mod">
          <ac:chgData name="" userId="4df855aef7cffa4d" providerId="LiveId" clId="{A67F898E-5011-469F-9DE3-8F5CC5733D4B}" dt="2024-07-06T14:20:32.043" v="1112" actId="1076"/>
          <ac:spMkLst>
            <pc:docMk/>
            <pc:sldMk cId="1943425009" sldId="594"/>
            <ac:spMk id="6" creationId="{5A034B64-ABCA-C236-EA49-179D38CB82C9}"/>
          </ac:spMkLst>
        </pc:spChg>
        <pc:spChg chg="mod">
          <ac:chgData name="" userId="4df855aef7cffa4d" providerId="LiveId" clId="{A67F898E-5011-469F-9DE3-8F5CC5733D4B}" dt="2024-07-06T14:20:37.529" v="1115" actId="14100"/>
          <ac:spMkLst>
            <pc:docMk/>
            <pc:sldMk cId="1943425009" sldId="594"/>
            <ac:spMk id="11" creationId="{DB8D8631-D11C-D614-5F86-FFFF68ED7AD9}"/>
          </ac:spMkLst>
        </pc:spChg>
        <pc:spChg chg="del mod">
          <ac:chgData name="" userId="4df855aef7cffa4d" providerId="LiveId" clId="{A67F898E-5011-469F-9DE3-8F5CC5733D4B}" dt="2024-07-06T14:21:31.525" v="1186" actId="478"/>
          <ac:spMkLst>
            <pc:docMk/>
            <pc:sldMk cId="1943425009" sldId="594"/>
            <ac:spMk id="32" creationId="{BFD6191A-6284-723E-BE9F-5C73A2B35AC0}"/>
          </ac:spMkLst>
        </pc:spChg>
        <pc:spChg chg="add mod">
          <ac:chgData name="" userId="4df855aef7cffa4d" providerId="LiveId" clId="{A67F898E-5011-469F-9DE3-8F5CC5733D4B}" dt="2024-07-06T14:21:02.964" v="1136" actId="1076"/>
          <ac:spMkLst>
            <pc:docMk/>
            <pc:sldMk cId="1943425009" sldId="594"/>
            <ac:spMk id="37" creationId="{41D195A1-893D-4AF4-A70A-D59FF9AB8E6D}"/>
          </ac:spMkLst>
        </pc:spChg>
        <pc:spChg chg="add mod">
          <ac:chgData name="" userId="4df855aef7cffa4d" providerId="LiveId" clId="{A67F898E-5011-469F-9DE3-8F5CC5733D4B}" dt="2024-07-06T14:21:39.063" v="1189" actId="1076"/>
          <ac:spMkLst>
            <pc:docMk/>
            <pc:sldMk cId="1943425009" sldId="594"/>
            <ac:spMk id="38" creationId="{D168FBAB-BB9F-4EA4-BED4-80EB2E26404A}"/>
          </ac:spMkLst>
        </pc:spChg>
        <pc:spChg chg="add mod">
          <ac:chgData name="" userId="4df855aef7cffa4d" providerId="LiveId" clId="{A67F898E-5011-469F-9DE3-8F5CC5733D4B}" dt="2024-07-06T14:22:06.749" v="1243" actId="1076"/>
          <ac:spMkLst>
            <pc:docMk/>
            <pc:sldMk cId="1943425009" sldId="594"/>
            <ac:spMk id="39" creationId="{EEB80A6A-3AE5-47FD-A246-0BA4647196CA}"/>
          </ac:spMkLst>
        </pc:spChg>
        <pc:picChg chg="mod">
          <ac:chgData name="" userId="4df855aef7cffa4d" providerId="LiveId" clId="{A67F898E-5011-469F-9DE3-8F5CC5733D4B}" dt="2024-07-06T14:21:22.033" v="1180" actId="1076"/>
          <ac:picMkLst>
            <pc:docMk/>
            <pc:sldMk cId="1943425009" sldId="594"/>
            <ac:picMk id="8" creationId="{00000000-0000-0000-0000-000000000000}"/>
          </ac:picMkLst>
        </pc:picChg>
        <pc:picChg chg="add mod modCrop">
          <ac:chgData name="" userId="4df855aef7cffa4d" providerId="LiveId" clId="{A67F898E-5011-469F-9DE3-8F5CC5733D4B}" dt="2024-07-06T14:20:33.816" v="1113" actId="1076"/>
          <ac:picMkLst>
            <pc:docMk/>
            <pc:sldMk cId="1943425009" sldId="594"/>
            <ac:picMk id="9" creationId="{377F5785-7042-44E6-A5E6-3FDAA9A8ED82}"/>
          </ac:picMkLst>
        </pc:picChg>
        <pc:picChg chg="del">
          <ac:chgData name="" userId="4df855aef7cffa4d" providerId="LiveId" clId="{A67F898E-5011-469F-9DE3-8F5CC5733D4B}" dt="2024-07-06T14:19:53.040" v="1081" actId="478"/>
          <ac:picMkLst>
            <pc:docMk/>
            <pc:sldMk cId="1943425009" sldId="594"/>
            <ac:picMk id="33" creationId="{D16F810B-FE28-33EE-489A-0976F75168B1}"/>
          </ac:picMkLst>
        </pc:picChg>
      </pc:sldChg>
      <pc:sldChg chg="add del modAnim">
        <pc:chgData name="" userId="4df855aef7cffa4d" providerId="LiveId" clId="{A67F898E-5011-469F-9DE3-8F5CC5733D4B}" dt="2024-07-06T14:23:22.508" v="1254" actId="2696"/>
        <pc:sldMkLst>
          <pc:docMk/>
          <pc:sldMk cId="1594463030" sldId="595"/>
        </pc:sldMkLst>
      </pc:sldChg>
      <pc:sldChg chg="addSp delSp modSp add modAnim">
        <pc:chgData name="" userId="4df855aef7cffa4d" providerId="LiveId" clId="{A67F898E-5011-469F-9DE3-8F5CC5733D4B}" dt="2024-07-06T14:24:09.405" v="1276" actId="207"/>
        <pc:sldMkLst>
          <pc:docMk/>
          <pc:sldMk cId="3116584856" sldId="596"/>
        </pc:sldMkLst>
        <pc:spChg chg="del">
          <ac:chgData name="" userId="4df855aef7cffa4d" providerId="LiveId" clId="{A67F898E-5011-469F-9DE3-8F5CC5733D4B}" dt="2024-07-06T14:22:41.611" v="1244" actId="478"/>
          <ac:spMkLst>
            <pc:docMk/>
            <pc:sldMk cId="3116584856" sldId="596"/>
            <ac:spMk id="2" creationId="{12FA360F-680D-3DEB-351C-9C863731F5A5}"/>
          </ac:spMkLst>
        </pc:spChg>
        <pc:spChg chg="del">
          <ac:chgData name="" userId="4df855aef7cffa4d" providerId="LiveId" clId="{A67F898E-5011-469F-9DE3-8F5CC5733D4B}" dt="2024-07-06T14:22:41.611" v="1244" actId="478"/>
          <ac:spMkLst>
            <pc:docMk/>
            <pc:sldMk cId="3116584856" sldId="596"/>
            <ac:spMk id="3" creationId="{F76D6B89-28D8-BD00-8F75-B6A1B14DEBE6}"/>
          </ac:spMkLst>
        </pc:spChg>
        <pc:spChg chg="del">
          <ac:chgData name="" userId="4df855aef7cffa4d" providerId="LiveId" clId="{A67F898E-5011-469F-9DE3-8F5CC5733D4B}" dt="2024-07-06T14:22:41.611" v="1244" actId="478"/>
          <ac:spMkLst>
            <pc:docMk/>
            <pc:sldMk cId="3116584856" sldId="596"/>
            <ac:spMk id="4" creationId="{C1021EB5-AFE4-5470-7639-6F3B1E235653}"/>
          </ac:spMkLst>
        </pc:spChg>
        <pc:spChg chg="mod">
          <ac:chgData name="" userId="4df855aef7cffa4d" providerId="LiveId" clId="{A67F898E-5011-469F-9DE3-8F5CC5733D4B}" dt="2024-07-06T14:23:57.099" v="1273" actId="1076"/>
          <ac:spMkLst>
            <pc:docMk/>
            <pc:sldMk cId="3116584856" sldId="596"/>
            <ac:spMk id="5" creationId="{EE497F0E-BC98-4538-526E-50705CDCF913}"/>
          </ac:spMkLst>
        </pc:spChg>
        <pc:spChg chg="mod">
          <ac:chgData name="" userId="4df855aef7cffa4d" providerId="LiveId" clId="{A67F898E-5011-469F-9DE3-8F5CC5733D4B}" dt="2024-07-06T14:22:46.500" v="1246" actId="207"/>
          <ac:spMkLst>
            <pc:docMk/>
            <pc:sldMk cId="3116584856" sldId="596"/>
            <ac:spMk id="6" creationId="{00000000-0000-0000-0000-000000000000}"/>
          </ac:spMkLst>
        </pc:spChg>
        <pc:spChg chg="mod">
          <ac:chgData name="" userId="4df855aef7cffa4d" providerId="LiveId" clId="{A67F898E-5011-469F-9DE3-8F5CC5733D4B}" dt="2024-07-06T14:23:00.310" v="1250" actId="207"/>
          <ac:spMkLst>
            <pc:docMk/>
            <pc:sldMk cId="3116584856" sldId="596"/>
            <ac:spMk id="20" creationId="{00000000-0000-0000-0000-000000000000}"/>
          </ac:spMkLst>
        </pc:spChg>
        <pc:spChg chg="mod">
          <ac:chgData name="" userId="4df855aef7cffa4d" providerId="LiveId" clId="{A67F898E-5011-469F-9DE3-8F5CC5733D4B}" dt="2024-07-06T14:24:06.740" v="1275" actId="207"/>
          <ac:spMkLst>
            <pc:docMk/>
            <pc:sldMk cId="3116584856" sldId="596"/>
            <ac:spMk id="21" creationId="{00000000-0000-0000-0000-000000000000}"/>
          </ac:spMkLst>
        </pc:spChg>
        <pc:spChg chg="mod">
          <ac:chgData name="" userId="4df855aef7cffa4d" providerId="LiveId" clId="{A67F898E-5011-469F-9DE3-8F5CC5733D4B}" dt="2024-07-06T14:22:48.894" v="1248" actId="207"/>
          <ac:spMkLst>
            <pc:docMk/>
            <pc:sldMk cId="3116584856" sldId="596"/>
            <ac:spMk id="22" creationId="{00000000-0000-0000-0000-000000000000}"/>
          </ac:spMkLst>
        </pc:spChg>
        <pc:spChg chg="mod">
          <ac:chgData name="" userId="4df855aef7cffa4d" providerId="LiveId" clId="{A67F898E-5011-469F-9DE3-8F5CC5733D4B}" dt="2024-07-06T14:24:09.405" v="1276" actId="207"/>
          <ac:spMkLst>
            <pc:docMk/>
            <pc:sldMk cId="3116584856" sldId="596"/>
            <ac:spMk id="30" creationId="{00000000-0000-0000-0000-000000000000}"/>
          </ac:spMkLst>
        </pc:spChg>
        <pc:spChg chg="mod">
          <ac:chgData name="" userId="4df855aef7cffa4d" providerId="LiveId" clId="{A67F898E-5011-469F-9DE3-8F5CC5733D4B}" dt="2024-07-06T14:23:06.836" v="1252" actId="207"/>
          <ac:spMkLst>
            <pc:docMk/>
            <pc:sldMk cId="3116584856" sldId="596"/>
            <ac:spMk id="31" creationId="{00000000-0000-0000-0000-000000000000}"/>
          </ac:spMkLst>
        </pc:spChg>
        <pc:spChg chg="add">
          <ac:chgData name="" userId="4df855aef7cffa4d" providerId="LiveId" clId="{A67F898E-5011-469F-9DE3-8F5CC5733D4B}" dt="2024-07-06T14:23:36.402" v="1256"/>
          <ac:spMkLst>
            <pc:docMk/>
            <pc:sldMk cId="3116584856" sldId="596"/>
            <ac:spMk id="32" creationId="{79021005-C64A-4D5C-84FD-F5CC8D9D4AB2}"/>
          </ac:spMkLst>
        </pc:spChg>
      </pc:sldChg>
      <pc:sldChg chg="addSp delSp modSp add modAnim">
        <pc:chgData name="" userId="4df855aef7cffa4d" providerId="LiveId" clId="{A67F898E-5011-469F-9DE3-8F5CC5733D4B}" dt="2024-07-06T14:25:50.086" v="1343" actId="1076"/>
        <pc:sldMkLst>
          <pc:docMk/>
          <pc:sldMk cId="1206209680" sldId="597"/>
        </pc:sldMkLst>
        <pc:spChg chg="del">
          <ac:chgData name="" userId="4df855aef7cffa4d" providerId="LiveId" clId="{A67F898E-5011-469F-9DE3-8F5CC5733D4B}" dt="2024-07-06T14:24:18.914" v="1277" actId="478"/>
          <ac:spMkLst>
            <pc:docMk/>
            <pc:sldMk cId="1206209680" sldId="597"/>
            <ac:spMk id="2" creationId="{12FA360F-680D-3DEB-351C-9C863731F5A5}"/>
          </ac:spMkLst>
        </pc:spChg>
        <pc:spChg chg="del">
          <ac:chgData name="" userId="4df855aef7cffa4d" providerId="LiveId" clId="{A67F898E-5011-469F-9DE3-8F5CC5733D4B}" dt="2024-07-06T14:24:18.914" v="1277" actId="478"/>
          <ac:spMkLst>
            <pc:docMk/>
            <pc:sldMk cId="1206209680" sldId="597"/>
            <ac:spMk id="3" creationId="{F76D6B89-28D8-BD00-8F75-B6A1B14DEBE6}"/>
          </ac:spMkLst>
        </pc:spChg>
        <pc:spChg chg="del">
          <ac:chgData name="" userId="4df855aef7cffa4d" providerId="LiveId" clId="{A67F898E-5011-469F-9DE3-8F5CC5733D4B}" dt="2024-07-06T14:24:18.914" v="1277" actId="478"/>
          <ac:spMkLst>
            <pc:docMk/>
            <pc:sldMk cId="1206209680" sldId="597"/>
            <ac:spMk id="4" creationId="{C1021EB5-AFE4-5470-7639-6F3B1E235653}"/>
          </ac:spMkLst>
        </pc:spChg>
        <pc:spChg chg="del mod">
          <ac:chgData name="" userId="4df855aef7cffa4d" providerId="LiveId" clId="{A67F898E-5011-469F-9DE3-8F5CC5733D4B}" dt="2024-07-06T14:24:41.483" v="1295" actId="478"/>
          <ac:spMkLst>
            <pc:docMk/>
            <pc:sldMk cId="1206209680" sldId="597"/>
            <ac:spMk id="5" creationId="{EE497F0E-BC98-4538-526E-50705CDCF913}"/>
          </ac:spMkLst>
        </pc:spChg>
        <pc:spChg chg="mod">
          <ac:chgData name="" userId="4df855aef7cffa4d" providerId="LiveId" clId="{A67F898E-5011-469F-9DE3-8F5CC5733D4B}" dt="2024-07-06T14:25:17.927" v="1305" actId="1076"/>
          <ac:spMkLst>
            <pc:docMk/>
            <pc:sldMk cId="1206209680" sldId="597"/>
            <ac:spMk id="6" creationId="{DB8D8631-D11C-D614-5F86-FFFF68ED7AD9}"/>
          </ac:spMkLst>
        </pc:spChg>
        <pc:spChg chg="mod">
          <ac:chgData name="" userId="4df855aef7cffa4d" providerId="LiveId" clId="{A67F898E-5011-469F-9DE3-8F5CC5733D4B}" dt="2024-07-06T14:25:50.086" v="1343" actId="1076"/>
          <ac:spMkLst>
            <pc:docMk/>
            <pc:sldMk cId="1206209680" sldId="597"/>
            <ac:spMk id="8" creationId="{00000000-0000-0000-0000-000000000000}"/>
          </ac:spMkLst>
        </pc:spChg>
        <pc:spChg chg="add mod">
          <ac:chgData name="" userId="4df855aef7cffa4d" providerId="LiveId" clId="{A67F898E-5011-469F-9DE3-8F5CC5733D4B}" dt="2024-07-06T14:25:12.684" v="1302" actId="1076"/>
          <ac:spMkLst>
            <pc:docMk/>
            <pc:sldMk cId="1206209680" sldId="597"/>
            <ac:spMk id="10" creationId="{44996899-E0B6-4C2F-934B-AE8CFB509CE6}"/>
          </ac:spMkLst>
        </pc:spChg>
        <pc:spChg chg="add">
          <ac:chgData name="" userId="4df855aef7cffa4d" providerId="LiveId" clId="{A67F898E-5011-469F-9DE3-8F5CC5733D4B}" dt="2024-07-06T14:24:45.528" v="1296"/>
          <ac:spMkLst>
            <pc:docMk/>
            <pc:sldMk cId="1206209680" sldId="597"/>
            <ac:spMk id="11" creationId="{4F79991A-7358-4C30-B837-7B317F791D80}"/>
          </ac:spMkLst>
        </pc:spChg>
        <pc:spChg chg="add mod">
          <ac:chgData name="" userId="4df855aef7cffa4d" providerId="LiveId" clId="{A67F898E-5011-469F-9DE3-8F5CC5733D4B}" dt="2024-07-06T14:25:38.658" v="1338" actId="1076"/>
          <ac:spMkLst>
            <pc:docMk/>
            <pc:sldMk cId="1206209680" sldId="597"/>
            <ac:spMk id="12" creationId="{21D5B5FC-64A4-4049-B825-777815C00D2D}"/>
          </ac:spMkLst>
        </pc:spChg>
        <pc:picChg chg="add del mod">
          <ac:chgData name="" userId="4df855aef7cffa4d" providerId="LiveId" clId="{A67F898E-5011-469F-9DE3-8F5CC5733D4B}" dt="2024-07-06T14:25:14.792" v="1303" actId="1076"/>
          <ac:picMkLst>
            <pc:docMk/>
            <pc:sldMk cId="1206209680" sldId="597"/>
            <ac:picMk id="7" creationId="{D16F810B-FE28-33EE-489A-0976F75168B1}"/>
          </ac:picMkLst>
        </pc:picChg>
        <pc:picChg chg="add del mod">
          <ac:chgData name="" userId="4df855aef7cffa4d" providerId="LiveId" clId="{A67F898E-5011-469F-9DE3-8F5CC5733D4B}" dt="2024-07-06T14:24:34.761" v="1288"/>
          <ac:picMkLst>
            <pc:docMk/>
            <pc:sldMk cId="1206209680" sldId="597"/>
            <ac:picMk id="9" creationId="{583A4088-C122-4167-9B5A-9A7EE553D474}"/>
          </ac:picMkLst>
        </pc:picChg>
      </pc:sldChg>
      <pc:sldChg chg="addSp delSp modSp add modAnim">
        <pc:chgData name="" userId="4df855aef7cffa4d" providerId="LiveId" clId="{A67F898E-5011-469F-9DE3-8F5CC5733D4B}" dt="2024-07-06T14:29:24.474" v="1507" actId="1076"/>
        <pc:sldMkLst>
          <pc:docMk/>
          <pc:sldMk cId="4026022234" sldId="598"/>
        </pc:sldMkLst>
        <pc:spChg chg="del">
          <ac:chgData name="" userId="4df855aef7cffa4d" providerId="LiveId" clId="{A67F898E-5011-469F-9DE3-8F5CC5733D4B}" dt="2024-07-06T14:26:18.773" v="1344" actId="478"/>
          <ac:spMkLst>
            <pc:docMk/>
            <pc:sldMk cId="4026022234" sldId="598"/>
            <ac:spMk id="2" creationId="{12FA360F-680D-3DEB-351C-9C863731F5A5}"/>
          </ac:spMkLst>
        </pc:spChg>
        <pc:spChg chg="del">
          <ac:chgData name="" userId="4df855aef7cffa4d" providerId="LiveId" clId="{A67F898E-5011-469F-9DE3-8F5CC5733D4B}" dt="2024-07-06T14:26:18.773" v="1344" actId="478"/>
          <ac:spMkLst>
            <pc:docMk/>
            <pc:sldMk cId="4026022234" sldId="598"/>
            <ac:spMk id="3" creationId="{F76D6B89-28D8-BD00-8F75-B6A1B14DEBE6}"/>
          </ac:spMkLst>
        </pc:spChg>
        <pc:spChg chg="del">
          <ac:chgData name="" userId="4df855aef7cffa4d" providerId="LiveId" clId="{A67F898E-5011-469F-9DE3-8F5CC5733D4B}" dt="2024-07-06T14:26:18.773" v="1344" actId="478"/>
          <ac:spMkLst>
            <pc:docMk/>
            <pc:sldMk cId="4026022234" sldId="598"/>
            <ac:spMk id="4" creationId="{C1021EB5-AFE4-5470-7639-6F3B1E235653}"/>
          </ac:spMkLst>
        </pc:spChg>
        <pc:spChg chg="mod">
          <ac:chgData name="" userId="4df855aef7cffa4d" providerId="LiveId" clId="{A67F898E-5011-469F-9DE3-8F5CC5733D4B}" dt="2024-07-06T14:26:32.121" v="1348" actId="13822"/>
          <ac:spMkLst>
            <pc:docMk/>
            <pc:sldMk cId="4026022234" sldId="598"/>
            <ac:spMk id="5" creationId="{1AFC384C-7F0E-0DF6-5B73-0F2E7C2CDDBE}"/>
          </ac:spMkLst>
        </pc:spChg>
        <pc:spChg chg="mod">
          <ac:chgData name="" userId="4df855aef7cffa4d" providerId="LiveId" clId="{A67F898E-5011-469F-9DE3-8F5CC5733D4B}" dt="2024-07-06T14:26:29.188" v="1347" actId="1076"/>
          <ac:spMkLst>
            <pc:docMk/>
            <pc:sldMk cId="4026022234" sldId="598"/>
            <ac:spMk id="8" creationId="{065956C9-F755-C363-65C1-E7A329651D7C}"/>
          </ac:spMkLst>
        </pc:spChg>
        <pc:spChg chg="mod">
          <ac:chgData name="" userId="4df855aef7cffa4d" providerId="LiveId" clId="{A67F898E-5011-469F-9DE3-8F5CC5733D4B}" dt="2024-07-06T14:26:29.188" v="1347" actId="1076"/>
          <ac:spMkLst>
            <pc:docMk/>
            <pc:sldMk cId="4026022234" sldId="598"/>
            <ac:spMk id="9" creationId="{5F98C2EC-F614-8557-3421-0B1ADFAC3D21}"/>
          </ac:spMkLst>
        </pc:spChg>
        <pc:spChg chg="mod">
          <ac:chgData name="" userId="4df855aef7cffa4d" providerId="LiveId" clId="{A67F898E-5011-469F-9DE3-8F5CC5733D4B}" dt="2024-07-06T14:26:34.862" v="1349" actId="1076"/>
          <ac:spMkLst>
            <pc:docMk/>
            <pc:sldMk cId="4026022234" sldId="598"/>
            <ac:spMk id="10" creationId="{82EC0419-162C-4ACC-1080-747F03D59374}"/>
          </ac:spMkLst>
        </pc:spChg>
        <pc:spChg chg="mod">
          <ac:chgData name="" userId="4df855aef7cffa4d" providerId="LiveId" clId="{A67F898E-5011-469F-9DE3-8F5CC5733D4B}" dt="2024-07-06T14:27:27.800" v="1417" actId="1076"/>
          <ac:spMkLst>
            <pc:docMk/>
            <pc:sldMk cId="4026022234" sldId="598"/>
            <ac:spMk id="11" creationId="{01C2C351-80AB-3FAB-6F72-D2FA9EB01069}"/>
          </ac:spMkLst>
        </pc:spChg>
        <pc:spChg chg="del mod">
          <ac:chgData name="" userId="4df855aef7cffa4d" providerId="LiveId" clId="{A67F898E-5011-469F-9DE3-8F5CC5733D4B}" dt="2024-07-06T14:27:30.735" v="1418" actId="478"/>
          <ac:spMkLst>
            <pc:docMk/>
            <pc:sldMk cId="4026022234" sldId="598"/>
            <ac:spMk id="13" creationId="{00000000-0000-0000-0000-000000000000}"/>
          </ac:spMkLst>
        </pc:spChg>
        <pc:spChg chg="del mod">
          <ac:chgData name="" userId="4df855aef7cffa4d" providerId="LiveId" clId="{A67F898E-5011-469F-9DE3-8F5CC5733D4B}" dt="2024-07-06T14:28:51.847" v="1479" actId="478"/>
          <ac:spMkLst>
            <pc:docMk/>
            <pc:sldMk cId="4026022234" sldId="598"/>
            <ac:spMk id="15" creationId="{00000000-0000-0000-0000-000000000000}"/>
          </ac:spMkLst>
        </pc:spChg>
        <pc:spChg chg="add mod">
          <ac:chgData name="" userId="4df855aef7cffa4d" providerId="LiveId" clId="{A67F898E-5011-469F-9DE3-8F5CC5733D4B}" dt="2024-07-06T14:27:15.630" v="1414" actId="1076"/>
          <ac:spMkLst>
            <pc:docMk/>
            <pc:sldMk cId="4026022234" sldId="598"/>
            <ac:spMk id="17" creationId="{DBDB0115-1359-4565-90B1-2A22BB743155}"/>
          </ac:spMkLst>
        </pc:spChg>
        <pc:spChg chg="add">
          <ac:chgData name="" userId="4df855aef7cffa4d" providerId="LiveId" clId="{A67F898E-5011-469F-9DE3-8F5CC5733D4B}" dt="2024-07-06T14:27:11.400" v="1412"/>
          <ac:spMkLst>
            <pc:docMk/>
            <pc:sldMk cId="4026022234" sldId="598"/>
            <ac:spMk id="18" creationId="{F5879016-45F1-41AA-9C6C-027D532753EB}"/>
          </ac:spMkLst>
        </pc:spChg>
        <pc:spChg chg="add mod">
          <ac:chgData name="" userId="4df855aef7cffa4d" providerId="LiveId" clId="{A67F898E-5011-469F-9DE3-8F5CC5733D4B}" dt="2024-07-06T14:27:38.683" v="1420" actId="13822"/>
          <ac:spMkLst>
            <pc:docMk/>
            <pc:sldMk cId="4026022234" sldId="598"/>
            <ac:spMk id="19" creationId="{972AD18F-6D17-4A56-A945-A15F6B95FEDB}"/>
          </ac:spMkLst>
        </pc:spChg>
        <pc:spChg chg="add mod">
          <ac:chgData name="" userId="4df855aef7cffa4d" providerId="LiveId" clId="{A67F898E-5011-469F-9DE3-8F5CC5733D4B}" dt="2024-07-06T14:28:42.649" v="1477" actId="1076"/>
          <ac:spMkLst>
            <pc:docMk/>
            <pc:sldMk cId="4026022234" sldId="598"/>
            <ac:spMk id="21" creationId="{87217ECB-8A0A-48E0-976D-3FB2480F14A6}"/>
          </ac:spMkLst>
        </pc:spChg>
        <pc:spChg chg="add mod">
          <ac:chgData name="" userId="4df855aef7cffa4d" providerId="LiveId" clId="{A67F898E-5011-469F-9DE3-8F5CC5733D4B}" dt="2024-07-06T14:29:01.753" v="1480" actId="571"/>
          <ac:spMkLst>
            <pc:docMk/>
            <pc:sldMk cId="4026022234" sldId="598"/>
            <ac:spMk id="22" creationId="{521FDAF8-5B62-4DA1-BF8E-7AE9FBBC7F85}"/>
          </ac:spMkLst>
        </pc:spChg>
        <pc:spChg chg="add mod">
          <ac:chgData name="" userId="4df855aef7cffa4d" providerId="LiveId" clId="{A67F898E-5011-469F-9DE3-8F5CC5733D4B}" dt="2024-07-06T14:29:20.690" v="1505" actId="1076"/>
          <ac:spMkLst>
            <pc:docMk/>
            <pc:sldMk cId="4026022234" sldId="598"/>
            <ac:spMk id="23" creationId="{74B15736-25CC-42D5-AB6E-139FFF1B4122}"/>
          </ac:spMkLst>
        </pc:spChg>
        <pc:picChg chg="mod">
          <ac:chgData name="" userId="4df855aef7cffa4d" providerId="LiveId" clId="{A67F898E-5011-469F-9DE3-8F5CC5733D4B}" dt="2024-07-06T14:26:29.188" v="1347" actId="1076"/>
          <ac:picMkLst>
            <pc:docMk/>
            <pc:sldMk cId="4026022234" sldId="598"/>
            <ac:picMk id="6" creationId="{182D179F-BAA3-DCBE-2F46-B27EFEE60814}"/>
          </ac:picMkLst>
        </pc:picChg>
        <pc:picChg chg="mod">
          <ac:chgData name="" userId="4df855aef7cffa4d" providerId="LiveId" clId="{A67F898E-5011-469F-9DE3-8F5CC5733D4B}" dt="2024-07-06T14:26:29.188" v="1347" actId="1076"/>
          <ac:picMkLst>
            <pc:docMk/>
            <pc:sldMk cId="4026022234" sldId="598"/>
            <ac:picMk id="7" creationId="{EECB6F3D-4FA7-24B6-29A9-2898C620E96F}"/>
          </ac:picMkLst>
        </pc:picChg>
        <pc:picChg chg="del">
          <ac:chgData name="" userId="4df855aef7cffa4d" providerId="LiveId" clId="{A67F898E-5011-469F-9DE3-8F5CC5733D4B}" dt="2024-07-06T14:27:13.329" v="1413" actId="478"/>
          <ac:picMkLst>
            <pc:docMk/>
            <pc:sldMk cId="4026022234" sldId="598"/>
            <ac:picMk id="12" creationId="{D16F810B-FE28-33EE-489A-0976F75168B1}"/>
          </ac:picMkLst>
        </pc:picChg>
        <pc:picChg chg="del mod">
          <ac:chgData name="" userId="4df855aef7cffa4d" providerId="LiveId" clId="{A67F898E-5011-469F-9DE3-8F5CC5733D4B}" dt="2024-07-06T14:27:56.739" v="1421" actId="478"/>
          <ac:picMkLst>
            <pc:docMk/>
            <pc:sldMk cId="4026022234" sldId="598"/>
            <ac:picMk id="14" creationId="{00000000-0000-0000-0000-000000000000}"/>
          </ac:picMkLst>
        </pc:picChg>
        <pc:picChg chg="mod">
          <ac:chgData name="" userId="4df855aef7cffa4d" providerId="LiveId" clId="{A67F898E-5011-469F-9DE3-8F5CC5733D4B}" dt="2024-07-06T14:29:24.474" v="1507" actId="1076"/>
          <ac:picMkLst>
            <pc:docMk/>
            <pc:sldMk cId="4026022234" sldId="598"/>
            <ac:picMk id="16" creationId="{00000000-0000-0000-0000-000000000000}"/>
          </ac:picMkLst>
        </pc:picChg>
        <pc:picChg chg="add mod">
          <ac:chgData name="" userId="4df855aef7cffa4d" providerId="LiveId" clId="{A67F898E-5011-469F-9DE3-8F5CC5733D4B}" dt="2024-07-06T14:28:50.352" v="1478" actId="1076"/>
          <ac:picMkLst>
            <pc:docMk/>
            <pc:sldMk cId="4026022234" sldId="598"/>
            <ac:picMk id="20" creationId="{39D7527B-C692-4C24-95FA-826FA350E52F}"/>
          </ac:picMkLst>
        </pc:picChg>
      </pc:sldChg>
      <pc:sldChg chg="addSp delSp modSp add ord modAnim">
        <pc:chgData name="" userId="4df855aef7cffa4d" providerId="LiveId" clId="{A67F898E-5011-469F-9DE3-8F5CC5733D4B}" dt="2024-07-07T12:03:28.397" v="2128"/>
        <pc:sldMkLst>
          <pc:docMk/>
          <pc:sldMk cId="2344504852" sldId="600"/>
        </pc:sldMkLst>
        <pc:spChg chg="add mod">
          <ac:chgData name="" userId="4df855aef7cffa4d" providerId="LiveId" clId="{A67F898E-5011-469F-9DE3-8F5CC5733D4B}" dt="2024-07-06T14:36:32.535" v="1728" actId="1076"/>
          <ac:spMkLst>
            <pc:docMk/>
            <pc:sldMk cId="2344504852" sldId="600"/>
            <ac:spMk id="2" creationId="{B7A18BEB-08B4-459B-9DE4-90E0915EE974}"/>
          </ac:spMkLst>
        </pc:spChg>
        <pc:spChg chg="del">
          <ac:chgData name="" userId="4df855aef7cffa4d" providerId="LiveId" clId="{A67F898E-5011-469F-9DE3-8F5CC5733D4B}" dt="2024-07-06T14:33:56.703" v="1646" actId="478"/>
          <ac:spMkLst>
            <pc:docMk/>
            <pc:sldMk cId="2344504852" sldId="600"/>
            <ac:spMk id="3" creationId="{12FA360F-680D-3DEB-351C-9C863731F5A5}"/>
          </ac:spMkLst>
        </pc:spChg>
        <pc:spChg chg="del">
          <ac:chgData name="" userId="4df855aef7cffa4d" providerId="LiveId" clId="{A67F898E-5011-469F-9DE3-8F5CC5733D4B}" dt="2024-07-06T14:33:56.703" v="1646" actId="478"/>
          <ac:spMkLst>
            <pc:docMk/>
            <pc:sldMk cId="2344504852" sldId="600"/>
            <ac:spMk id="4" creationId="{F76D6B89-28D8-BD00-8F75-B6A1B14DEBE6}"/>
          </ac:spMkLst>
        </pc:spChg>
        <pc:spChg chg="del">
          <ac:chgData name="" userId="4df855aef7cffa4d" providerId="LiveId" clId="{A67F898E-5011-469F-9DE3-8F5CC5733D4B}" dt="2024-07-06T14:33:56.703" v="1646" actId="478"/>
          <ac:spMkLst>
            <pc:docMk/>
            <pc:sldMk cId="2344504852" sldId="600"/>
            <ac:spMk id="5" creationId="{C1021EB5-AFE4-5470-7639-6F3B1E235653}"/>
          </ac:spMkLst>
        </pc:spChg>
        <pc:spChg chg="mod">
          <ac:chgData name="" userId="4df855aef7cffa4d" providerId="LiveId" clId="{A67F898E-5011-469F-9DE3-8F5CC5733D4B}" dt="2024-07-06T14:34:40.965" v="1689" actId="1076"/>
          <ac:spMkLst>
            <pc:docMk/>
            <pc:sldMk cId="2344504852" sldId="600"/>
            <ac:spMk id="12" creationId="{C1021EB5-AFE4-5470-7639-6F3B1E235653}"/>
          </ac:spMkLst>
        </pc:spChg>
        <pc:spChg chg="mod">
          <ac:chgData name="" userId="4df855aef7cffa4d" providerId="LiveId" clId="{A67F898E-5011-469F-9DE3-8F5CC5733D4B}" dt="2024-07-06T14:37:16.416" v="1735" actId="164"/>
          <ac:spMkLst>
            <pc:docMk/>
            <pc:sldMk cId="2344504852" sldId="600"/>
            <ac:spMk id="13" creationId="{00000000-0000-0000-0000-000000000000}"/>
          </ac:spMkLst>
        </pc:spChg>
        <pc:spChg chg="mod">
          <ac:chgData name="" userId="4df855aef7cffa4d" providerId="LiveId" clId="{A67F898E-5011-469F-9DE3-8F5CC5733D4B}" dt="2024-07-06T14:37:16.416" v="1735" actId="164"/>
          <ac:spMkLst>
            <pc:docMk/>
            <pc:sldMk cId="2344504852" sldId="600"/>
            <ac:spMk id="14" creationId="{00000000-0000-0000-0000-000000000000}"/>
          </ac:spMkLst>
        </pc:spChg>
        <pc:spChg chg="add mod">
          <ac:chgData name="" userId="4df855aef7cffa4d" providerId="LiveId" clId="{A67F898E-5011-469F-9DE3-8F5CC5733D4B}" dt="2024-07-06T14:36:20.897" v="1725" actId="1076"/>
          <ac:spMkLst>
            <pc:docMk/>
            <pc:sldMk cId="2344504852" sldId="600"/>
            <ac:spMk id="16" creationId="{001AC754-31B4-4815-A8BA-D81D8446C503}"/>
          </ac:spMkLst>
        </pc:spChg>
        <pc:spChg chg="add mod">
          <ac:chgData name="" userId="4df855aef7cffa4d" providerId="LiveId" clId="{A67F898E-5011-469F-9DE3-8F5CC5733D4B}" dt="2024-07-06T14:36:42.930" v="1734" actId="1076"/>
          <ac:spMkLst>
            <pc:docMk/>
            <pc:sldMk cId="2344504852" sldId="600"/>
            <ac:spMk id="17" creationId="{15446496-5E1C-421A-AEB9-5B935040A727}"/>
          </ac:spMkLst>
        </pc:spChg>
        <pc:spChg chg="add mod">
          <ac:chgData name="" userId="4df855aef7cffa4d" providerId="LiveId" clId="{A67F898E-5011-469F-9DE3-8F5CC5733D4B}" dt="2024-07-06T14:37:55.947" v="1768" actId="1076"/>
          <ac:spMkLst>
            <pc:docMk/>
            <pc:sldMk cId="2344504852" sldId="600"/>
            <ac:spMk id="19" creationId="{B82B95E6-BE78-48D9-98E4-DA5522E6357D}"/>
          </ac:spMkLst>
        </pc:spChg>
        <pc:spChg chg="add mod">
          <ac:chgData name="" userId="4df855aef7cffa4d" providerId="LiveId" clId="{A67F898E-5011-469F-9DE3-8F5CC5733D4B}" dt="2024-07-06T14:37:55.947" v="1768" actId="1076"/>
          <ac:spMkLst>
            <pc:docMk/>
            <pc:sldMk cId="2344504852" sldId="600"/>
            <ac:spMk id="20" creationId="{B91C6BA0-B941-4C95-B9DB-8F043D9AF7DA}"/>
          </ac:spMkLst>
        </pc:spChg>
        <pc:grpChg chg="add mod">
          <ac:chgData name="" userId="4df855aef7cffa4d" providerId="LiveId" clId="{A67F898E-5011-469F-9DE3-8F5CC5733D4B}" dt="2024-07-06T14:37:55.947" v="1768" actId="1076"/>
          <ac:grpSpMkLst>
            <pc:docMk/>
            <pc:sldMk cId="2344504852" sldId="600"/>
            <ac:grpSpMk id="18" creationId="{3F638CF4-9C9C-4C1E-A68E-9AA99D1804DB}"/>
          </ac:grpSpMkLst>
        </pc:grpChg>
        <pc:picChg chg="mod">
          <ac:chgData name="" userId="4df855aef7cffa4d" providerId="LiveId" clId="{A67F898E-5011-469F-9DE3-8F5CC5733D4B}" dt="2024-07-06T14:36:36.575" v="1731" actId="1076"/>
          <ac:picMkLst>
            <pc:docMk/>
            <pc:sldMk cId="2344504852" sldId="600"/>
            <ac:picMk id="6" creationId="{439A4EDC-D000-1295-9255-96FAE43884A1}"/>
          </ac:picMkLst>
        </pc:picChg>
        <pc:picChg chg="del">
          <ac:chgData name="" userId="4df855aef7cffa4d" providerId="LiveId" clId="{A67F898E-5011-469F-9DE3-8F5CC5733D4B}" dt="2024-07-06T14:34:09.086" v="1678" actId="478"/>
          <ac:picMkLst>
            <pc:docMk/>
            <pc:sldMk cId="2344504852" sldId="600"/>
            <ac:picMk id="15" creationId="{3C280281-1380-DE6D-C290-CBF45A680AE6}"/>
          </ac:picMkLst>
        </pc:picChg>
      </pc:sldChg>
      <pc:sldChg chg="add del modAnim">
        <pc:chgData name="" userId="4df855aef7cffa4d" providerId="LiveId" clId="{A67F898E-5011-469F-9DE3-8F5CC5733D4B}" dt="2024-07-06T14:32:04.037" v="1597" actId="2696"/>
        <pc:sldMkLst>
          <pc:docMk/>
          <pc:sldMk cId="4283900809" sldId="601"/>
        </pc:sldMkLst>
      </pc:sldChg>
      <pc:sldChg chg="add del modAnim">
        <pc:chgData name="" userId="4df855aef7cffa4d" providerId="LiveId" clId="{A67F898E-5011-469F-9DE3-8F5CC5733D4B}" dt="2024-07-06T14:23:28.965" v="1255" actId="2696"/>
        <pc:sldMkLst>
          <pc:docMk/>
          <pc:sldMk cId="1854606321" sldId="604"/>
        </pc:sldMkLst>
      </pc:sldChg>
      <pc:sldChg chg="addSp delSp modSp">
        <pc:chgData name="" userId="4df855aef7cffa4d" providerId="LiveId" clId="{A67F898E-5011-469F-9DE3-8F5CC5733D4B}" dt="2024-07-07T12:13:32.577" v="3130" actId="20577"/>
        <pc:sldMkLst>
          <pc:docMk/>
          <pc:sldMk cId="980143643" sldId="793"/>
        </pc:sldMkLst>
        <pc:spChg chg="add del mod">
          <ac:chgData name="" userId="4df855aef7cffa4d" providerId="LiveId" clId="{A67F898E-5011-469F-9DE3-8F5CC5733D4B}" dt="2024-07-07T12:09:29.822" v="2608" actId="478"/>
          <ac:spMkLst>
            <pc:docMk/>
            <pc:sldMk cId="980143643" sldId="793"/>
            <ac:spMk id="2" creationId="{80C16A91-1A4B-4EFE-8171-85AC8A790C4C}"/>
          </ac:spMkLst>
        </pc:spChg>
        <pc:spChg chg="mod">
          <ac:chgData name="" userId="4df855aef7cffa4d" providerId="LiveId" clId="{A67F898E-5011-469F-9DE3-8F5CC5733D4B}" dt="2024-07-07T12:07:40.349" v="2429" actId="1038"/>
          <ac:spMkLst>
            <pc:docMk/>
            <pc:sldMk cId="980143643" sldId="793"/>
            <ac:spMk id="7" creationId="{F2CDD4A8-BE60-4922-B15D-012E033C7C75}"/>
          </ac:spMkLst>
        </pc:spChg>
        <pc:spChg chg="mod">
          <ac:chgData name="" userId="4df855aef7cffa4d" providerId="LiveId" clId="{A67F898E-5011-469F-9DE3-8F5CC5733D4B}" dt="2024-07-07T12:06:26.064" v="2278" actId="207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A67F898E-5011-469F-9DE3-8F5CC5733D4B}" dt="2024-07-06T13:48:06.108" v="41" actId="14100"/>
          <ac:spMkLst>
            <pc:docMk/>
            <pc:sldMk cId="980143643" sldId="793"/>
            <ac:spMk id="13" creationId="{046E2186-6126-4D61-B668-0425D3820633}"/>
          </ac:spMkLst>
        </pc:spChg>
        <pc:spChg chg="add mod">
          <ac:chgData name="" userId="4df855aef7cffa4d" providerId="LiveId" clId="{A67F898E-5011-469F-9DE3-8F5CC5733D4B}" dt="2024-07-07T12:09:20.311" v="2607" actId="207"/>
          <ac:spMkLst>
            <pc:docMk/>
            <pc:sldMk cId="980143643" sldId="793"/>
            <ac:spMk id="14" creationId="{DF85459D-8329-4E5B-B542-BF23ADDFE875}"/>
          </ac:spMkLst>
        </pc:spChg>
        <pc:spChg chg="add del mod">
          <ac:chgData name="" userId="4df855aef7cffa4d" providerId="LiveId" clId="{A67F898E-5011-469F-9DE3-8F5CC5733D4B}" dt="2024-07-07T12:09:17.271" v="2606" actId="478"/>
          <ac:spMkLst>
            <pc:docMk/>
            <pc:sldMk cId="980143643" sldId="793"/>
            <ac:spMk id="15" creationId="{62C26205-D3BD-469C-81F7-E72F4FD6F6F7}"/>
          </ac:spMkLst>
        </pc:spChg>
        <pc:spChg chg="add mod">
          <ac:chgData name="" userId="4df855aef7cffa4d" providerId="LiveId" clId="{A67F898E-5011-469F-9DE3-8F5CC5733D4B}" dt="2024-07-07T12:09:43.590" v="2640" actId="14100"/>
          <ac:spMkLst>
            <pc:docMk/>
            <pc:sldMk cId="980143643" sldId="793"/>
            <ac:spMk id="16" creationId="{D2699238-E074-4DD0-8F2A-B6A63246FDE3}"/>
          </ac:spMkLst>
        </pc:spChg>
        <pc:spChg chg="del mod">
          <ac:chgData name="" userId="4df855aef7cffa4d" providerId="LiveId" clId="{A67F898E-5011-469F-9DE3-8F5CC5733D4B}" dt="2024-07-06T13:48:14.860" v="54" actId="478"/>
          <ac:spMkLst>
            <pc:docMk/>
            <pc:sldMk cId="980143643" sldId="793"/>
            <ac:spMk id="17" creationId="{4EF0C362-A96B-423B-AFBA-2D7E666D5DF1}"/>
          </ac:spMkLst>
        </pc:spChg>
        <pc:spChg chg="del mod">
          <ac:chgData name="" userId="4df855aef7cffa4d" providerId="LiveId" clId="{A67F898E-5011-469F-9DE3-8F5CC5733D4B}" dt="2024-07-06T13:48:14.860" v="54" actId="478"/>
          <ac:spMkLst>
            <pc:docMk/>
            <pc:sldMk cId="980143643" sldId="793"/>
            <ac:spMk id="18" creationId="{094D2A5E-0FE1-4BA9-9FDB-05336E574868}"/>
          </ac:spMkLst>
        </pc:spChg>
        <pc:spChg chg="del mod">
          <ac:chgData name="" userId="4df855aef7cffa4d" providerId="LiveId" clId="{A67F898E-5011-469F-9DE3-8F5CC5733D4B}" dt="2024-07-06T13:48:14.860" v="54" actId="478"/>
          <ac:spMkLst>
            <pc:docMk/>
            <pc:sldMk cId="980143643" sldId="793"/>
            <ac:spMk id="19" creationId="{18771538-FD43-4688-9E06-D1CF7EF7A862}"/>
          </ac:spMkLst>
        </pc:spChg>
        <pc:spChg chg="del mod">
          <ac:chgData name="" userId="4df855aef7cffa4d" providerId="LiveId" clId="{A67F898E-5011-469F-9DE3-8F5CC5733D4B}" dt="2024-07-06T13:48:14.860" v="54" actId="478"/>
          <ac:spMkLst>
            <pc:docMk/>
            <pc:sldMk cId="980143643" sldId="793"/>
            <ac:spMk id="20" creationId="{58DD2910-8F75-4341-87E3-168BB880B8FB}"/>
          </ac:spMkLst>
        </pc:spChg>
        <pc:spChg chg="del mod">
          <ac:chgData name="" userId="4df855aef7cffa4d" providerId="LiveId" clId="{A67F898E-5011-469F-9DE3-8F5CC5733D4B}" dt="2024-07-06T13:48:14.860" v="54" actId="478"/>
          <ac:spMkLst>
            <pc:docMk/>
            <pc:sldMk cId="980143643" sldId="793"/>
            <ac:spMk id="21" creationId="{8E4742F5-C429-4843-A604-27984E392046}"/>
          </ac:spMkLst>
        </pc:spChg>
        <pc:spChg chg="del mod">
          <ac:chgData name="" userId="4df855aef7cffa4d" providerId="LiveId" clId="{A67F898E-5011-469F-9DE3-8F5CC5733D4B}" dt="2024-07-06T13:48:14.860" v="54" actId="478"/>
          <ac:spMkLst>
            <pc:docMk/>
            <pc:sldMk cId="980143643" sldId="793"/>
            <ac:spMk id="22" creationId="{3F24E003-33BA-4EAA-8A5B-AE476A51F1F0}"/>
          </ac:spMkLst>
        </pc:spChg>
        <pc:spChg chg="add mod">
          <ac:chgData name="" userId="4df855aef7cffa4d" providerId="LiveId" clId="{A67F898E-5011-469F-9DE3-8F5CC5733D4B}" dt="2024-07-07T12:10:04.059" v="2652" actId="14100"/>
          <ac:spMkLst>
            <pc:docMk/>
            <pc:sldMk cId="980143643" sldId="793"/>
            <ac:spMk id="23" creationId="{D5B93AB7-FEC3-4C0F-8271-FA25F63A04F6}"/>
          </ac:spMkLst>
        </pc:spChg>
        <pc:spChg chg="add mod">
          <ac:chgData name="" userId="4df855aef7cffa4d" providerId="LiveId" clId="{A67F898E-5011-469F-9DE3-8F5CC5733D4B}" dt="2024-07-07T12:11:41.290" v="2822" actId="20577"/>
          <ac:spMkLst>
            <pc:docMk/>
            <pc:sldMk cId="980143643" sldId="793"/>
            <ac:spMk id="24" creationId="{D3B7019C-169D-4F05-8787-398369869BFA}"/>
          </ac:spMkLst>
        </pc:spChg>
        <pc:spChg chg="add del mod">
          <ac:chgData name="" userId="4df855aef7cffa4d" providerId="LiveId" clId="{A67F898E-5011-469F-9DE3-8F5CC5733D4B}" dt="2024-07-07T12:11:34.496" v="2791" actId="478"/>
          <ac:spMkLst>
            <pc:docMk/>
            <pc:sldMk cId="980143643" sldId="793"/>
            <ac:spMk id="25" creationId="{729C7AC1-EC50-493B-97B4-3ACC935C5414}"/>
          </ac:spMkLst>
        </pc:spChg>
        <pc:spChg chg="add mod">
          <ac:chgData name="" userId="4df855aef7cffa4d" providerId="LiveId" clId="{A67F898E-5011-469F-9DE3-8F5CC5733D4B}" dt="2024-07-07T12:12:15.651" v="2916" actId="20577"/>
          <ac:spMkLst>
            <pc:docMk/>
            <pc:sldMk cId="980143643" sldId="793"/>
            <ac:spMk id="26" creationId="{E8E25DED-E4C2-44BD-9E8B-A19E827E5185}"/>
          </ac:spMkLst>
        </pc:spChg>
        <pc:spChg chg="add mod">
          <ac:chgData name="" userId="4df855aef7cffa4d" providerId="LiveId" clId="{A67F898E-5011-469F-9DE3-8F5CC5733D4B}" dt="2024-07-07T12:12:43.181" v="2956" actId="20577"/>
          <ac:spMkLst>
            <pc:docMk/>
            <pc:sldMk cId="980143643" sldId="793"/>
            <ac:spMk id="27" creationId="{A088D8F0-D37A-4509-A67C-E09201413922}"/>
          </ac:spMkLst>
        </pc:spChg>
        <pc:spChg chg="add mod">
          <ac:chgData name="" userId="4df855aef7cffa4d" providerId="LiveId" clId="{A67F898E-5011-469F-9DE3-8F5CC5733D4B}" dt="2024-07-07T12:13:09.649" v="3046" actId="1076"/>
          <ac:spMkLst>
            <pc:docMk/>
            <pc:sldMk cId="980143643" sldId="793"/>
            <ac:spMk id="28" creationId="{E7D1B302-2DE4-40C6-B195-261C52318CC7}"/>
          </ac:spMkLst>
        </pc:spChg>
        <pc:spChg chg="add mod">
          <ac:chgData name="" userId="4df855aef7cffa4d" providerId="LiveId" clId="{A67F898E-5011-469F-9DE3-8F5CC5733D4B}" dt="2024-07-07T12:13:32.577" v="3130" actId="20577"/>
          <ac:spMkLst>
            <pc:docMk/>
            <pc:sldMk cId="980143643" sldId="793"/>
            <ac:spMk id="29" creationId="{537F9570-4474-4F48-9041-B8EE9E14C307}"/>
          </ac:spMkLst>
        </pc:spChg>
      </pc:sldChg>
      <pc:sldChg chg="addSp modSp add">
        <pc:chgData name="" userId="4df855aef7cffa4d" providerId="LiveId" clId="{A67F898E-5011-469F-9DE3-8F5CC5733D4B}" dt="2024-07-06T14:34:28.560" v="1687" actId="14100"/>
        <pc:sldMkLst>
          <pc:docMk/>
          <pc:sldMk cId="2227171731" sldId="794"/>
        </pc:sldMkLst>
        <pc:spChg chg="add mod">
          <ac:chgData name="" userId="4df855aef7cffa4d" providerId="LiveId" clId="{A67F898E-5011-469F-9DE3-8F5CC5733D4B}" dt="2024-07-06T14:12:19.646" v="944" actId="1076"/>
          <ac:spMkLst>
            <pc:docMk/>
            <pc:sldMk cId="2227171731" sldId="794"/>
            <ac:spMk id="2" creationId="{3EC1DFBF-F796-4BFA-B2EB-5201DCC20286}"/>
          </ac:spMkLst>
        </pc:spChg>
        <pc:spChg chg="add mod">
          <ac:chgData name="" userId="4df855aef7cffa4d" providerId="LiveId" clId="{A67F898E-5011-469F-9DE3-8F5CC5733D4B}" dt="2024-07-06T14:12:19.646" v="944" actId="1076"/>
          <ac:spMkLst>
            <pc:docMk/>
            <pc:sldMk cId="2227171731" sldId="794"/>
            <ac:spMk id="3" creationId="{E491DB6F-721A-47DB-9FDE-722D67A1C171}"/>
          </ac:spMkLst>
        </pc:spChg>
        <pc:spChg chg="add mod">
          <ac:chgData name="" userId="4df855aef7cffa4d" providerId="LiveId" clId="{A67F898E-5011-469F-9DE3-8F5CC5733D4B}" dt="2024-07-06T14:12:19.646" v="944" actId="1076"/>
          <ac:spMkLst>
            <pc:docMk/>
            <pc:sldMk cId="2227171731" sldId="794"/>
            <ac:spMk id="5" creationId="{A9682831-CDE7-479D-8FE1-F61627AFBE9D}"/>
          </ac:spMkLst>
        </pc:spChg>
        <pc:spChg chg="add mod">
          <ac:chgData name="" userId="4df855aef7cffa4d" providerId="LiveId" clId="{A67F898E-5011-469F-9DE3-8F5CC5733D4B}" dt="2024-07-06T14:12:19.646" v="944" actId="1076"/>
          <ac:spMkLst>
            <pc:docMk/>
            <pc:sldMk cId="2227171731" sldId="794"/>
            <ac:spMk id="6" creationId="{EE3B5EC4-865D-450F-AFED-E9959A16003A}"/>
          </ac:spMkLst>
        </pc:spChg>
        <pc:spChg chg="add mod">
          <ac:chgData name="" userId="4df855aef7cffa4d" providerId="LiveId" clId="{A67F898E-5011-469F-9DE3-8F5CC5733D4B}" dt="2024-07-06T14:12:19.646" v="944" actId="1076"/>
          <ac:spMkLst>
            <pc:docMk/>
            <pc:sldMk cId="2227171731" sldId="794"/>
            <ac:spMk id="7" creationId="{589A69A3-5D0F-442B-9339-7B3AD338D8E2}"/>
          </ac:spMkLst>
        </pc:spChg>
        <pc:spChg chg="add mod">
          <ac:chgData name="" userId="4df855aef7cffa4d" providerId="LiveId" clId="{A67F898E-5011-469F-9DE3-8F5CC5733D4B}" dt="2024-07-06T14:12:19.646" v="944" actId="1076"/>
          <ac:spMkLst>
            <pc:docMk/>
            <pc:sldMk cId="2227171731" sldId="794"/>
            <ac:spMk id="8" creationId="{8472A3F6-4388-4F40-874E-72B59CCEACE5}"/>
          </ac:spMkLst>
        </pc:spChg>
        <pc:spChg chg="add mod">
          <ac:chgData name="" userId="4df855aef7cffa4d" providerId="LiveId" clId="{A67F898E-5011-469F-9DE3-8F5CC5733D4B}" dt="2024-07-06T14:12:19.646" v="944" actId="1076"/>
          <ac:spMkLst>
            <pc:docMk/>
            <pc:sldMk cId="2227171731" sldId="794"/>
            <ac:spMk id="9" creationId="{78B60BFF-D62F-47A2-81FE-9BA10B0D2803}"/>
          </ac:spMkLst>
        </pc:spChg>
        <pc:spChg chg="add mod">
          <ac:chgData name="" userId="4df855aef7cffa4d" providerId="LiveId" clId="{A67F898E-5011-469F-9DE3-8F5CC5733D4B}" dt="2024-07-06T14:13:28.326" v="979" actId="14100"/>
          <ac:spMkLst>
            <pc:docMk/>
            <pc:sldMk cId="2227171731" sldId="794"/>
            <ac:spMk id="10" creationId="{8EC0DB95-4205-4CAF-AF97-A466A62B7FE2}"/>
          </ac:spMkLst>
        </pc:spChg>
        <pc:spChg chg="add mod">
          <ac:chgData name="" userId="4df855aef7cffa4d" providerId="LiveId" clId="{A67F898E-5011-469F-9DE3-8F5CC5733D4B}" dt="2024-07-06T14:34:28.560" v="1687" actId="14100"/>
          <ac:spMkLst>
            <pc:docMk/>
            <pc:sldMk cId="2227171731" sldId="794"/>
            <ac:spMk id="11" creationId="{F0BC087C-6243-4C2C-A273-D7C383B3405E}"/>
          </ac:spMkLst>
        </pc:spChg>
        <pc:spChg chg="add mod">
          <ac:chgData name="" userId="4df855aef7cffa4d" providerId="LiveId" clId="{A67F898E-5011-469F-9DE3-8F5CC5733D4B}" dt="2024-07-06T14:14:27.979" v="1048" actId="1076"/>
          <ac:spMkLst>
            <pc:docMk/>
            <pc:sldMk cId="2227171731" sldId="794"/>
            <ac:spMk id="13" creationId="{CED66C54-CC6B-49EC-8B6A-D705D3B28C0D}"/>
          </ac:spMkLst>
        </pc:spChg>
        <pc:spChg chg="add mod">
          <ac:chgData name="" userId="4df855aef7cffa4d" providerId="LiveId" clId="{A67F898E-5011-469F-9DE3-8F5CC5733D4B}" dt="2024-07-06T14:14:27.979" v="1048" actId="1076"/>
          <ac:spMkLst>
            <pc:docMk/>
            <pc:sldMk cId="2227171731" sldId="794"/>
            <ac:spMk id="14" creationId="{814BC5C8-82A0-41C7-AA5D-AE32761FA86E}"/>
          </ac:spMkLst>
        </pc:spChg>
        <pc:spChg chg="add mod">
          <ac:chgData name="" userId="4df855aef7cffa4d" providerId="LiveId" clId="{A67F898E-5011-469F-9DE3-8F5CC5733D4B}" dt="2024-07-06T14:17:23.891" v="1079" actId="14100"/>
          <ac:spMkLst>
            <pc:docMk/>
            <pc:sldMk cId="2227171731" sldId="794"/>
            <ac:spMk id="15" creationId="{7130BD49-3F42-4178-AAA2-F534F563ECBF}"/>
          </ac:spMkLst>
        </pc:spChg>
        <pc:spChg chg="add mod">
          <ac:chgData name="" userId="4df855aef7cffa4d" providerId="LiveId" clId="{A67F898E-5011-469F-9DE3-8F5CC5733D4B}" dt="2024-07-06T14:17:09.425" v="1078" actId="1076"/>
          <ac:spMkLst>
            <pc:docMk/>
            <pc:sldMk cId="2227171731" sldId="794"/>
            <ac:spMk id="16" creationId="{9920267D-9313-46D0-9563-31F7FB40F990}"/>
          </ac:spMkLst>
        </pc:spChg>
        <pc:picChg chg="add mod">
          <ac:chgData name="" userId="4df855aef7cffa4d" providerId="LiveId" clId="{A67F898E-5011-469F-9DE3-8F5CC5733D4B}" dt="2024-07-06T14:12:19.646" v="944" actId="1076"/>
          <ac:picMkLst>
            <pc:docMk/>
            <pc:sldMk cId="2227171731" sldId="794"/>
            <ac:picMk id="4" creationId="{8EF3D3D1-EBD1-44E4-B0C3-B382B956F19E}"/>
          </ac:picMkLst>
        </pc:picChg>
        <pc:picChg chg="add mod">
          <ac:chgData name="" userId="4df855aef7cffa4d" providerId="LiveId" clId="{A67F898E-5011-469F-9DE3-8F5CC5733D4B}" dt="2024-07-06T14:14:27.979" v="1048" actId="1076"/>
          <ac:picMkLst>
            <pc:docMk/>
            <pc:sldMk cId="2227171731" sldId="794"/>
            <ac:picMk id="12" creationId="{DB1612B1-4BC6-4FE9-BD16-6521EE6B2C86}"/>
          </ac:picMkLst>
        </pc:picChg>
      </pc:sldChg>
      <pc:sldChg chg="addSp delSp modSp add">
        <pc:chgData name="" userId="4df855aef7cffa4d" providerId="LiveId" clId="{A67F898E-5011-469F-9DE3-8F5CC5733D4B}" dt="2024-07-06T14:33:39.046" v="1636" actId="478"/>
        <pc:sldMkLst>
          <pc:docMk/>
          <pc:sldMk cId="1180380170" sldId="795"/>
        </pc:sldMkLst>
        <pc:spChg chg="add mod">
          <ac:chgData name="" userId="4df855aef7cffa4d" providerId="LiveId" clId="{A67F898E-5011-469F-9DE3-8F5CC5733D4B}" dt="2024-07-06T14:30:31.880" v="1551" actId="1076"/>
          <ac:spMkLst>
            <pc:docMk/>
            <pc:sldMk cId="1180380170" sldId="795"/>
            <ac:spMk id="3" creationId="{C17BFEDE-9E73-4675-97D6-CDD58F4B552A}"/>
          </ac:spMkLst>
        </pc:spChg>
        <pc:spChg chg="add mod">
          <ac:chgData name="" userId="4df855aef7cffa4d" providerId="LiveId" clId="{A67F898E-5011-469F-9DE3-8F5CC5733D4B}" dt="2024-07-06T14:30:58.796" v="1555" actId="1076"/>
          <ac:spMkLst>
            <pc:docMk/>
            <pc:sldMk cId="1180380170" sldId="795"/>
            <ac:spMk id="4" creationId="{B3C54F07-93A2-48CE-A146-4BEB2F167DDE}"/>
          </ac:spMkLst>
        </pc:spChg>
        <pc:spChg chg="add mod">
          <ac:chgData name="" userId="4df855aef7cffa4d" providerId="LiveId" clId="{A67F898E-5011-469F-9DE3-8F5CC5733D4B}" dt="2024-07-06T14:33:18.554" v="1620" actId="1076"/>
          <ac:spMkLst>
            <pc:docMk/>
            <pc:sldMk cId="1180380170" sldId="795"/>
            <ac:spMk id="5" creationId="{D72873B9-971C-4FD3-84D4-2D08DF817F6D}"/>
          </ac:spMkLst>
        </pc:spChg>
        <pc:spChg chg="add mod">
          <ac:chgData name="" userId="4df855aef7cffa4d" providerId="LiveId" clId="{A67F898E-5011-469F-9DE3-8F5CC5733D4B}" dt="2024-07-06T14:31:39.973" v="1580" actId="571"/>
          <ac:spMkLst>
            <pc:docMk/>
            <pc:sldMk cId="1180380170" sldId="795"/>
            <ac:spMk id="6" creationId="{4B374DC7-3346-41E6-A99D-C0B3EC97A030}"/>
          </ac:spMkLst>
        </pc:spChg>
        <pc:spChg chg="add mod">
          <ac:chgData name="" userId="4df855aef7cffa4d" providerId="LiveId" clId="{A67F898E-5011-469F-9DE3-8F5CC5733D4B}" dt="2024-07-06T14:31:57.744" v="1596" actId="1076"/>
          <ac:spMkLst>
            <pc:docMk/>
            <pc:sldMk cId="1180380170" sldId="795"/>
            <ac:spMk id="7" creationId="{147E63C0-81F3-4F74-9498-595D112F87D0}"/>
          </ac:spMkLst>
        </pc:spChg>
        <pc:spChg chg="add del mod">
          <ac:chgData name="" userId="4df855aef7cffa4d" providerId="LiveId" clId="{A67F898E-5011-469F-9DE3-8F5CC5733D4B}" dt="2024-07-06T14:33:37.193" v="1635" actId="478"/>
          <ac:spMkLst>
            <pc:docMk/>
            <pc:sldMk cId="1180380170" sldId="795"/>
            <ac:spMk id="8" creationId="{8E168987-2EF6-4596-B90A-676EB16521C3}"/>
          </ac:spMkLst>
        </pc:spChg>
        <pc:spChg chg="add del mod">
          <ac:chgData name="" userId="4df855aef7cffa4d" providerId="LiveId" clId="{A67F898E-5011-469F-9DE3-8F5CC5733D4B}" dt="2024-07-06T14:33:39.046" v="1636" actId="478"/>
          <ac:spMkLst>
            <pc:docMk/>
            <pc:sldMk cId="1180380170" sldId="795"/>
            <ac:spMk id="9" creationId="{AC4C218B-AA87-4CCD-83FA-07F28CE4F3D9}"/>
          </ac:spMkLst>
        </pc:spChg>
        <pc:picChg chg="add mod">
          <ac:chgData name="" userId="4df855aef7cffa4d" providerId="LiveId" clId="{A67F898E-5011-469F-9DE3-8F5CC5733D4B}" dt="2024-07-06T14:32:28.069" v="1605" actId="1076"/>
          <ac:picMkLst>
            <pc:docMk/>
            <pc:sldMk cId="1180380170" sldId="795"/>
            <ac:picMk id="2" creationId="{FBBBF347-B3FB-4381-8E64-A0F5623C8539}"/>
          </ac:picMkLst>
        </pc:picChg>
      </pc:sldChg>
      <pc:sldChg chg="addSp delSp modSp add ord">
        <pc:chgData name="" userId="4df855aef7cffa4d" providerId="LiveId" clId="{A67F898E-5011-469F-9DE3-8F5CC5733D4B}" dt="2024-07-07T12:05:56.744" v="2270" actId="1076"/>
        <pc:sldMkLst>
          <pc:docMk/>
          <pc:sldMk cId="1755285342" sldId="796"/>
        </pc:sldMkLst>
        <pc:spChg chg="add del mod">
          <ac:chgData name="" userId="4df855aef7cffa4d" providerId="LiveId" clId="{A67F898E-5011-469F-9DE3-8F5CC5733D4B}" dt="2024-07-07T11:55:06.906" v="1833" actId="478"/>
          <ac:spMkLst>
            <pc:docMk/>
            <pc:sldMk cId="1755285342" sldId="796"/>
            <ac:spMk id="3" creationId="{1AD3F11B-1891-4DE7-908F-DBC322C45120}"/>
          </ac:spMkLst>
        </pc:spChg>
        <pc:spChg chg="add del">
          <ac:chgData name="" userId="4df855aef7cffa4d" providerId="LiveId" clId="{A67F898E-5011-469F-9DE3-8F5CC5733D4B}" dt="2024-07-07T11:54:18.342" v="1775"/>
          <ac:spMkLst>
            <pc:docMk/>
            <pc:sldMk cId="1755285342" sldId="796"/>
            <ac:spMk id="5" creationId="{066E4188-65D9-4C3B-9E04-5BF074795191}"/>
          </ac:spMkLst>
        </pc:spChg>
        <pc:spChg chg="add mod">
          <ac:chgData name="" userId="4df855aef7cffa4d" providerId="LiveId" clId="{A67F898E-5011-469F-9DE3-8F5CC5733D4B}" dt="2024-07-07T12:00:35.421" v="1981" actId="14100"/>
          <ac:spMkLst>
            <pc:docMk/>
            <pc:sldMk cId="1755285342" sldId="796"/>
            <ac:spMk id="6" creationId="{314CECBB-267B-43CB-AB66-844DEB5AA424}"/>
          </ac:spMkLst>
        </pc:spChg>
        <pc:spChg chg="add mod">
          <ac:chgData name="" userId="4df855aef7cffa4d" providerId="LiveId" clId="{A67F898E-5011-469F-9DE3-8F5CC5733D4B}" dt="2024-07-07T12:03:11.424" v="2124" actId="207"/>
          <ac:spMkLst>
            <pc:docMk/>
            <pc:sldMk cId="1755285342" sldId="796"/>
            <ac:spMk id="7" creationId="{2A63DA6F-57B3-4793-BCD1-956D7ED42A1B}"/>
          </ac:spMkLst>
        </pc:spChg>
        <pc:spChg chg="add mod">
          <ac:chgData name="" userId="4df855aef7cffa4d" providerId="LiveId" clId="{A67F898E-5011-469F-9DE3-8F5CC5733D4B}" dt="2024-07-07T12:00:23.723" v="1978" actId="1076"/>
          <ac:spMkLst>
            <pc:docMk/>
            <pc:sldMk cId="1755285342" sldId="796"/>
            <ac:spMk id="8" creationId="{6F309863-64F8-4EA8-A061-9E2DD0ECBA95}"/>
          </ac:spMkLst>
        </pc:spChg>
        <pc:spChg chg="add mod">
          <ac:chgData name="" userId="4df855aef7cffa4d" providerId="LiveId" clId="{A67F898E-5011-469F-9DE3-8F5CC5733D4B}" dt="2024-07-07T12:00:23.723" v="1978" actId="1076"/>
          <ac:spMkLst>
            <pc:docMk/>
            <pc:sldMk cId="1755285342" sldId="796"/>
            <ac:spMk id="10" creationId="{7D04C4BA-DED4-47CC-9142-697F21CDBF23}"/>
          </ac:spMkLst>
        </pc:spChg>
        <pc:spChg chg="add mod">
          <ac:chgData name="" userId="4df855aef7cffa4d" providerId="LiveId" clId="{A67F898E-5011-469F-9DE3-8F5CC5733D4B}" dt="2024-07-07T12:00:23.723" v="1978" actId="1076"/>
          <ac:spMkLst>
            <pc:docMk/>
            <pc:sldMk cId="1755285342" sldId="796"/>
            <ac:spMk id="11" creationId="{AD07E6A7-8C43-4DDB-A614-41BB2AD73E41}"/>
          </ac:spMkLst>
        </pc:spChg>
        <pc:spChg chg="add mod">
          <ac:chgData name="" userId="4df855aef7cffa4d" providerId="LiveId" clId="{A67F898E-5011-469F-9DE3-8F5CC5733D4B}" dt="2024-07-07T12:00:23.723" v="1978" actId="1076"/>
          <ac:spMkLst>
            <pc:docMk/>
            <pc:sldMk cId="1755285342" sldId="796"/>
            <ac:spMk id="13" creationId="{90277465-E421-42D2-976B-C1E9749F0DA6}"/>
          </ac:spMkLst>
        </pc:spChg>
        <pc:spChg chg="add mod">
          <ac:chgData name="" userId="4df855aef7cffa4d" providerId="LiveId" clId="{A67F898E-5011-469F-9DE3-8F5CC5733D4B}" dt="2024-07-07T12:00:23.723" v="1978" actId="1076"/>
          <ac:spMkLst>
            <pc:docMk/>
            <pc:sldMk cId="1755285342" sldId="796"/>
            <ac:spMk id="14" creationId="{01D07F46-F9BB-47BC-854C-EEA122472B11}"/>
          </ac:spMkLst>
        </pc:spChg>
        <pc:spChg chg="add mod">
          <ac:chgData name="" userId="4df855aef7cffa4d" providerId="LiveId" clId="{A67F898E-5011-469F-9DE3-8F5CC5733D4B}" dt="2024-07-07T12:00:23.723" v="1978" actId="1076"/>
          <ac:spMkLst>
            <pc:docMk/>
            <pc:sldMk cId="1755285342" sldId="796"/>
            <ac:spMk id="15" creationId="{B89FB59A-1ADA-4206-8C7F-B4AC1A2226FE}"/>
          </ac:spMkLst>
        </pc:spChg>
        <pc:spChg chg="add mod">
          <ac:chgData name="" userId="4df855aef7cffa4d" providerId="LiveId" clId="{A67F898E-5011-469F-9DE3-8F5CC5733D4B}" dt="2024-07-07T12:00:23.723" v="1978" actId="1076"/>
          <ac:spMkLst>
            <pc:docMk/>
            <pc:sldMk cId="1755285342" sldId="796"/>
            <ac:spMk id="16" creationId="{828FDA70-4DC6-422C-B36B-A83FF8FA58D7}"/>
          </ac:spMkLst>
        </pc:spChg>
        <pc:spChg chg="add mod">
          <ac:chgData name="" userId="4df855aef7cffa4d" providerId="LiveId" clId="{A67F898E-5011-469F-9DE3-8F5CC5733D4B}" dt="2024-07-07T12:02:48.042" v="2092" actId="1076"/>
          <ac:spMkLst>
            <pc:docMk/>
            <pc:sldMk cId="1755285342" sldId="796"/>
            <ac:spMk id="17" creationId="{B37F3EC7-2CAF-4F8D-8B2C-1814666FC328}"/>
          </ac:spMkLst>
        </pc:spChg>
        <pc:spChg chg="add mod">
          <ac:chgData name="" userId="4df855aef7cffa4d" providerId="LiveId" clId="{A67F898E-5011-469F-9DE3-8F5CC5733D4B}" dt="2024-07-07T12:00:23.723" v="1978" actId="1076"/>
          <ac:spMkLst>
            <pc:docMk/>
            <pc:sldMk cId="1755285342" sldId="796"/>
            <ac:spMk id="18" creationId="{4227A80A-CA5D-4D7D-9EB9-AAB1B043EBC1}"/>
          </ac:spMkLst>
        </pc:spChg>
        <pc:spChg chg="add mod">
          <ac:chgData name="" userId="4df855aef7cffa4d" providerId="LiveId" clId="{A67F898E-5011-469F-9DE3-8F5CC5733D4B}" dt="2024-07-07T12:03:09.752" v="2123" actId="207"/>
          <ac:spMkLst>
            <pc:docMk/>
            <pc:sldMk cId="1755285342" sldId="796"/>
            <ac:spMk id="19" creationId="{FFD31F0B-FE52-4B73-A190-AE6C2D3BE852}"/>
          </ac:spMkLst>
        </pc:spChg>
        <pc:spChg chg="add del mod">
          <ac:chgData name="" userId="4df855aef7cffa4d" providerId="LiveId" clId="{A67F898E-5011-469F-9DE3-8F5CC5733D4B}" dt="2024-07-07T12:00:45.971" v="1983" actId="478"/>
          <ac:spMkLst>
            <pc:docMk/>
            <pc:sldMk cId="1755285342" sldId="796"/>
            <ac:spMk id="20" creationId="{EF227AC4-C0D9-4EAF-83F6-47C072E18191}"/>
          </ac:spMkLst>
        </pc:spChg>
        <pc:spChg chg="add del mod">
          <ac:chgData name="" userId="4df855aef7cffa4d" providerId="LiveId" clId="{A67F898E-5011-469F-9DE3-8F5CC5733D4B}" dt="2024-07-07T12:01:19.706" v="1989" actId="478"/>
          <ac:spMkLst>
            <pc:docMk/>
            <pc:sldMk cId="1755285342" sldId="796"/>
            <ac:spMk id="22" creationId="{463048E5-0251-47B5-AAA8-95BD7D19D71B}"/>
          </ac:spMkLst>
        </pc:spChg>
        <pc:spChg chg="add mod">
          <ac:chgData name="" userId="4df855aef7cffa4d" providerId="LiveId" clId="{A67F898E-5011-469F-9DE3-8F5CC5733D4B}" dt="2024-07-07T12:05:56.744" v="2270" actId="1076"/>
          <ac:spMkLst>
            <pc:docMk/>
            <pc:sldMk cId="1755285342" sldId="796"/>
            <ac:spMk id="23" creationId="{BC0ACAC1-1EEC-4B6F-B479-D101C50B6FE4}"/>
          </ac:spMkLst>
        </pc:spChg>
        <pc:spChg chg="add mod">
          <ac:chgData name="" userId="4df855aef7cffa4d" providerId="LiveId" clId="{A67F898E-5011-469F-9DE3-8F5CC5733D4B}" dt="2024-07-07T12:05:56.744" v="2270" actId="1076"/>
          <ac:spMkLst>
            <pc:docMk/>
            <pc:sldMk cId="1755285342" sldId="796"/>
            <ac:spMk id="25" creationId="{C4DCB2CC-861F-41D8-9D66-A40959E9819B}"/>
          </ac:spMkLst>
        </pc:spChg>
        <pc:spChg chg="add del mod">
          <ac:chgData name="" userId="4df855aef7cffa4d" providerId="LiveId" clId="{A67F898E-5011-469F-9DE3-8F5CC5733D4B}" dt="2024-07-07T12:05:15.264" v="2212" actId="478"/>
          <ac:spMkLst>
            <pc:docMk/>
            <pc:sldMk cId="1755285342" sldId="796"/>
            <ac:spMk id="26" creationId="{0DC5B864-0537-4F37-98F6-0C54F140DBAD}"/>
          </ac:spMkLst>
        </pc:spChg>
        <pc:spChg chg="add mod">
          <ac:chgData name="" userId="4df855aef7cffa4d" providerId="LiveId" clId="{A67F898E-5011-469F-9DE3-8F5CC5733D4B}" dt="2024-07-07T12:05:56.744" v="2270" actId="1076"/>
          <ac:spMkLst>
            <pc:docMk/>
            <pc:sldMk cId="1755285342" sldId="796"/>
            <ac:spMk id="27" creationId="{14030A46-CA7A-4142-BFD7-2580A0B0917B}"/>
          </ac:spMkLst>
        </pc:spChg>
        <pc:spChg chg="add mod">
          <ac:chgData name="" userId="4df855aef7cffa4d" providerId="LiveId" clId="{A67F898E-5011-469F-9DE3-8F5CC5733D4B}" dt="2024-07-07T12:05:56.744" v="2270" actId="1076"/>
          <ac:spMkLst>
            <pc:docMk/>
            <pc:sldMk cId="1755285342" sldId="796"/>
            <ac:spMk id="28" creationId="{A7C43AE4-D318-4D5F-A24A-3E29CDA86614}"/>
          </ac:spMkLst>
        </pc:spChg>
        <pc:spChg chg="add mod">
          <ac:chgData name="" userId="4df855aef7cffa4d" providerId="LiveId" clId="{A67F898E-5011-469F-9DE3-8F5CC5733D4B}" dt="2024-07-07T12:05:56.744" v="2270" actId="1076"/>
          <ac:spMkLst>
            <pc:docMk/>
            <pc:sldMk cId="1755285342" sldId="796"/>
            <ac:spMk id="29" creationId="{846A0125-3A97-4D34-AB58-B47F71507369}"/>
          </ac:spMkLst>
        </pc:spChg>
        <pc:picChg chg="add mod ord">
          <ac:chgData name="" userId="4df855aef7cffa4d" providerId="LiveId" clId="{A67F898E-5011-469F-9DE3-8F5CC5733D4B}" dt="2024-07-07T12:00:23.723" v="1978" actId="1076"/>
          <ac:picMkLst>
            <pc:docMk/>
            <pc:sldMk cId="1755285342" sldId="796"/>
            <ac:picMk id="2" creationId="{E9B429F8-A5B4-441D-ADDD-32E262D37F29}"/>
          </ac:picMkLst>
        </pc:picChg>
        <pc:picChg chg="add del">
          <ac:chgData name="" userId="4df855aef7cffa4d" providerId="LiveId" clId="{A67F898E-5011-469F-9DE3-8F5CC5733D4B}" dt="2024-07-07T11:54:18.342" v="1775"/>
          <ac:picMkLst>
            <pc:docMk/>
            <pc:sldMk cId="1755285342" sldId="796"/>
            <ac:picMk id="4" creationId="{3A19278C-80FA-436A-AFD0-7CDE10F83BF7}"/>
          </ac:picMkLst>
        </pc:picChg>
        <pc:picChg chg="add mod">
          <ac:chgData name="" userId="4df855aef7cffa4d" providerId="LiveId" clId="{A67F898E-5011-469F-9DE3-8F5CC5733D4B}" dt="2024-07-07T12:00:23.723" v="1978" actId="1076"/>
          <ac:picMkLst>
            <pc:docMk/>
            <pc:sldMk cId="1755285342" sldId="796"/>
            <ac:picMk id="9" creationId="{A48EC0B7-A682-4B6F-9FDF-2CBD9E509F16}"/>
          </ac:picMkLst>
        </pc:picChg>
        <pc:picChg chg="add mod">
          <ac:chgData name="" userId="4df855aef7cffa4d" providerId="LiveId" clId="{A67F898E-5011-469F-9DE3-8F5CC5733D4B}" dt="2024-07-07T12:00:23.723" v="1978" actId="1076"/>
          <ac:picMkLst>
            <pc:docMk/>
            <pc:sldMk cId="1755285342" sldId="796"/>
            <ac:picMk id="12" creationId="{5A36F803-A783-457D-80E7-F6A701146C0C}"/>
          </ac:picMkLst>
        </pc:picChg>
        <pc:picChg chg="add mod">
          <ac:chgData name="" userId="4df855aef7cffa4d" providerId="LiveId" clId="{A67F898E-5011-469F-9DE3-8F5CC5733D4B}" dt="2024-07-07T12:05:56.744" v="2270" actId="1076"/>
          <ac:picMkLst>
            <pc:docMk/>
            <pc:sldMk cId="1755285342" sldId="796"/>
            <ac:picMk id="21" creationId="{522E8625-6A20-4BFB-A1B5-FE6DD3F77550}"/>
          </ac:picMkLst>
        </pc:picChg>
        <pc:picChg chg="add mod">
          <ac:chgData name="" userId="4df855aef7cffa4d" providerId="LiveId" clId="{A67F898E-5011-469F-9DE3-8F5CC5733D4B}" dt="2024-07-07T12:05:56.744" v="2270" actId="1076"/>
          <ac:picMkLst>
            <pc:docMk/>
            <pc:sldMk cId="1755285342" sldId="796"/>
            <ac:picMk id="24" creationId="{955C8B7A-A5FC-4536-9F36-526A1BC2375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7/6/2024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7/6/2024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7/6/2024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7/6/2024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7/6/2024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7/6/2024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7/6/2024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70710" y="1613505"/>
            <a:ext cx="116505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ローマ帝国の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専制君主政</a:t>
            </a:r>
            <a:endParaRPr lang="en-US" altLang="ja-JP" sz="8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ローマ⑩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36987" y="5100888"/>
            <a:ext cx="119180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分裂の危機を回避する過程で、ローマ帝国の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支配体制はどのように変化したのか？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AFC384C-7F0E-0DF6-5B73-0F2E7C2CDDBE}"/>
              </a:ext>
            </a:extLst>
          </p:cNvPr>
          <p:cNvSpPr/>
          <p:nvPr/>
        </p:nvSpPr>
        <p:spPr>
          <a:xfrm>
            <a:off x="0" y="2571432"/>
            <a:ext cx="5303432" cy="328516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82D179F-BAA3-DCBE-2F46-B27EFEE60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20" y="3659461"/>
            <a:ext cx="3144617" cy="234273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ECB6F3D-4FA7-24B6-29A9-2898C620E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740" y="3837283"/>
            <a:ext cx="1442380" cy="144238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65956C9-F755-C363-65C1-E7A329651D7C}"/>
              </a:ext>
            </a:extLst>
          </p:cNvPr>
          <p:cNvSpPr txBox="1"/>
          <p:nvPr/>
        </p:nvSpPr>
        <p:spPr>
          <a:xfrm>
            <a:off x="35468" y="5143304"/>
            <a:ext cx="4014542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コロヌス</a:t>
            </a:r>
            <a:r>
              <a:rPr kumimoji="1" lang="en-US" altLang="ja-JP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小作人</a:t>
            </a:r>
            <a:r>
              <a:rPr kumimoji="1" lang="en-US" altLang="ja-JP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F98C2EC-F614-8557-3421-0B1ADFAC3D21}"/>
              </a:ext>
            </a:extLst>
          </p:cNvPr>
          <p:cNvSpPr txBox="1"/>
          <p:nvPr/>
        </p:nvSpPr>
        <p:spPr>
          <a:xfrm>
            <a:off x="265733" y="3044650"/>
            <a:ext cx="5323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上層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市民の大所領地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2EC0419-162C-4ACC-1080-747F03D59374}"/>
              </a:ext>
            </a:extLst>
          </p:cNvPr>
          <p:cNvSpPr txBox="1"/>
          <p:nvPr/>
        </p:nvSpPr>
        <p:spPr>
          <a:xfrm>
            <a:off x="0" y="1876441"/>
            <a:ext cx="3376661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コロナトゥス</a:t>
            </a:r>
          </a:p>
        </p:txBody>
      </p:sp>
      <p:sp>
        <p:nvSpPr>
          <p:cNvPr id="11" name="吹き出し: 四角形 19">
            <a:extLst>
              <a:ext uri="{FF2B5EF4-FFF2-40B4-BE49-F238E27FC236}">
                <a16:creationId xmlns:a16="http://schemas.microsoft.com/office/drawing/2014/main" id="{01C2C351-80AB-3FAB-6F72-D2FA9EB01069}"/>
              </a:ext>
            </a:extLst>
          </p:cNvPr>
          <p:cNvSpPr/>
          <p:nvPr/>
        </p:nvSpPr>
        <p:spPr>
          <a:xfrm>
            <a:off x="2853338" y="4122944"/>
            <a:ext cx="2393343" cy="707886"/>
          </a:xfrm>
          <a:prstGeom prst="wedgeRectCallout">
            <a:avLst>
              <a:gd name="adj1" fmla="val -34767"/>
              <a:gd name="adj2" fmla="val 8791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半自由人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080" y="4600970"/>
            <a:ext cx="1755131" cy="1730998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BDB0115-1359-4565-90B1-2A22BB743155}"/>
              </a:ext>
            </a:extLst>
          </p:cNvPr>
          <p:cNvSpPr txBox="1"/>
          <p:nvPr/>
        </p:nvSpPr>
        <p:spPr>
          <a:xfrm>
            <a:off x="11227" y="1030970"/>
            <a:ext cx="6982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税収を安定させるために・・・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5879016-45F1-41AA-9C6C-027D532753EB}"/>
              </a:ext>
            </a:extLst>
          </p:cNvPr>
          <p:cNvSpPr txBox="1"/>
          <p:nvPr/>
        </p:nvSpPr>
        <p:spPr>
          <a:xfrm>
            <a:off x="59784" y="75285"/>
            <a:ext cx="530640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コンスタンティヌス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972AD18F-6D17-4A56-A945-A15F6B95FEDB}"/>
              </a:ext>
            </a:extLst>
          </p:cNvPr>
          <p:cNvSpPr/>
          <p:nvPr/>
        </p:nvSpPr>
        <p:spPr>
          <a:xfrm>
            <a:off x="5366193" y="3312401"/>
            <a:ext cx="589546" cy="91335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9D7527B-C692-4C24-95FA-826FA350E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402" y="4558473"/>
            <a:ext cx="1090976" cy="2133938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7217ECB-8A0A-48E0-976D-3FB2480F14A6}"/>
              </a:ext>
            </a:extLst>
          </p:cNvPr>
          <p:cNvSpPr txBox="1"/>
          <p:nvPr/>
        </p:nvSpPr>
        <p:spPr>
          <a:xfrm>
            <a:off x="6015542" y="3107357"/>
            <a:ext cx="2821422" cy="13234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コロヌスを土地に拘束</a:t>
            </a: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521FDAF8-5B62-4DA1-BF8E-7AE9FBBC7F85}"/>
              </a:ext>
            </a:extLst>
          </p:cNvPr>
          <p:cNvSpPr/>
          <p:nvPr/>
        </p:nvSpPr>
        <p:spPr>
          <a:xfrm>
            <a:off x="8901298" y="3385399"/>
            <a:ext cx="589546" cy="91335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4B15736-25CC-42D5-AB6E-139FFF1B4122}"/>
              </a:ext>
            </a:extLst>
          </p:cNvPr>
          <p:cNvSpPr txBox="1"/>
          <p:nvPr/>
        </p:nvSpPr>
        <p:spPr>
          <a:xfrm>
            <a:off x="9568412" y="3107356"/>
            <a:ext cx="1774469" cy="13234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税収を確保</a:t>
            </a:r>
          </a:p>
        </p:txBody>
      </p:sp>
    </p:spTree>
    <p:extLst>
      <p:ext uri="{BB962C8B-B14F-4D97-AF65-F5344CB8AC3E}">
        <p14:creationId xmlns:p14="http://schemas.microsoft.com/office/powerpoint/2010/main" val="4026022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BBBF347-B3FB-4381-8E64-A0F5623C8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210"/>
            <a:ext cx="12192000" cy="593557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7BFEDE-9E73-4675-97D6-CDD58F4B552A}"/>
              </a:ext>
            </a:extLst>
          </p:cNvPr>
          <p:cNvSpPr txBox="1"/>
          <p:nvPr/>
        </p:nvSpPr>
        <p:spPr>
          <a:xfrm>
            <a:off x="8030966" y="6396789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B3C54F07-93A2-48CE-A146-4BEB2F167DDE}"/>
              </a:ext>
            </a:extLst>
          </p:cNvPr>
          <p:cNvSpPr/>
          <p:nvPr/>
        </p:nvSpPr>
        <p:spPr>
          <a:xfrm>
            <a:off x="6358269" y="3657600"/>
            <a:ext cx="212651" cy="2339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四角形 10">
            <a:extLst>
              <a:ext uri="{FF2B5EF4-FFF2-40B4-BE49-F238E27FC236}">
                <a16:creationId xmlns:a16="http://schemas.microsoft.com/office/drawing/2014/main" id="{D72873B9-971C-4FD3-84D4-2D08DF817F6D}"/>
              </a:ext>
            </a:extLst>
          </p:cNvPr>
          <p:cNvSpPr/>
          <p:nvPr/>
        </p:nvSpPr>
        <p:spPr>
          <a:xfrm>
            <a:off x="5805297" y="4260993"/>
            <a:ext cx="5220586" cy="568842"/>
          </a:xfrm>
          <a:prstGeom prst="wedgeRectCallout">
            <a:avLst>
              <a:gd name="adj1" fmla="val -35110"/>
              <a:gd name="adj2" fmla="val -11609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コンスタンティノープル</a:t>
            </a:r>
            <a:endParaRPr kumimoji="1" lang="en-US" altLang="ja-JP" sz="36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4B374DC7-3346-41E6-A99D-C0B3EC97A030}"/>
              </a:ext>
            </a:extLst>
          </p:cNvPr>
          <p:cNvSpPr/>
          <p:nvPr/>
        </p:nvSpPr>
        <p:spPr>
          <a:xfrm>
            <a:off x="3774558" y="3540642"/>
            <a:ext cx="212651" cy="2339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吹き出し: 四角形 10">
            <a:extLst>
              <a:ext uri="{FF2B5EF4-FFF2-40B4-BE49-F238E27FC236}">
                <a16:creationId xmlns:a16="http://schemas.microsoft.com/office/drawing/2014/main" id="{147E63C0-81F3-4F74-9498-595D112F87D0}"/>
              </a:ext>
            </a:extLst>
          </p:cNvPr>
          <p:cNvSpPr/>
          <p:nvPr/>
        </p:nvSpPr>
        <p:spPr>
          <a:xfrm>
            <a:off x="2115877" y="3999148"/>
            <a:ext cx="1765006" cy="568842"/>
          </a:xfrm>
          <a:prstGeom prst="wedgeRectCallout">
            <a:avLst>
              <a:gd name="adj1" fmla="val 42620"/>
              <a:gd name="adj2" fmla="val -8805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0380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39A4EDC-D000-1295-9255-96FAE4388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63"/>
            <a:ext cx="8736502" cy="5598147"/>
          </a:xfrm>
          <a:prstGeom prst="rect">
            <a:avLst/>
          </a:prstGeom>
        </p:spPr>
      </p:pic>
      <p:sp>
        <p:nvSpPr>
          <p:cNvPr id="7" name="矢印: 上カーブ 8">
            <a:extLst>
              <a:ext uri="{FF2B5EF4-FFF2-40B4-BE49-F238E27FC236}">
                <a16:creationId xmlns:a16="http://schemas.microsoft.com/office/drawing/2014/main" id="{26A1CCBA-94AC-A45F-78AD-4721725A3AEB}"/>
              </a:ext>
            </a:extLst>
          </p:cNvPr>
          <p:cNvSpPr/>
          <p:nvPr/>
        </p:nvSpPr>
        <p:spPr>
          <a:xfrm rot="13140083" flipV="1">
            <a:off x="749348" y="4171476"/>
            <a:ext cx="3199483" cy="1446795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矢印: 上カーブ 11">
            <a:extLst>
              <a:ext uri="{FF2B5EF4-FFF2-40B4-BE49-F238E27FC236}">
                <a16:creationId xmlns:a16="http://schemas.microsoft.com/office/drawing/2014/main" id="{C3674444-B858-BAE8-1741-ADC47056B9F8}"/>
              </a:ext>
            </a:extLst>
          </p:cNvPr>
          <p:cNvSpPr/>
          <p:nvPr/>
        </p:nvSpPr>
        <p:spPr>
          <a:xfrm rot="8693410" flipV="1">
            <a:off x="5694428" y="4594579"/>
            <a:ext cx="2768268" cy="1231197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D8AFFA3-60FD-5278-92AE-7AC3A36BE0D0}"/>
              </a:ext>
            </a:extLst>
          </p:cNvPr>
          <p:cNvSpPr txBox="1"/>
          <p:nvPr/>
        </p:nvSpPr>
        <p:spPr>
          <a:xfrm>
            <a:off x="460343" y="2772362"/>
            <a:ext cx="1750119" cy="707886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</a:t>
            </a:r>
            <a:endParaRPr kumimoji="1" lang="ja-JP" altLang="en-US" sz="40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B4301CF-8CFC-FAB3-F23D-AA7BF0964C63}"/>
              </a:ext>
            </a:extLst>
          </p:cNvPr>
          <p:cNvSpPr txBox="1"/>
          <p:nvPr/>
        </p:nvSpPr>
        <p:spPr>
          <a:xfrm>
            <a:off x="6512118" y="3233398"/>
            <a:ext cx="1241420" cy="707886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中国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8C0B551-4E4B-9488-27C3-5ABAE58A2C0C}"/>
              </a:ext>
            </a:extLst>
          </p:cNvPr>
          <p:cNvSpPr txBox="1"/>
          <p:nvPr/>
        </p:nvSpPr>
        <p:spPr>
          <a:xfrm>
            <a:off x="4018489" y="4894874"/>
            <a:ext cx="1745309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1021EB5-AFE4-5470-7639-6F3B1E235653}"/>
              </a:ext>
            </a:extLst>
          </p:cNvPr>
          <p:cNvSpPr txBox="1"/>
          <p:nvPr/>
        </p:nvSpPr>
        <p:spPr>
          <a:xfrm>
            <a:off x="143216" y="246223"/>
            <a:ext cx="6368902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なぜ新都を建設したのか？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F638CF4-9C9C-4C1E-A68E-9AA99D1804DB}"/>
              </a:ext>
            </a:extLst>
          </p:cNvPr>
          <p:cNvGrpSpPr/>
          <p:nvPr/>
        </p:nvGrpSpPr>
        <p:grpSpPr>
          <a:xfrm>
            <a:off x="8993706" y="788200"/>
            <a:ext cx="2647081" cy="4722338"/>
            <a:chOff x="8926777" y="1787510"/>
            <a:chExt cx="2647081" cy="4722338"/>
          </a:xfrm>
        </p:grpSpPr>
        <p:sp>
          <p:nvSpPr>
            <p:cNvPr id="13" name="左矢印吹き出し 12"/>
            <p:cNvSpPr/>
            <p:nvPr/>
          </p:nvSpPr>
          <p:spPr>
            <a:xfrm>
              <a:off x="8926777" y="1787510"/>
              <a:ext cx="2647081" cy="4722338"/>
            </a:xfrm>
            <a:prstGeom prst="leftArrowCallou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9907518" y="1853130"/>
              <a:ext cx="1538883" cy="458377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ja-JP" altLang="en-US" sz="4400" u="sng" dirty="0">
                  <a:solidFill>
                    <a:schemeClr val="bg1"/>
                  </a:solidFill>
                  <a:uFill>
                    <a:solidFill>
                      <a:srgbClr val="FF0000"/>
                    </a:solidFill>
                  </a:u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東</a:t>
              </a:r>
              <a:r>
                <a:rPr kumimoji="1" lang="ja-JP" altLang="en-US" sz="4400" u="sng" dirty="0">
                  <a:solidFill>
                    <a:schemeClr val="bg1"/>
                  </a:solidFill>
                  <a:uFill>
                    <a:solidFill>
                      <a:srgbClr val="FF0000"/>
                    </a:solidFill>
                  </a:u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側の方が交易が</a:t>
              </a:r>
              <a:endParaRPr kumimoji="1" lang="en-US" altLang="ja-JP" sz="4400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r>
                <a:rPr kumimoji="1" lang="ja-JP" altLang="en-US" sz="4400" u="sng" dirty="0">
                  <a:solidFill>
                    <a:schemeClr val="bg1"/>
                  </a:solidFill>
                  <a:uFill>
                    <a:solidFill>
                      <a:srgbClr val="FF0000"/>
                    </a:solidFill>
                  </a:u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活発的だったため</a:t>
              </a: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01AC754-31B4-4815-A8BA-D81D8446C503}"/>
              </a:ext>
            </a:extLst>
          </p:cNvPr>
          <p:cNvSpPr txBox="1"/>
          <p:nvPr/>
        </p:nvSpPr>
        <p:spPr>
          <a:xfrm>
            <a:off x="3074576" y="3325919"/>
            <a:ext cx="1745309" cy="70788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イラン</a:t>
            </a:r>
          </a:p>
        </p:txBody>
      </p:sp>
      <p:sp>
        <p:nvSpPr>
          <p:cNvPr id="2" name="矢印: 左 1">
            <a:extLst>
              <a:ext uri="{FF2B5EF4-FFF2-40B4-BE49-F238E27FC236}">
                <a16:creationId xmlns:a16="http://schemas.microsoft.com/office/drawing/2014/main" id="{B7A18BEB-08B4-459B-9DE4-90E0915EE974}"/>
              </a:ext>
            </a:extLst>
          </p:cNvPr>
          <p:cNvSpPr/>
          <p:nvPr/>
        </p:nvSpPr>
        <p:spPr>
          <a:xfrm>
            <a:off x="4923008" y="3315811"/>
            <a:ext cx="1334196" cy="707886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左 16">
            <a:extLst>
              <a:ext uri="{FF2B5EF4-FFF2-40B4-BE49-F238E27FC236}">
                <a16:creationId xmlns:a16="http://schemas.microsoft.com/office/drawing/2014/main" id="{15446496-5E1C-421A-AEB9-5B935040A727}"/>
              </a:ext>
            </a:extLst>
          </p:cNvPr>
          <p:cNvSpPr/>
          <p:nvPr/>
        </p:nvSpPr>
        <p:spPr>
          <a:xfrm rot="1483322">
            <a:off x="2205322" y="3039029"/>
            <a:ext cx="748811" cy="707886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82B95E6-BE78-48D9-98E4-DA5522E6357D}"/>
              </a:ext>
            </a:extLst>
          </p:cNvPr>
          <p:cNvSpPr txBox="1"/>
          <p:nvPr/>
        </p:nvSpPr>
        <p:spPr>
          <a:xfrm>
            <a:off x="8804946" y="6140662"/>
            <a:ext cx="3573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東西格差の拡大</a:t>
            </a:r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B91C6BA0-B941-4C95-B9DB-8F043D9AF7DA}"/>
              </a:ext>
            </a:extLst>
          </p:cNvPr>
          <p:cNvSpPr/>
          <p:nvPr/>
        </p:nvSpPr>
        <p:spPr>
          <a:xfrm>
            <a:off x="10361116" y="5626869"/>
            <a:ext cx="765544" cy="48337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4504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4CECBB-267B-43CB-AB66-844DEB5AA424}"/>
              </a:ext>
            </a:extLst>
          </p:cNvPr>
          <p:cNvSpPr txBox="1"/>
          <p:nvPr/>
        </p:nvSpPr>
        <p:spPr>
          <a:xfrm>
            <a:off x="187996" y="174580"/>
            <a:ext cx="9232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コンスタンティヌス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帝の諸改革によって</a:t>
            </a:r>
            <a:r>
              <a:rPr kumimoji="1"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A63DA6F-57B3-4793-BCD1-956D7ED42A1B}"/>
              </a:ext>
            </a:extLst>
          </p:cNvPr>
          <p:cNvSpPr/>
          <p:nvPr/>
        </p:nvSpPr>
        <p:spPr>
          <a:xfrm>
            <a:off x="187995" y="1019076"/>
            <a:ext cx="6283842" cy="5307295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9B429F8-A5B4-441D-ADDD-32E262D37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61" y="1178202"/>
            <a:ext cx="1444021" cy="216573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F309863-64F8-4EA8-A061-9E2DD0ECBA95}"/>
              </a:ext>
            </a:extLst>
          </p:cNvPr>
          <p:cNvSpPr txBox="1"/>
          <p:nvPr/>
        </p:nvSpPr>
        <p:spPr>
          <a:xfrm>
            <a:off x="560147" y="2688389"/>
            <a:ext cx="111284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48EC0B7-A682-4B6F-9FDF-2CBD9E509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471" y="3334720"/>
            <a:ext cx="1344280" cy="1466487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7D04C4BA-DED4-47CC-9142-697F21CDBF23}"/>
              </a:ext>
            </a:extLst>
          </p:cNvPr>
          <p:cNvSpPr/>
          <p:nvPr/>
        </p:nvSpPr>
        <p:spPr>
          <a:xfrm>
            <a:off x="2101855" y="1540073"/>
            <a:ext cx="1360968" cy="114831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政策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AD07E6A7-8C43-4DDB-A614-41BB2AD73E41}"/>
              </a:ext>
            </a:extLst>
          </p:cNvPr>
          <p:cNvSpPr/>
          <p:nvPr/>
        </p:nvSpPr>
        <p:spPr>
          <a:xfrm rot="2232470">
            <a:off x="1925289" y="2914762"/>
            <a:ext cx="1360968" cy="114831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政策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A36F803-A783-457D-80E7-F6A701146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200" y="1380987"/>
            <a:ext cx="1344280" cy="1466487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90277465-E421-42D2-976B-C1E9749F0DA6}"/>
              </a:ext>
            </a:extLst>
          </p:cNvPr>
          <p:cNvSpPr/>
          <p:nvPr/>
        </p:nvSpPr>
        <p:spPr>
          <a:xfrm>
            <a:off x="4965282" y="1540073"/>
            <a:ext cx="1360968" cy="1148316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実施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01D07F46-F9BB-47BC-854C-EEA122472B11}"/>
              </a:ext>
            </a:extLst>
          </p:cNvPr>
          <p:cNvSpPr/>
          <p:nvPr/>
        </p:nvSpPr>
        <p:spPr>
          <a:xfrm>
            <a:off x="4497672" y="3505878"/>
            <a:ext cx="1360968" cy="1148316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実施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89FB59A-1ADA-4206-8C7F-B4AC1A2226FE}"/>
              </a:ext>
            </a:extLst>
          </p:cNvPr>
          <p:cNvSpPr txBox="1"/>
          <p:nvPr/>
        </p:nvSpPr>
        <p:spPr>
          <a:xfrm>
            <a:off x="3112776" y="4541936"/>
            <a:ext cx="111284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官僚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28FDA70-4DC6-422C-B36B-A83FF8FA58D7}"/>
              </a:ext>
            </a:extLst>
          </p:cNvPr>
          <p:cNvSpPr txBox="1"/>
          <p:nvPr/>
        </p:nvSpPr>
        <p:spPr>
          <a:xfrm>
            <a:off x="3538551" y="2515014"/>
            <a:ext cx="111284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官僚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37F3EC7-2CAF-4F8D-8B2C-1814666FC328}"/>
              </a:ext>
            </a:extLst>
          </p:cNvPr>
          <p:cNvSpPr txBox="1"/>
          <p:nvPr/>
        </p:nvSpPr>
        <p:spPr>
          <a:xfrm>
            <a:off x="465095" y="5515788"/>
            <a:ext cx="5903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皇帝が官僚を使って支配</a:t>
            </a: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4227A80A-CA5D-4D7D-9EB9-AAB1B043EBC1}"/>
              </a:ext>
            </a:extLst>
          </p:cNvPr>
          <p:cNvSpPr/>
          <p:nvPr/>
        </p:nvSpPr>
        <p:spPr>
          <a:xfrm>
            <a:off x="6552926" y="3023407"/>
            <a:ext cx="478465" cy="97472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FD31F0B-FE52-4B73-A190-AE6C2D3BE852}"/>
              </a:ext>
            </a:extLst>
          </p:cNvPr>
          <p:cNvSpPr/>
          <p:nvPr/>
        </p:nvSpPr>
        <p:spPr>
          <a:xfrm>
            <a:off x="7096448" y="1019076"/>
            <a:ext cx="4983138" cy="5307295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522E8625-6A20-4BFB-A1B5-FE6DD3F77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1940" y="2591124"/>
            <a:ext cx="1630134" cy="1507874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C0ACAC1-1EEC-4B6F-B479-D101C50B6FE4}"/>
              </a:ext>
            </a:extLst>
          </p:cNvPr>
          <p:cNvSpPr txBox="1"/>
          <p:nvPr/>
        </p:nvSpPr>
        <p:spPr>
          <a:xfrm>
            <a:off x="7305816" y="1574267"/>
            <a:ext cx="296823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官僚の強大化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55C8B7A-A5FC-4536-9F36-526A1BC23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5757" y="1287467"/>
            <a:ext cx="1105492" cy="1105492"/>
          </a:xfrm>
          <a:prstGeom prst="rect">
            <a:avLst/>
          </a:prstGeom>
        </p:spPr>
      </p:pic>
      <p:sp>
        <p:nvSpPr>
          <p:cNvPr id="25" name="矢印: 下 24">
            <a:extLst>
              <a:ext uri="{FF2B5EF4-FFF2-40B4-BE49-F238E27FC236}">
                <a16:creationId xmlns:a16="http://schemas.microsoft.com/office/drawing/2014/main" id="{C4DCB2CC-861F-41D8-9D66-A40959E9819B}"/>
              </a:ext>
            </a:extLst>
          </p:cNvPr>
          <p:cNvSpPr/>
          <p:nvPr/>
        </p:nvSpPr>
        <p:spPr>
          <a:xfrm>
            <a:off x="8408855" y="2325621"/>
            <a:ext cx="839972" cy="40339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矢印: 下 26">
            <a:extLst>
              <a:ext uri="{FF2B5EF4-FFF2-40B4-BE49-F238E27FC236}">
                <a16:creationId xmlns:a16="http://schemas.microsoft.com/office/drawing/2014/main" id="{14030A46-CA7A-4142-BFD7-2580A0B0917B}"/>
              </a:ext>
            </a:extLst>
          </p:cNvPr>
          <p:cNvSpPr/>
          <p:nvPr/>
        </p:nvSpPr>
        <p:spPr>
          <a:xfrm>
            <a:off x="8369948" y="4139388"/>
            <a:ext cx="839972" cy="40339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7C43AE4-D318-4D5F-A24A-3E29CDA86614}"/>
              </a:ext>
            </a:extLst>
          </p:cNvPr>
          <p:cNvSpPr txBox="1"/>
          <p:nvPr/>
        </p:nvSpPr>
        <p:spPr>
          <a:xfrm>
            <a:off x="7347521" y="2806794"/>
            <a:ext cx="296823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官僚を目指す階層社会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46A0125-3A97-4D34-AB58-B47F71507369}"/>
              </a:ext>
            </a:extLst>
          </p:cNvPr>
          <p:cNvSpPr txBox="1"/>
          <p:nvPr/>
        </p:nvSpPr>
        <p:spPr>
          <a:xfrm>
            <a:off x="7347521" y="4675045"/>
            <a:ext cx="296823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皇帝が官僚を使う支配体制</a:t>
            </a:r>
          </a:p>
        </p:txBody>
      </p:sp>
    </p:spTree>
    <p:extLst>
      <p:ext uri="{BB962C8B-B14F-4D97-AF65-F5344CB8AC3E}">
        <p14:creationId xmlns:p14="http://schemas.microsoft.com/office/powerpoint/2010/main" val="1755285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79033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4" y="60661"/>
            <a:ext cx="525131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ローマ帝国の専制君主政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1" y="790941"/>
            <a:ext cx="4814940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ディオクレティアヌス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2CDD4A8-BE60-4922-B15D-012E033C7C75}"/>
              </a:ext>
            </a:extLst>
          </p:cNvPr>
          <p:cNvSpPr txBox="1"/>
          <p:nvPr/>
        </p:nvSpPr>
        <p:spPr>
          <a:xfrm>
            <a:off x="404855" y="1450117"/>
            <a:ext cx="10929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四帝分治制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（テトラルキア）：東西を４人の皇帝で統治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85459D-8329-4E5B-B542-BF23ADDFE875}"/>
              </a:ext>
            </a:extLst>
          </p:cNvPr>
          <p:cNvSpPr txBox="1"/>
          <p:nvPr/>
        </p:nvSpPr>
        <p:spPr>
          <a:xfrm>
            <a:off x="394581" y="2026093"/>
            <a:ext cx="1139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・権威回復：皇帝の神格化、崇拝を強制　→　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専制君主政</a:t>
            </a:r>
            <a:endParaRPr lang="en-US" altLang="ja-JP" sz="32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2699238-E074-4DD0-8F2A-B6A63246FDE3}"/>
              </a:ext>
            </a:extLst>
          </p:cNvPr>
          <p:cNvSpPr txBox="1"/>
          <p:nvPr/>
        </p:nvSpPr>
        <p:spPr>
          <a:xfrm>
            <a:off x="384381" y="2598412"/>
            <a:ext cx="49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・キリスト教の大迫害</a:t>
            </a:r>
            <a:endParaRPr lang="en-US" altLang="ja-JP" sz="32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5B93AB7-FEC3-4C0F-8271-FA25F63A04F6}"/>
              </a:ext>
            </a:extLst>
          </p:cNvPr>
          <p:cNvSpPr/>
          <p:nvPr/>
        </p:nvSpPr>
        <p:spPr>
          <a:xfrm>
            <a:off x="384381" y="3267136"/>
            <a:ext cx="4495963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コンスタンティヌス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3B7019C-169D-4F05-8787-398369869BFA}"/>
              </a:ext>
            </a:extLst>
          </p:cNvPr>
          <p:cNvSpPr txBox="1"/>
          <p:nvPr/>
        </p:nvSpPr>
        <p:spPr>
          <a:xfrm>
            <a:off x="394581" y="3926312"/>
            <a:ext cx="10929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キリスト教の公認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ミラノ勅令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で公認　→　帝国の安定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8E25DED-E4C2-44BD-9E8B-A19E827E5185}"/>
              </a:ext>
            </a:extLst>
          </p:cNvPr>
          <p:cNvSpPr txBox="1"/>
          <p:nvPr/>
        </p:nvSpPr>
        <p:spPr>
          <a:xfrm>
            <a:off x="394581" y="4442837"/>
            <a:ext cx="10929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・コロヌス（小作人）の土地縛り　→　税収の安定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088D8F0-D37A-4509-A67C-E09201413922}"/>
              </a:ext>
            </a:extLst>
          </p:cNvPr>
          <p:cNvSpPr txBox="1"/>
          <p:nvPr/>
        </p:nvSpPr>
        <p:spPr>
          <a:xfrm>
            <a:off x="394581" y="4983307"/>
            <a:ext cx="11216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・新都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コンスタンティノープル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の建設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7D1B302-2DE4-40C6-B195-261C52318CC7}"/>
              </a:ext>
            </a:extLst>
          </p:cNvPr>
          <p:cNvSpPr txBox="1"/>
          <p:nvPr/>
        </p:nvSpPr>
        <p:spPr>
          <a:xfrm>
            <a:off x="3169320" y="5482284"/>
            <a:ext cx="7356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衰退の西から経済的中心地の東へ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37F9570-4474-4F48-9041-B8EE9E14C307}"/>
              </a:ext>
            </a:extLst>
          </p:cNvPr>
          <p:cNvSpPr txBox="1"/>
          <p:nvPr/>
        </p:nvSpPr>
        <p:spPr>
          <a:xfrm>
            <a:off x="394581" y="6022754"/>
            <a:ext cx="11216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・官僚体制の整備：皇帝が官僚を使って支配する体制に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4" y="995125"/>
            <a:ext cx="12201684" cy="486775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885D453-9F45-45F7-B31D-DC4020481975}"/>
              </a:ext>
            </a:extLst>
          </p:cNvPr>
          <p:cNvSpPr/>
          <p:nvPr/>
        </p:nvSpPr>
        <p:spPr>
          <a:xfrm>
            <a:off x="8726324" y="2269873"/>
            <a:ext cx="617403" cy="359814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元首政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0CB75EC-D95B-4B49-9D05-D2818B3A3BE7}"/>
              </a:ext>
            </a:extLst>
          </p:cNvPr>
          <p:cNvSpPr/>
          <p:nvPr/>
        </p:nvSpPr>
        <p:spPr>
          <a:xfrm>
            <a:off x="9384788" y="2269873"/>
            <a:ext cx="1002974" cy="3598140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五賢帝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3F09AF4-5361-4F1D-8E5E-1A87E2B9047A}"/>
              </a:ext>
            </a:extLst>
          </p:cNvPr>
          <p:cNvSpPr/>
          <p:nvPr/>
        </p:nvSpPr>
        <p:spPr>
          <a:xfrm>
            <a:off x="10407593" y="2269873"/>
            <a:ext cx="586472" cy="3598140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軍人皇帝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D48C1CB-D7F1-4EA7-A952-97E496BB1573}"/>
              </a:ext>
            </a:extLst>
          </p:cNvPr>
          <p:cNvSpPr/>
          <p:nvPr/>
        </p:nvSpPr>
        <p:spPr>
          <a:xfrm>
            <a:off x="11013895" y="2269873"/>
            <a:ext cx="692552" cy="359814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専制君主政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 flipH="1">
            <a:off x="10994064" y="2259597"/>
            <a:ext cx="712382" cy="3603278"/>
          </a:xfrm>
          <a:prstGeom prst="frame">
            <a:avLst>
              <a:gd name="adj1" fmla="val 82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9717918" y="5248489"/>
            <a:ext cx="1028699" cy="500384"/>
          </a:xfrm>
          <a:prstGeom prst="wedgeRectCallout">
            <a:avLst>
              <a:gd name="adj1" fmla="val 68548"/>
              <a:gd name="adj2" fmla="val -309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フレーム 24">
            <a:extLst>
              <a:ext uri="{FF2B5EF4-FFF2-40B4-BE49-F238E27FC236}">
                <a16:creationId xmlns:a16="http://schemas.microsoft.com/office/drawing/2014/main" id="{E14BC04E-25E8-8D5D-8FAB-7E82F2C5C133}"/>
              </a:ext>
            </a:extLst>
          </p:cNvPr>
          <p:cNvSpPr/>
          <p:nvPr/>
        </p:nvSpPr>
        <p:spPr>
          <a:xfrm>
            <a:off x="2669303" y="5393366"/>
            <a:ext cx="3702656" cy="1031782"/>
          </a:xfrm>
          <a:prstGeom prst="frame">
            <a:avLst>
              <a:gd name="adj1" fmla="val 597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29FDF20-17A1-F210-F1F3-E23A673FEE9D}"/>
              </a:ext>
            </a:extLst>
          </p:cNvPr>
          <p:cNvSpPr/>
          <p:nvPr/>
        </p:nvSpPr>
        <p:spPr>
          <a:xfrm>
            <a:off x="381663" y="1804946"/>
            <a:ext cx="1932167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１世紀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4C258CB-A120-4EA6-7C94-15E2EB590ADA}"/>
              </a:ext>
            </a:extLst>
          </p:cNvPr>
          <p:cNvSpPr/>
          <p:nvPr/>
        </p:nvSpPr>
        <p:spPr>
          <a:xfrm>
            <a:off x="381663" y="3049327"/>
            <a:ext cx="1932167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２世紀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6D24199-22E3-9E5D-A534-615C8D7F7A7E}"/>
              </a:ext>
            </a:extLst>
          </p:cNvPr>
          <p:cNvSpPr/>
          <p:nvPr/>
        </p:nvSpPr>
        <p:spPr>
          <a:xfrm>
            <a:off x="381663" y="4293708"/>
            <a:ext cx="1932167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３世紀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1C49A56-6A20-66DA-4F59-D546468F7F68}"/>
              </a:ext>
            </a:extLst>
          </p:cNvPr>
          <p:cNvSpPr/>
          <p:nvPr/>
        </p:nvSpPr>
        <p:spPr>
          <a:xfrm>
            <a:off x="381663" y="5538089"/>
            <a:ext cx="1932167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４世紀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FCD529-474A-C13E-4F09-A432FB371055}"/>
              </a:ext>
            </a:extLst>
          </p:cNvPr>
          <p:cNvSpPr txBox="1"/>
          <p:nvPr/>
        </p:nvSpPr>
        <p:spPr>
          <a:xfrm>
            <a:off x="2745853" y="1804946"/>
            <a:ext cx="3825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元首政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B8D7A5E-0E97-0139-05D3-ABB084B77D36}"/>
              </a:ext>
            </a:extLst>
          </p:cNvPr>
          <p:cNvSpPr txBox="1"/>
          <p:nvPr/>
        </p:nvSpPr>
        <p:spPr>
          <a:xfrm>
            <a:off x="2745853" y="3013056"/>
            <a:ext cx="3702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五賢帝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68BAA69-19A2-922C-8E36-765290AB65A8}"/>
              </a:ext>
            </a:extLst>
          </p:cNvPr>
          <p:cNvSpPr txBox="1"/>
          <p:nvPr/>
        </p:nvSpPr>
        <p:spPr>
          <a:xfrm>
            <a:off x="2745853" y="4257437"/>
            <a:ext cx="4362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軍人皇帝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E6F8F34-8D18-5D64-A261-0683BAEB04B9}"/>
              </a:ext>
            </a:extLst>
          </p:cNvPr>
          <p:cNvSpPr txBox="1"/>
          <p:nvPr/>
        </p:nvSpPr>
        <p:spPr>
          <a:xfrm>
            <a:off x="2745853" y="5501818"/>
            <a:ext cx="520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専制君主政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8296A8A-4818-E36D-F46E-5C78064D1416}"/>
              </a:ext>
            </a:extLst>
          </p:cNvPr>
          <p:cNvSpPr/>
          <p:nvPr/>
        </p:nvSpPr>
        <p:spPr>
          <a:xfrm>
            <a:off x="74428" y="101126"/>
            <a:ext cx="3204376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ローマ帝国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49B1D01-8C09-8150-3343-E0BA1A9DF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493" y="1060837"/>
            <a:ext cx="1594898" cy="159489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66E5F82-DC61-D3E9-E026-21B9CD710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493" y="2431438"/>
            <a:ext cx="2045443" cy="170027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DCCB21E-35ED-81CF-D524-83738D6DF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374" y="4908480"/>
            <a:ext cx="1283123" cy="1800874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5ECB94C-5E54-048E-96A4-5DF7836A9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341" y="3844490"/>
            <a:ext cx="2045444" cy="18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31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B8DC3A2-A853-430E-B85D-3255302DD160}"/>
              </a:ext>
            </a:extLst>
          </p:cNvPr>
          <p:cNvSpPr txBox="1"/>
          <p:nvPr/>
        </p:nvSpPr>
        <p:spPr>
          <a:xfrm>
            <a:off x="121256" y="137083"/>
            <a:ext cx="581708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ディオクレティアヌス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Picture 2" descr="古代ローマの歴史 ５ 専制君主制とローマ帝国の衰退 / 世界史 by ピアソラ |マナペディア|">
            <a:extLst>
              <a:ext uri="{FF2B5EF4-FFF2-40B4-BE49-F238E27FC236}">
                <a16:creationId xmlns:a16="http://schemas.microsoft.com/office/drawing/2014/main" id="{D8043A0A-68C5-D1F7-96F4-CC57F5D0C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920" y="353705"/>
            <a:ext cx="1093834" cy="136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5737AB-31C7-2C01-5FE3-DE6904DC86C8}"/>
              </a:ext>
            </a:extLst>
          </p:cNvPr>
          <p:cNvSpPr txBox="1"/>
          <p:nvPr/>
        </p:nvSpPr>
        <p:spPr>
          <a:xfrm>
            <a:off x="121256" y="1234683"/>
            <a:ext cx="6836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四帝分治制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（テトラルキア）　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30AC989-E9E0-0E36-AC81-6D4F46F67967}"/>
              </a:ext>
            </a:extLst>
          </p:cNvPr>
          <p:cNvSpPr/>
          <p:nvPr/>
        </p:nvSpPr>
        <p:spPr>
          <a:xfrm>
            <a:off x="121256" y="2060028"/>
            <a:ext cx="6257677" cy="4389496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ローマ帝国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67693CD-F5CF-A7E1-70CB-939AA60A437A}"/>
              </a:ext>
            </a:extLst>
          </p:cNvPr>
          <p:cNvSpPr/>
          <p:nvPr/>
        </p:nvSpPr>
        <p:spPr>
          <a:xfrm>
            <a:off x="3250095" y="2703835"/>
            <a:ext cx="3128838" cy="373406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A1FF434-BDA0-9B97-C5E4-B8893D9D34FE}"/>
              </a:ext>
            </a:extLst>
          </p:cNvPr>
          <p:cNvSpPr/>
          <p:nvPr/>
        </p:nvSpPr>
        <p:spPr>
          <a:xfrm>
            <a:off x="121257" y="2695577"/>
            <a:ext cx="3128838" cy="376716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5CECC5C-B9E5-8BBF-C349-2E2CE0D3648B}"/>
              </a:ext>
            </a:extLst>
          </p:cNvPr>
          <p:cNvSpPr/>
          <p:nvPr/>
        </p:nvSpPr>
        <p:spPr>
          <a:xfrm>
            <a:off x="121257" y="2703835"/>
            <a:ext cx="3128838" cy="182555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8ADE40C-C056-A61E-384F-D7CDA5E94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857" y="4529390"/>
            <a:ext cx="1283123" cy="1800874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777E7CCD-8467-01ED-1599-3AE48F413E09}"/>
              </a:ext>
            </a:extLst>
          </p:cNvPr>
          <p:cNvSpPr/>
          <p:nvPr/>
        </p:nvSpPr>
        <p:spPr>
          <a:xfrm>
            <a:off x="3250095" y="2703835"/>
            <a:ext cx="3128838" cy="182555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8A59DAF-C448-F91B-13BD-CC683D2F718F}"/>
              </a:ext>
            </a:extLst>
          </p:cNvPr>
          <p:cNvSpPr/>
          <p:nvPr/>
        </p:nvSpPr>
        <p:spPr>
          <a:xfrm>
            <a:off x="5484876" y="2703835"/>
            <a:ext cx="894059" cy="707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C3464B7-190E-04DA-180C-6D281E059F38}"/>
              </a:ext>
            </a:extLst>
          </p:cNvPr>
          <p:cNvSpPr/>
          <p:nvPr/>
        </p:nvSpPr>
        <p:spPr>
          <a:xfrm>
            <a:off x="3623595" y="5613273"/>
            <a:ext cx="2294323" cy="743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正帝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C377174-6571-064E-D142-1CC4ED9E2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914" y="4502948"/>
            <a:ext cx="1283123" cy="1800874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78EAF61-2F45-F559-AA9D-45D464CCADA6}"/>
              </a:ext>
            </a:extLst>
          </p:cNvPr>
          <p:cNvSpPr/>
          <p:nvPr/>
        </p:nvSpPr>
        <p:spPr>
          <a:xfrm>
            <a:off x="504652" y="5586831"/>
            <a:ext cx="2294323" cy="743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西の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正帝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2B05D10-0964-7E91-EF83-DC82A4798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857" y="2632677"/>
            <a:ext cx="1283123" cy="1800874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700E524-8866-0454-364E-4B92A152C2D9}"/>
              </a:ext>
            </a:extLst>
          </p:cNvPr>
          <p:cNvSpPr/>
          <p:nvPr/>
        </p:nvSpPr>
        <p:spPr>
          <a:xfrm>
            <a:off x="3623595" y="3716560"/>
            <a:ext cx="2294323" cy="743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の副帝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E51AB449-245E-A43B-06A1-F94CBD1F5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914" y="2606235"/>
            <a:ext cx="1283123" cy="1800874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ECC06678-40CA-43F0-BA57-96B49EC9C88C}"/>
              </a:ext>
            </a:extLst>
          </p:cNvPr>
          <p:cNvSpPr/>
          <p:nvPr/>
        </p:nvSpPr>
        <p:spPr>
          <a:xfrm>
            <a:off x="504652" y="3690118"/>
            <a:ext cx="2294323" cy="743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西の副帝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3C34B573-2A47-4B43-866A-704121D189F9}"/>
              </a:ext>
            </a:extLst>
          </p:cNvPr>
          <p:cNvSpPr/>
          <p:nvPr/>
        </p:nvSpPr>
        <p:spPr>
          <a:xfrm>
            <a:off x="8339298" y="392695"/>
            <a:ext cx="2959323" cy="1189921"/>
          </a:xfrm>
          <a:prstGeom prst="wedgeRectCallout">
            <a:avLst>
              <a:gd name="adj1" fmla="val -61558"/>
              <a:gd name="adj2" fmla="val -1721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もう１人では無理だ！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3E970C1-05C3-09FA-3D75-346AFBA215D3}"/>
              </a:ext>
            </a:extLst>
          </p:cNvPr>
          <p:cNvSpPr/>
          <p:nvPr/>
        </p:nvSpPr>
        <p:spPr>
          <a:xfrm>
            <a:off x="131153" y="2695577"/>
            <a:ext cx="877091" cy="70788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西</a:t>
            </a:r>
            <a:endParaRPr kumimoji="1" lang="ja-JP" altLang="en-US" sz="40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C280B32-4ADC-4990-93AC-A880D0FC95A7}"/>
              </a:ext>
            </a:extLst>
          </p:cNvPr>
          <p:cNvSpPr txBox="1"/>
          <p:nvPr/>
        </p:nvSpPr>
        <p:spPr>
          <a:xfrm>
            <a:off x="6486182" y="2225509"/>
            <a:ext cx="5271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・４人の皇帝で分割統治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8F32B94-BF61-46D0-AF6B-BC58DBC8A962}"/>
              </a:ext>
            </a:extLst>
          </p:cNvPr>
          <p:cNvSpPr txBox="1"/>
          <p:nvPr/>
        </p:nvSpPr>
        <p:spPr>
          <a:xfrm>
            <a:off x="6486180" y="3618195"/>
            <a:ext cx="5271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・全決定権は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ディオクレティアヌス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084CAF7-05EC-4B8B-BC5E-BEE118D87BB7}"/>
              </a:ext>
            </a:extLst>
          </p:cNvPr>
          <p:cNvSpPr txBox="1"/>
          <p:nvPr/>
        </p:nvSpPr>
        <p:spPr>
          <a:xfrm>
            <a:off x="6486180" y="2942575"/>
            <a:ext cx="5271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・外敵と内乱に迅速対応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9785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6CEF75C-45E4-9740-9041-33BFEB23671E}"/>
              </a:ext>
            </a:extLst>
          </p:cNvPr>
          <p:cNvSpPr/>
          <p:nvPr/>
        </p:nvSpPr>
        <p:spPr>
          <a:xfrm>
            <a:off x="0" y="1573225"/>
            <a:ext cx="12191999" cy="228103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9A6074-ECEC-7BE7-2E2D-6F1C0EDA084B}"/>
              </a:ext>
            </a:extLst>
          </p:cNvPr>
          <p:cNvSpPr txBox="1"/>
          <p:nvPr/>
        </p:nvSpPr>
        <p:spPr>
          <a:xfrm>
            <a:off x="3864506" y="3083478"/>
            <a:ext cx="3014759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元老院を無視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21A4345-6429-F9C4-ED3C-60E73A4F1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509" y="1910712"/>
            <a:ext cx="2114751" cy="111013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90FF693-52FB-1DBE-C878-E4067845E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15" y="1619150"/>
            <a:ext cx="1787493" cy="178749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A9B39F3-1FA9-9DCD-89F1-CB8E46044006}"/>
              </a:ext>
            </a:extLst>
          </p:cNvPr>
          <p:cNvSpPr txBox="1"/>
          <p:nvPr/>
        </p:nvSpPr>
        <p:spPr>
          <a:xfrm>
            <a:off x="99184" y="3083478"/>
            <a:ext cx="3445729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皇帝崇拝を強制</a:t>
            </a: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94518CEA-9106-A255-74AA-3E84784B5224}"/>
              </a:ext>
            </a:extLst>
          </p:cNvPr>
          <p:cNvSpPr/>
          <p:nvPr/>
        </p:nvSpPr>
        <p:spPr>
          <a:xfrm>
            <a:off x="7069491" y="2298712"/>
            <a:ext cx="605309" cy="830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1179333-B8EB-0CD9-CF4D-A64E4755C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764" y="1634069"/>
            <a:ext cx="2135490" cy="213549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47CE890-B4D7-8DE9-AF02-DB1222709C67}"/>
              </a:ext>
            </a:extLst>
          </p:cNvPr>
          <p:cNvSpPr txBox="1"/>
          <p:nvPr/>
        </p:nvSpPr>
        <p:spPr>
          <a:xfrm>
            <a:off x="7906246" y="3024417"/>
            <a:ext cx="2902526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強い皇帝へ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74A1034-E46A-4499-92F4-F12CE4CE4D91}"/>
              </a:ext>
            </a:extLst>
          </p:cNvPr>
          <p:cNvSpPr txBox="1"/>
          <p:nvPr/>
        </p:nvSpPr>
        <p:spPr>
          <a:xfrm>
            <a:off x="121256" y="137083"/>
            <a:ext cx="581708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ディオクレティアヌス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1" name="Picture 2" descr="古代ローマの歴史 ５ 専制君主制とローマ帝国の衰退 / 世界史 by ピアソラ |マナペディア|">
            <a:extLst>
              <a:ext uri="{FF2B5EF4-FFF2-40B4-BE49-F238E27FC236}">
                <a16:creationId xmlns:a16="http://schemas.microsoft.com/office/drawing/2014/main" id="{3F4D7A2C-5770-42BE-B3D7-37C0C9BC8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82" y="177577"/>
            <a:ext cx="1093834" cy="136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42BF7BCB-5905-4C1B-967E-CE954567D36C}"/>
              </a:ext>
            </a:extLst>
          </p:cNvPr>
          <p:cNvSpPr/>
          <p:nvPr/>
        </p:nvSpPr>
        <p:spPr>
          <a:xfrm>
            <a:off x="7674800" y="374736"/>
            <a:ext cx="4390761" cy="768458"/>
          </a:xfrm>
          <a:prstGeom prst="wedgeRectCallout">
            <a:avLst>
              <a:gd name="adj1" fmla="val -58168"/>
              <a:gd name="adj2" fmla="val -1721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皇帝の権威回復だ！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吹き出し: 四角形 22">
            <a:extLst>
              <a:ext uri="{FF2B5EF4-FFF2-40B4-BE49-F238E27FC236}">
                <a16:creationId xmlns:a16="http://schemas.microsoft.com/office/drawing/2014/main" id="{B27455B7-2876-4C09-99EA-32B34B27B722}"/>
              </a:ext>
            </a:extLst>
          </p:cNvPr>
          <p:cNvSpPr/>
          <p:nvPr/>
        </p:nvSpPr>
        <p:spPr>
          <a:xfrm>
            <a:off x="1822048" y="2163877"/>
            <a:ext cx="2005153" cy="603808"/>
          </a:xfrm>
          <a:prstGeom prst="wedgeRectCallout">
            <a:avLst>
              <a:gd name="adj1" fmla="val -66122"/>
              <a:gd name="adj2" fmla="val -2777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皇帝＝神</a:t>
            </a:r>
          </a:p>
        </p:txBody>
      </p:sp>
      <p:sp>
        <p:nvSpPr>
          <p:cNvPr id="5" name="吹き出し: 下矢印 4">
            <a:extLst>
              <a:ext uri="{FF2B5EF4-FFF2-40B4-BE49-F238E27FC236}">
                <a16:creationId xmlns:a16="http://schemas.microsoft.com/office/drawing/2014/main" id="{F9E3127E-B076-4E49-9A67-D265B8A9AC4D}"/>
              </a:ext>
            </a:extLst>
          </p:cNvPr>
          <p:cNvSpPr/>
          <p:nvPr/>
        </p:nvSpPr>
        <p:spPr>
          <a:xfrm>
            <a:off x="0" y="3854257"/>
            <a:ext cx="12192000" cy="1174944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軍人皇帝時代の混乱を収拾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9DE1F6-F19C-4DD5-B2CA-F19E919440D6}"/>
              </a:ext>
            </a:extLst>
          </p:cNvPr>
          <p:cNvSpPr txBox="1"/>
          <p:nvPr/>
        </p:nvSpPr>
        <p:spPr>
          <a:xfrm>
            <a:off x="2817628" y="5159907"/>
            <a:ext cx="9374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皇帝が専制支配する</a:t>
            </a:r>
            <a:endParaRPr kumimoji="1"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40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専制君主政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（ドミナトゥス）のはじまり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2880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EC1DFBF-F796-4BFA-B2EB-5201DCC20286}"/>
              </a:ext>
            </a:extLst>
          </p:cNvPr>
          <p:cNvSpPr txBox="1"/>
          <p:nvPr/>
        </p:nvSpPr>
        <p:spPr>
          <a:xfrm>
            <a:off x="159489" y="1130166"/>
            <a:ext cx="5358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皇帝の神格化に対して</a:t>
            </a:r>
            <a:r>
              <a:rPr kumimoji="1"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491DB6F-721A-47DB-9FDE-722D67A1C171}"/>
              </a:ext>
            </a:extLst>
          </p:cNvPr>
          <p:cNvSpPr/>
          <p:nvPr/>
        </p:nvSpPr>
        <p:spPr>
          <a:xfrm>
            <a:off x="159489" y="1776496"/>
            <a:ext cx="4986669" cy="314637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EF3D3D1-EBD1-44E4-B0C3-B382B956F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16" y="2493585"/>
            <a:ext cx="1281734" cy="190592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682831-CDE7-479D-8FE1-F61627AFBE9D}"/>
              </a:ext>
            </a:extLst>
          </p:cNvPr>
          <p:cNvSpPr txBox="1"/>
          <p:nvPr/>
        </p:nvSpPr>
        <p:spPr>
          <a:xfrm>
            <a:off x="317810" y="4105294"/>
            <a:ext cx="2552982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EE3B5EC4-865D-450F-AFED-E9959A16003A}"/>
              </a:ext>
            </a:extLst>
          </p:cNvPr>
          <p:cNvSpPr/>
          <p:nvPr/>
        </p:nvSpPr>
        <p:spPr>
          <a:xfrm>
            <a:off x="2070624" y="2719349"/>
            <a:ext cx="2739319" cy="1015690"/>
          </a:xfrm>
          <a:prstGeom prst="wedgeRectCallout">
            <a:avLst>
              <a:gd name="adj1" fmla="val -66122"/>
              <a:gd name="adj2" fmla="val -2777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神はイエス様だけです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89A69A3-5D0F-442B-9339-7B3AD338D8E2}"/>
              </a:ext>
            </a:extLst>
          </p:cNvPr>
          <p:cNvSpPr txBox="1"/>
          <p:nvPr/>
        </p:nvSpPr>
        <p:spPr>
          <a:xfrm>
            <a:off x="2865475" y="4107981"/>
            <a:ext cx="203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＝一神教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472A3F6-4388-4F40-874E-72B59CCEACE5}"/>
              </a:ext>
            </a:extLst>
          </p:cNvPr>
          <p:cNvSpPr txBox="1"/>
          <p:nvPr/>
        </p:nvSpPr>
        <p:spPr>
          <a:xfrm>
            <a:off x="159489" y="1886982"/>
            <a:ext cx="3907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キリスト教が拒否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78B60BFF-D62F-47A2-81FE-9BA10B0D2803}"/>
              </a:ext>
            </a:extLst>
          </p:cNvPr>
          <p:cNvSpPr/>
          <p:nvPr/>
        </p:nvSpPr>
        <p:spPr>
          <a:xfrm>
            <a:off x="5209953" y="2711515"/>
            <a:ext cx="467832" cy="103135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EC0DB95-4205-4CAF-AF97-A466A62B7FE2}"/>
              </a:ext>
            </a:extLst>
          </p:cNvPr>
          <p:cNvSpPr/>
          <p:nvPr/>
        </p:nvSpPr>
        <p:spPr>
          <a:xfrm>
            <a:off x="5725702" y="1776496"/>
            <a:ext cx="6023275" cy="314637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0BC087C-6243-4C2C-A273-D7C383B3405E}"/>
              </a:ext>
            </a:extLst>
          </p:cNvPr>
          <p:cNvSpPr txBox="1"/>
          <p:nvPr/>
        </p:nvSpPr>
        <p:spPr>
          <a:xfrm>
            <a:off x="186071" y="131495"/>
            <a:ext cx="841566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なぜキリスト教を大迫害したのか？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2" name="Picture 2" descr="古代ローマの歴史 ５ 専制君主制とローマ帝国の衰退 / 世界史 by ピアソラ |マナペディア|">
            <a:extLst>
              <a:ext uri="{FF2B5EF4-FFF2-40B4-BE49-F238E27FC236}">
                <a16:creationId xmlns:a16="http://schemas.microsoft.com/office/drawing/2014/main" id="{DB1612B1-4BC6-4FE9-BD16-6521EE6B2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514" y="2531288"/>
            <a:ext cx="1093834" cy="136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CED66C54-CC6B-49EC-8B6A-D705D3B28C0D}"/>
              </a:ext>
            </a:extLst>
          </p:cNvPr>
          <p:cNvSpPr/>
          <p:nvPr/>
        </p:nvSpPr>
        <p:spPr>
          <a:xfrm>
            <a:off x="7535159" y="2048288"/>
            <a:ext cx="3920061" cy="1847450"/>
          </a:xfrm>
          <a:prstGeom prst="wedgeRectCallout">
            <a:avLst>
              <a:gd name="adj1" fmla="val -60351"/>
              <a:gd name="adj2" fmla="val -1778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このままでは皇帝の権威回復の妨げになってしまう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14BC5C8-82A0-41C7-AA5D-AE32761FA86E}"/>
              </a:ext>
            </a:extLst>
          </p:cNvPr>
          <p:cNvSpPr txBox="1"/>
          <p:nvPr/>
        </p:nvSpPr>
        <p:spPr>
          <a:xfrm>
            <a:off x="5954820" y="3989328"/>
            <a:ext cx="468868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ディオクレティアヌス</a:t>
            </a:r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</a:t>
            </a:r>
            <a:endParaRPr kumimoji="1" lang="ja-JP" altLang="en-US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矢印: 上カーブ 14">
            <a:extLst>
              <a:ext uri="{FF2B5EF4-FFF2-40B4-BE49-F238E27FC236}">
                <a16:creationId xmlns:a16="http://schemas.microsoft.com/office/drawing/2014/main" id="{7130BD49-3F42-4178-AAA2-F534F563ECBF}"/>
              </a:ext>
            </a:extLst>
          </p:cNvPr>
          <p:cNvSpPr/>
          <p:nvPr/>
        </p:nvSpPr>
        <p:spPr>
          <a:xfrm flipH="1">
            <a:off x="1806949" y="4922875"/>
            <a:ext cx="7283887" cy="1304348"/>
          </a:xfrm>
          <a:prstGeom prst="curved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920267D-9313-46D0-9563-31F7FB40F990}"/>
              </a:ext>
            </a:extLst>
          </p:cNvPr>
          <p:cNvSpPr txBox="1"/>
          <p:nvPr/>
        </p:nvSpPr>
        <p:spPr>
          <a:xfrm>
            <a:off x="4626687" y="5829427"/>
            <a:ext cx="1783218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大迫害</a:t>
            </a:r>
            <a:endParaRPr kumimoji="1" lang="ja-JP" altLang="en-US" sz="40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7171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034B64-ABCA-C236-EA49-179D38CB82C9}"/>
              </a:ext>
            </a:extLst>
          </p:cNvPr>
          <p:cNvSpPr txBox="1"/>
          <p:nvPr/>
        </p:nvSpPr>
        <p:spPr>
          <a:xfrm>
            <a:off x="59784" y="75285"/>
            <a:ext cx="530640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コンスタンティヌス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DB8D8631-D11C-D614-5F86-FFFF68ED7AD9}"/>
              </a:ext>
            </a:extLst>
          </p:cNvPr>
          <p:cNvSpPr/>
          <p:nvPr/>
        </p:nvSpPr>
        <p:spPr>
          <a:xfrm>
            <a:off x="7272376" y="188210"/>
            <a:ext cx="3196425" cy="1189921"/>
          </a:xfrm>
          <a:prstGeom prst="wedgeRectCallout">
            <a:avLst>
              <a:gd name="adj1" fmla="val -61151"/>
              <a:gd name="adj2" fmla="val -1599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帝国の混乱を収拾せねば！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8C4360A-4CC2-EADA-0BFF-9326FD909086}"/>
              </a:ext>
            </a:extLst>
          </p:cNvPr>
          <p:cNvSpPr/>
          <p:nvPr/>
        </p:nvSpPr>
        <p:spPr>
          <a:xfrm>
            <a:off x="3130894" y="3056905"/>
            <a:ext cx="3128838" cy="373406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1A9A4BD-CD1D-CC20-3E82-BD469833957F}"/>
              </a:ext>
            </a:extLst>
          </p:cNvPr>
          <p:cNvSpPr/>
          <p:nvPr/>
        </p:nvSpPr>
        <p:spPr>
          <a:xfrm>
            <a:off x="0" y="3048647"/>
            <a:ext cx="3128838" cy="373406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23A6363-C532-F6B3-C819-BA6DCB3F4DAF}"/>
              </a:ext>
            </a:extLst>
          </p:cNvPr>
          <p:cNvSpPr/>
          <p:nvPr/>
        </p:nvSpPr>
        <p:spPr>
          <a:xfrm>
            <a:off x="-1" y="3056905"/>
            <a:ext cx="3128838" cy="182555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D6E22851-4857-B036-463B-4D7FCBC82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599" y="4882460"/>
            <a:ext cx="1283123" cy="1800874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FCC542E8-0F1D-953D-25E5-C05FC6709040}"/>
              </a:ext>
            </a:extLst>
          </p:cNvPr>
          <p:cNvSpPr/>
          <p:nvPr/>
        </p:nvSpPr>
        <p:spPr>
          <a:xfrm>
            <a:off x="-1" y="3048647"/>
            <a:ext cx="1137037" cy="7434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西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0554BCC-4BA3-A00B-76CC-28F01CEEDF9B}"/>
              </a:ext>
            </a:extLst>
          </p:cNvPr>
          <p:cNvSpPr/>
          <p:nvPr/>
        </p:nvSpPr>
        <p:spPr>
          <a:xfrm>
            <a:off x="3128837" y="3048647"/>
            <a:ext cx="3128838" cy="182555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A987CC0-ED47-76E0-9CB7-9FDF2D9D53F0}"/>
              </a:ext>
            </a:extLst>
          </p:cNvPr>
          <p:cNvSpPr/>
          <p:nvPr/>
        </p:nvSpPr>
        <p:spPr>
          <a:xfrm>
            <a:off x="5120640" y="3056905"/>
            <a:ext cx="1137037" cy="7434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E820AB5-3F05-EB0A-8EAB-C9408930D2E3}"/>
              </a:ext>
            </a:extLst>
          </p:cNvPr>
          <p:cNvSpPr/>
          <p:nvPr/>
        </p:nvSpPr>
        <p:spPr>
          <a:xfrm>
            <a:off x="3502337" y="5966343"/>
            <a:ext cx="2294323" cy="7434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正帝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693DB48D-3BBC-4BC4-C4A4-73F9ED939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56" y="4856018"/>
            <a:ext cx="1283123" cy="1800874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AC813A2-DE06-E228-C0DF-CAD9DC09E709}"/>
              </a:ext>
            </a:extLst>
          </p:cNvPr>
          <p:cNvSpPr/>
          <p:nvPr/>
        </p:nvSpPr>
        <p:spPr>
          <a:xfrm>
            <a:off x="383394" y="5939901"/>
            <a:ext cx="2294323" cy="7434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西の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正帝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4FD5B89F-3241-9EC6-6CDA-638D07CCB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599" y="2985747"/>
            <a:ext cx="1283123" cy="1800874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49F3E92-0F1A-13AA-9367-94407F2DF52E}"/>
              </a:ext>
            </a:extLst>
          </p:cNvPr>
          <p:cNvSpPr/>
          <p:nvPr/>
        </p:nvSpPr>
        <p:spPr>
          <a:xfrm>
            <a:off x="3502337" y="4069630"/>
            <a:ext cx="2294323" cy="7434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の副帝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9778F176-67A1-4300-A00B-AC20B90DA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56" y="2959305"/>
            <a:ext cx="1283123" cy="1800874"/>
          </a:xfrm>
          <a:prstGeom prst="rect">
            <a:avLst/>
          </a:prstGeom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3E161CCF-F0CE-0560-3C0D-C1EA30396506}"/>
              </a:ext>
            </a:extLst>
          </p:cNvPr>
          <p:cNvSpPr/>
          <p:nvPr/>
        </p:nvSpPr>
        <p:spPr>
          <a:xfrm>
            <a:off x="383394" y="4043188"/>
            <a:ext cx="2294323" cy="7434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西の副帝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F507AE97-9F91-AE0B-DE78-4F46CF533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395" y="3161252"/>
            <a:ext cx="3449916" cy="3214369"/>
          </a:xfrm>
          <a:prstGeom prst="rect">
            <a:avLst/>
          </a:prstGeom>
        </p:spPr>
      </p:pic>
      <p:sp>
        <p:nvSpPr>
          <p:cNvPr id="35" name="矢印: 下 34">
            <a:extLst>
              <a:ext uri="{FF2B5EF4-FFF2-40B4-BE49-F238E27FC236}">
                <a16:creationId xmlns:a16="http://schemas.microsoft.com/office/drawing/2014/main" id="{321E1241-DE61-DD86-AFC6-D46A23D35CD1}"/>
              </a:ext>
            </a:extLst>
          </p:cNvPr>
          <p:cNvSpPr/>
          <p:nvPr/>
        </p:nvSpPr>
        <p:spPr>
          <a:xfrm>
            <a:off x="9034233" y="4710573"/>
            <a:ext cx="988000" cy="62116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星: 32 pt 35">
            <a:extLst>
              <a:ext uri="{FF2B5EF4-FFF2-40B4-BE49-F238E27FC236}">
                <a16:creationId xmlns:a16="http://schemas.microsoft.com/office/drawing/2014/main" id="{F1FF7625-8D47-CE0A-3A39-F5C24523CA48}"/>
              </a:ext>
            </a:extLst>
          </p:cNvPr>
          <p:cNvSpPr/>
          <p:nvPr/>
        </p:nvSpPr>
        <p:spPr>
          <a:xfrm>
            <a:off x="6631175" y="5397773"/>
            <a:ext cx="5641548" cy="1312003"/>
          </a:xfrm>
          <a:prstGeom prst="star32">
            <a:avLst>
              <a:gd name="adj" fmla="val 40530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再統一改革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038" y="1784650"/>
            <a:ext cx="903394" cy="16846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77F5785-7042-44E6-A5E6-3FDAA9A8ED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2"/>
          <a:stretch/>
        </p:blipFill>
        <p:spPr>
          <a:xfrm>
            <a:off x="5435818" y="113424"/>
            <a:ext cx="1389990" cy="1807535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1D195A1-893D-4AF4-A70A-D59FF9AB8E6D}"/>
              </a:ext>
            </a:extLst>
          </p:cNvPr>
          <p:cNvSpPr txBox="1"/>
          <p:nvPr/>
        </p:nvSpPr>
        <p:spPr>
          <a:xfrm>
            <a:off x="107313" y="2205019"/>
            <a:ext cx="792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ディオクレティアヌス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帝の死後</a:t>
            </a:r>
            <a:r>
              <a:rPr kumimoji="1"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8" name="矢印: 下 37">
            <a:extLst>
              <a:ext uri="{FF2B5EF4-FFF2-40B4-BE49-F238E27FC236}">
                <a16:creationId xmlns:a16="http://schemas.microsoft.com/office/drawing/2014/main" id="{D168FBAB-BB9F-4EA4-BED4-80EB2E26404A}"/>
              </a:ext>
            </a:extLst>
          </p:cNvPr>
          <p:cNvSpPr/>
          <p:nvPr/>
        </p:nvSpPr>
        <p:spPr>
          <a:xfrm rot="16200000">
            <a:off x="6242365" y="3759046"/>
            <a:ext cx="988000" cy="62116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EB80A6A-3AE5-47FD-A246-0BA4647196CA}"/>
              </a:ext>
            </a:extLst>
          </p:cNvPr>
          <p:cNvSpPr txBox="1"/>
          <p:nvPr/>
        </p:nvSpPr>
        <p:spPr>
          <a:xfrm>
            <a:off x="7273203" y="3800338"/>
            <a:ext cx="4409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軍人同士の内乱勃発</a:t>
            </a:r>
          </a:p>
        </p:txBody>
      </p:sp>
    </p:spTree>
    <p:extLst>
      <p:ext uri="{BB962C8B-B14F-4D97-AF65-F5344CB8AC3E}">
        <p14:creationId xmlns:p14="http://schemas.microsoft.com/office/powerpoint/2010/main" val="1943425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/>
          <p:cNvSpPr/>
          <p:nvPr/>
        </p:nvSpPr>
        <p:spPr>
          <a:xfrm>
            <a:off x="4941968" y="2197767"/>
            <a:ext cx="7250032" cy="4660233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E497F0E-BC98-4538-526E-50705CDCF913}"/>
              </a:ext>
            </a:extLst>
          </p:cNvPr>
          <p:cNvSpPr txBox="1"/>
          <p:nvPr/>
        </p:nvSpPr>
        <p:spPr>
          <a:xfrm>
            <a:off x="65393" y="1189368"/>
            <a:ext cx="435707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キリスト教の公認</a:t>
            </a:r>
            <a:endParaRPr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" y="2197767"/>
            <a:ext cx="4754646" cy="4660233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021EB5-AFE4-5470-7639-6F3B1E235653}"/>
              </a:ext>
            </a:extLst>
          </p:cNvPr>
          <p:cNvSpPr txBox="1"/>
          <p:nvPr/>
        </p:nvSpPr>
        <p:spPr>
          <a:xfrm>
            <a:off x="0" y="2197767"/>
            <a:ext cx="1219200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以前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66" y="3431668"/>
            <a:ext cx="1933073" cy="1795342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89557" y="4913873"/>
            <a:ext cx="2242093" cy="5628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キリシタン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02" y="2276635"/>
            <a:ext cx="1933073" cy="1795342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5876617" y="3762711"/>
            <a:ext cx="2248513" cy="5628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キリシタン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319" y="3911620"/>
            <a:ext cx="1746752" cy="2325127"/>
          </a:xfrm>
          <a:prstGeom prst="rect">
            <a:avLst/>
          </a:prstGeom>
        </p:spPr>
      </p:pic>
      <p:sp>
        <p:nvSpPr>
          <p:cNvPr id="20" name="四角形吹き出し 19"/>
          <p:cNvSpPr/>
          <p:nvPr/>
        </p:nvSpPr>
        <p:spPr>
          <a:xfrm>
            <a:off x="1463265" y="2588118"/>
            <a:ext cx="2391330" cy="910736"/>
          </a:xfrm>
          <a:prstGeom prst="wedgeRectCallout">
            <a:avLst>
              <a:gd name="adj1" fmla="val 32946"/>
              <a:gd name="adj2" fmla="val 88921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禁止</a:t>
            </a:r>
            <a:r>
              <a:rPr kumimoji="1" lang="ja-JP" altLang="en-US" sz="4000" dirty="0" err="1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ー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！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2331650" y="5955343"/>
            <a:ext cx="2242093" cy="5628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ローマ皇帝</a:t>
            </a:r>
          </a:p>
        </p:txBody>
      </p:sp>
      <p:sp>
        <p:nvSpPr>
          <p:cNvPr id="24" name="右矢印 23"/>
          <p:cNvSpPr/>
          <p:nvPr/>
        </p:nvSpPr>
        <p:spPr>
          <a:xfrm>
            <a:off x="4140960" y="4044270"/>
            <a:ext cx="1715503" cy="143241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経過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581" y="4660382"/>
            <a:ext cx="1933073" cy="1795342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5398296" y="6146458"/>
            <a:ext cx="2248513" cy="5628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キリシタン</a:t>
            </a: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099" y="3995568"/>
            <a:ext cx="1933073" cy="1795342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7586814" y="5481644"/>
            <a:ext cx="2248513" cy="5628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キリシタン</a:t>
            </a: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2617" y="4133651"/>
            <a:ext cx="2065573" cy="2384500"/>
          </a:xfrm>
          <a:prstGeom prst="rect">
            <a:avLst/>
          </a:prstGeom>
        </p:spPr>
      </p:pic>
      <p:sp>
        <p:nvSpPr>
          <p:cNvPr id="30" name="正方形/長方形 29"/>
          <p:cNvSpPr/>
          <p:nvPr/>
        </p:nvSpPr>
        <p:spPr>
          <a:xfrm>
            <a:off x="9903330" y="6189022"/>
            <a:ext cx="2242093" cy="5628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ローマ皇帝</a:t>
            </a:r>
          </a:p>
        </p:txBody>
      </p:sp>
      <p:sp>
        <p:nvSpPr>
          <p:cNvPr id="31" name="四角形吹き出し 30"/>
          <p:cNvSpPr/>
          <p:nvPr/>
        </p:nvSpPr>
        <p:spPr>
          <a:xfrm>
            <a:off x="8355435" y="2378973"/>
            <a:ext cx="3438104" cy="1356883"/>
          </a:xfrm>
          <a:prstGeom prst="wedgeRectCallout">
            <a:avLst>
              <a:gd name="adj1" fmla="val 22094"/>
              <a:gd name="adj2" fmla="val 81416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もう規制が</a:t>
            </a:r>
            <a:endParaRPr kumimoji="1"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追い付かない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9021005-C64A-4D5C-84FD-F5CC8D9D4AB2}"/>
              </a:ext>
            </a:extLst>
          </p:cNvPr>
          <p:cNvSpPr txBox="1"/>
          <p:nvPr/>
        </p:nvSpPr>
        <p:spPr>
          <a:xfrm>
            <a:off x="59784" y="75285"/>
            <a:ext cx="530640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コンスタンティヌス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658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16F810B-FE28-33EE-489A-0976F7516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00" y="1910617"/>
            <a:ext cx="2843045" cy="4263990"/>
          </a:xfrm>
          <a:prstGeom prst="rect">
            <a:avLst/>
          </a:prstGeom>
        </p:spPr>
      </p:pic>
      <p:sp>
        <p:nvSpPr>
          <p:cNvPr id="6" name="吹き出し: 四角形 10">
            <a:extLst>
              <a:ext uri="{FF2B5EF4-FFF2-40B4-BE49-F238E27FC236}">
                <a16:creationId xmlns:a16="http://schemas.microsoft.com/office/drawing/2014/main" id="{DB8D8631-D11C-D614-5F86-FFFF68ED7AD9}"/>
              </a:ext>
            </a:extLst>
          </p:cNvPr>
          <p:cNvSpPr/>
          <p:nvPr/>
        </p:nvSpPr>
        <p:spPr>
          <a:xfrm>
            <a:off x="3589328" y="2056128"/>
            <a:ext cx="6213891" cy="1372872"/>
          </a:xfrm>
          <a:prstGeom prst="wedgeRectCallout">
            <a:avLst>
              <a:gd name="adj1" fmla="val -61384"/>
              <a:gd name="adj2" fmla="val -188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を認めて国内の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治安を安定させた方が良いな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上矢印吹き出し 7"/>
          <p:cNvSpPr/>
          <p:nvPr/>
        </p:nvSpPr>
        <p:spPr>
          <a:xfrm>
            <a:off x="3589328" y="4161169"/>
            <a:ext cx="6867140" cy="1996681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キリスト教を利用して帝国を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一つにまとめようとした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996899-E0B6-4C2F-934B-AE8CFB509CE6}"/>
              </a:ext>
            </a:extLst>
          </p:cNvPr>
          <p:cNvSpPr txBox="1"/>
          <p:nvPr/>
        </p:nvSpPr>
        <p:spPr>
          <a:xfrm>
            <a:off x="59784" y="970016"/>
            <a:ext cx="435707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キリスト教の公認</a:t>
            </a:r>
            <a:endParaRPr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79991A-7358-4C30-B837-7B317F791D80}"/>
              </a:ext>
            </a:extLst>
          </p:cNvPr>
          <p:cNvSpPr txBox="1"/>
          <p:nvPr/>
        </p:nvSpPr>
        <p:spPr>
          <a:xfrm>
            <a:off x="59784" y="75285"/>
            <a:ext cx="530640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コンスタンティヌス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1D5B5FC-64A4-4049-B825-777815C00D2D}"/>
              </a:ext>
            </a:extLst>
          </p:cNvPr>
          <p:cNvSpPr txBox="1"/>
          <p:nvPr/>
        </p:nvSpPr>
        <p:spPr>
          <a:xfrm>
            <a:off x="5848440" y="3453283"/>
            <a:ext cx="440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ミラノ勅令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で公認</a:t>
            </a:r>
          </a:p>
        </p:txBody>
      </p:sp>
    </p:spTree>
    <p:extLst>
      <p:ext uri="{BB962C8B-B14F-4D97-AF65-F5344CB8AC3E}">
        <p14:creationId xmlns:p14="http://schemas.microsoft.com/office/powerpoint/2010/main" val="1206209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12818</TotalTime>
  <Words>529</Words>
  <Application>Microsoft Office PowerPoint</Application>
  <PresentationFormat>ワイド画面</PresentationFormat>
  <Paragraphs>126</Paragraphs>
  <Slides>14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0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634</cp:revision>
  <dcterms:created xsi:type="dcterms:W3CDTF">2019-06-25T21:59:19Z</dcterms:created>
  <dcterms:modified xsi:type="dcterms:W3CDTF">2024-07-07T12:13:36Z</dcterms:modified>
</cp:coreProperties>
</file>