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519" r:id="rId2"/>
    <p:sldId id="511" r:id="rId3"/>
    <p:sldId id="800" r:id="rId4"/>
    <p:sldId id="801" r:id="rId5"/>
    <p:sldId id="802" r:id="rId6"/>
    <p:sldId id="803" r:id="rId7"/>
    <p:sldId id="793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56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2D69C1D-99FB-4E7E-B9F7-2B3C714D7A55}"/>
    <pc:docChg chg="undo custSel addSld delSld modSld">
      <pc:chgData name="" userId="4df855aef7cffa4d" providerId="LiveId" clId="{32D69C1D-99FB-4E7E-B9F7-2B3C714D7A55}" dt="2024-07-25T12:36:08.201" v="2082" actId="1076"/>
      <pc:docMkLst>
        <pc:docMk/>
      </pc:docMkLst>
      <pc:sldChg chg="delSp modSp">
        <pc:chgData name="" userId="4df855aef7cffa4d" providerId="LiveId" clId="{32D69C1D-99FB-4E7E-B9F7-2B3C714D7A55}" dt="2024-07-25T11:42:59.274" v="14" actId="1076"/>
        <pc:sldMkLst>
          <pc:docMk/>
          <pc:sldMk cId="4265719644" sldId="511"/>
        </pc:sldMkLst>
        <pc:spChg chg="mod">
          <ac:chgData name="" userId="4df855aef7cffa4d" providerId="LiveId" clId="{32D69C1D-99FB-4E7E-B9F7-2B3C714D7A55}" dt="2024-07-25T11:42:56.197" v="13" actId="14100"/>
          <ac:spMkLst>
            <pc:docMk/>
            <pc:sldMk cId="4265719644" sldId="511"/>
            <ac:spMk id="3" creationId="{1140DEB7-E073-426C-BB8E-70D4CB672700}"/>
          </ac:spMkLst>
        </pc:spChg>
        <pc:spChg chg="del">
          <ac:chgData name="" userId="4df855aef7cffa4d" providerId="LiveId" clId="{32D69C1D-99FB-4E7E-B9F7-2B3C714D7A55}" dt="2024-07-25T11:42:45.311" v="10" actId="478"/>
          <ac:spMkLst>
            <pc:docMk/>
            <pc:sldMk cId="4265719644" sldId="511"/>
            <ac:spMk id="4" creationId="{4885D453-9F45-45F7-B31D-DC4020481975}"/>
          </ac:spMkLst>
        </pc:spChg>
        <pc:spChg chg="mod">
          <ac:chgData name="" userId="4df855aef7cffa4d" providerId="LiveId" clId="{32D69C1D-99FB-4E7E-B9F7-2B3C714D7A55}" dt="2024-07-25T11:42:59.274" v="14" actId="1076"/>
          <ac:spMkLst>
            <pc:docMk/>
            <pc:sldMk cId="4265719644" sldId="511"/>
            <ac:spMk id="7" creationId="{AAD09AF2-3EFA-B1AC-40D3-04F640207D6B}"/>
          </ac:spMkLst>
        </pc:spChg>
        <pc:spChg chg="del">
          <ac:chgData name="" userId="4df855aef7cffa4d" providerId="LiveId" clId="{32D69C1D-99FB-4E7E-B9F7-2B3C714D7A55}" dt="2024-07-25T11:42:45.311" v="10" actId="478"/>
          <ac:spMkLst>
            <pc:docMk/>
            <pc:sldMk cId="4265719644" sldId="511"/>
            <ac:spMk id="9" creationId="{80CB75EC-D95B-4B49-9D05-D2818B3A3BE7}"/>
          </ac:spMkLst>
        </pc:spChg>
        <pc:spChg chg="del">
          <ac:chgData name="" userId="4df855aef7cffa4d" providerId="LiveId" clId="{32D69C1D-99FB-4E7E-B9F7-2B3C714D7A55}" dt="2024-07-25T11:42:45.311" v="10" actId="478"/>
          <ac:spMkLst>
            <pc:docMk/>
            <pc:sldMk cId="4265719644" sldId="511"/>
            <ac:spMk id="10" creationId="{53F09AF4-5361-4F1D-8E5E-1A87E2B9047A}"/>
          </ac:spMkLst>
        </pc:spChg>
        <pc:spChg chg="del">
          <ac:chgData name="" userId="4df855aef7cffa4d" providerId="LiveId" clId="{32D69C1D-99FB-4E7E-B9F7-2B3C714D7A55}" dt="2024-07-25T11:42:45.311" v="10" actId="478"/>
          <ac:spMkLst>
            <pc:docMk/>
            <pc:sldMk cId="4265719644" sldId="511"/>
            <ac:spMk id="11" creationId="{FD48C1CB-D7F1-4EA7-A952-97E496BB1573}"/>
          </ac:spMkLst>
        </pc:spChg>
      </pc:sldChg>
      <pc:sldChg chg="modSp">
        <pc:chgData name="" userId="4df855aef7cffa4d" providerId="LiveId" clId="{32D69C1D-99FB-4E7E-B9F7-2B3C714D7A55}" dt="2024-07-25T11:42:35.890" v="9" actId="122"/>
        <pc:sldMkLst>
          <pc:docMk/>
          <pc:sldMk cId="849079194" sldId="519"/>
        </pc:sldMkLst>
        <pc:spChg chg="mod">
          <ac:chgData name="" userId="4df855aef7cffa4d" providerId="LiveId" clId="{32D69C1D-99FB-4E7E-B9F7-2B3C714D7A55}" dt="2024-07-25T11:42:22.391" v="7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32D69C1D-99FB-4E7E-B9F7-2B3C714D7A55}" dt="2024-07-25T11:42:10.223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32D69C1D-99FB-4E7E-B9F7-2B3C714D7A55}" dt="2024-07-25T11:42:35.890" v="9" actId="122"/>
          <ac:spMkLst>
            <pc:docMk/>
            <pc:sldMk cId="849079194" sldId="519"/>
            <ac:spMk id="6" creationId="{E1CB64D1-48BC-4AED-A444-CDAF33717AEA}"/>
          </ac:spMkLst>
        </pc:spChg>
      </pc:sldChg>
      <pc:sldChg chg="del">
        <pc:chgData name="" userId="4df855aef7cffa4d" providerId="LiveId" clId="{32D69C1D-99FB-4E7E-B9F7-2B3C714D7A55}" dt="2024-07-25T11:43:06.145" v="18" actId="2696"/>
        <pc:sldMkLst>
          <pc:docMk/>
          <pc:sldMk cId="3212754819" sldId="605"/>
        </pc:sldMkLst>
      </pc:sldChg>
      <pc:sldChg chg="addSp delSp modSp">
        <pc:chgData name="" userId="4df855aef7cffa4d" providerId="LiveId" clId="{32D69C1D-99FB-4E7E-B9F7-2B3C714D7A55}" dt="2024-07-25T12:36:08.201" v="2082" actId="1076"/>
        <pc:sldMkLst>
          <pc:docMk/>
          <pc:sldMk cId="980143643" sldId="793"/>
        </pc:sldMkLst>
        <pc:spChg chg="add mod">
          <ac:chgData name="" userId="4df855aef7cffa4d" providerId="LiveId" clId="{32D69C1D-99FB-4E7E-B9F7-2B3C714D7A55}" dt="2024-07-25T12:27:01.346" v="1590" actId="20577"/>
          <ac:spMkLst>
            <pc:docMk/>
            <pc:sldMk cId="980143643" sldId="793"/>
            <ac:spMk id="2" creationId="{DF64F489-3C0A-4D16-8959-BEDC030B8436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7" creationId="{F2CDD4A8-BE60-4922-B15D-012E033C7C75}"/>
          </ac:spMkLst>
        </pc:spChg>
        <pc:spChg chg="mod">
          <ac:chgData name="" userId="4df855aef7cffa4d" providerId="LiveId" clId="{32D69C1D-99FB-4E7E-B9F7-2B3C714D7A55}" dt="2024-07-25T12:26:21.051" v="1499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32D69C1D-99FB-4E7E-B9F7-2B3C714D7A55}" dt="2024-07-25T11:43:31.160" v="25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15" creationId="{8F1B9114-8B05-44F1-B03C-88F27497300D}"/>
          </ac:spMkLst>
        </pc:spChg>
        <pc:spChg chg="add mod">
          <ac:chgData name="" userId="4df855aef7cffa4d" providerId="LiveId" clId="{32D69C1D-99FB-4E7E-B9F7-2B3C714D7A55}" dt="2024-07-25T12:27:44.792" v="1692" actId="1076"/>
          <ac:spMkLst>
            <pc:docMk/>
            <pc:sldMk cId="980143643" sldId="793"/>
            <ac:spMk id="16" creationId="{DD4CFE56-4BC5-4800-AB76-0A5B76E9E060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17" creationId="{0AAA3867-3523-49B8-BCC1-4F919DDB60DB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18" creationId="{21917F9A-BA78-4F5C-8B86-7123A4EED73C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19" creationId="{A493FC1F-A344-4519-B27F-5C0510446EC4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20" creationId="{484C8384-1BF1-47FA-A835-1BE3E5F71AF1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21" creationId="{6210046E-6FD1-4D40-A5A6-D3237553EF9B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22" creationId="{BBB5DC1B-115F-49BF-B2EA-2885F0ACDC04}"/>
          </ac:spMkLst>
        </pc:spChg>
        <pc:spChg chg="add mod">
          <ac:chgData name="" userId="4df855aef7cffa4d" providerId="LiveId" clId="{32D69C1D-99FB-4E7E-B9F7-2B3C714D7A55}" dt="2024-07-25T12:28:16.802" v="1723" actId="207"/>
          <ac:spMkLst>
            <pc:docMk/>
            <pc:sldMk cId="980143643" sldId="793"/>
            <ac:spMk id="23" creationId="{AF8D28E9-3E80-4585-9156-45A82DF3BAAF}"/>
          </ac:spMkLst>
        </pc:spChg>
        <pc:spChg chg="add mod">
          <ac:chgData name="" userId="4df855aef7cffa4d" providerId="LiveId" clId="{32D69C1D-99FB-4E7E-B9F7-2B3C714D7A55}" dt="2024-07-25T12:29:19.439" v="1837" actId="1076"/>
          <ac:spMkLst>
            <pc:docMk/>
            <pc:sldMk cId="980143643" sldId="793"/>
            <ac:spMk id="24" creationId="{CA6FAD19-0B0C-42ED-922A-3B7BA1BFCE07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25" creationId="{06A82BE7-6213-42BB-A1D1-58FBAA9873C1}"/>
          </ac:spMkLst>
        </pc:spChg>
        <pc:spChg chg="add mod">
          <ac:chgData name="" userId="4df855aef7cffa4d" providerId="LiveId" clId="{32D69C1D-99FB-4E7E-B9F7-2B3C714D7A55}" dt="2024-07-25T12:29:19.439" v="1837" actId="1076"/>
          <ac:spMkLst>
            <pc:docMk/>
            <pc:sldMk cId="980143643" sldId="793"/>
            <ac:spMk id="26" creationId="{D3C7265F-EE3A-4AC4-977D-4A6F1D779653}"/>
          </ac:spMkLst>
        </pc:spChg>
        <pc:spChg chg="add del mod">
          <ac:chgData name="" userId="4df855aef7cffa4d" providerId="LiveId" clId="{32D69C1D-99FB-4E7E-B9F7-2B3C714D7A55}" dt="2024-07-25T12:29:27.915" v="1839" actId="478"/>
          <ac:spMkLst>
            <pc:docMk/>
            <pc:sldMk cId="980143643" sldId="793"/>
            <ac:spMk id="27" creationId="{CBDD7FA4-9822-4435-AA74-CBAE29FB37C8}"/>
          </ac:spMkLst>
        </pc:spChg>
        <pc:spChg chg="add mod">
          <ac:chgData name="" userId="4df855aef7cffa4d" providerId="LiveId" clId="{32D69C1D-99FB-4E7E-B9F7-2B3C714D7A55}" dt="2024-07-25T12:32:23.492" v="1863" actId="14100"/>
          <ac:spMkLst>
            <pc:docMk/>
            <pc:sldMk cId="980143643" sldId="793"/>
            <ac:spMk id="28" creationId="{619D19CC-FCC4-4604-A44D-2E7C8AA56FB8}"/>
          </ac:spMkLst>
        </pc:spChg>
        <pc:spChg chg="add mod">
          <ac:chgData name="" userId="4df855aef7cffa4d" providerId="LiveId" clId="{32D69C1D-99FB-4E7E-B9F7-2B3C714D7A55}" dt="2024-07-25T12:35:44.074" v="2061" actId="207"/>
          <ac:spMkLst>
            <pc:docMk/>
            <pc:sldMk cId="980143643" sldId="793"/>
            <ac:spMk id="29" creationId="{04A213F5-F8A3-4073-8666-A61752BF848A}"/>
          </ac:spMkLst>
        </pc:spChg>
        <pc:spChg chg="del">
          <ac:chgData name="" userId="4df855aef7cffa4d" providerId="LiveId" clId="{32D69C1D-99FB-4E7E-B9F7-2B3C714D7A55}" dt="2024-07-25T11:43:37.745" v="26" actId="478"/>
          <ac:spMkLst>
            <pc:docMk/>
            <pc:sldMk cId="980143643" sldId="793"/>
            <ac:spMk id="30" creationId="{C46149C4-8E72-4A0E-B5DD-0DCB3EAABDB7}"/>
          </ac:spMkLst>
        </pc:spChg>
        <pc:spChg chg="add mod">
          <ac:chgData name="" userId="4df855aef7cffa4d" providerId="LiveId" clId="{32D69C1D-99FB-4E7E-B9F7-2B3C714D7A55}" dt="2024-07-25T12:35:58.672" v="2079" actId="1038"/>
          <ac:spMkLst>
            <pc:docMk/>
            <pc:sldMk cId="980143643" sldId="793"/>
            <ac:spMk id="31" creationId="{1878DE46-3C0A-4C54-B4FE-9653F71C6B30}"/>
          </ac:spMkLst>
        </pc:spChg>
        <pc:spChg chg="add mod">
          <ac:chgData name="" userId="4df855aef7cffa4d" providerId="LiveId" clId="{32D69C1D-99FB-4E7E-B9F7-2B3C714D7A55}" dt="2024-07-25T12:34:49.431" v="1993" actId="1076"/>
          <ac:spMkLst>
            <pc:docMk/>
            <pc:sldMk cId="980143643" sldId="793"/>
            <ac:spMk id="32" creationId="{8FDB6A95-64FB-49A6-9160-5A7D18DBC77A}"/>
          </ac:spMkLst>
        </pc:spChg>
        <pc:spChg chg="add mod">
          <ac:chgData name="" userId="4df855aef7cffa4d" providerId="LiveId" clId="{32D69C1D-99FB-4E7E-B9F7-2B3C714D7A55}" dt="2024-07-25T12:36:02.894" v="2080" actId="1076"/>
          <ac:spMkLst>
            <pc:docMk/>
            <pc:sldMk cId="980143643" sldId="793"/>
            <ac:spMk id="33" creationId="{A8F94D0D-10E4-458C-814C-A1A7F5814DB3}"/>
          </ac:spMkLst>
        </pc:spChg>
        <pc:spChg chg="add mod">
          <ac:chgData name="" userId="4df855aef7cffa4d" providerId="LiveId" clId="{32D69C1D-99FB-4E7E-B9F7-2B3C714D7A55}" dt="2024-07-25T12:35:22.123" v="2030" actId="14100"/>
          <ac:spMkLst>
            <pc:docMk/>
            <pc:sldMk cId="980143643" sldId="793"/>
            <ac:spMk id="34" creationId="{CD188089-AA66-48A4-A85C-B90995EB473A}"/>
          </ac:spMkLst>
        </pc:spChg>
        <pc:spChg chg="add mod">
          <ac:chgData name="" userId="4df855aef7cffa4d" providerId="LiveId" clId="{32D69C1D-99FB-4E7E-B9F7-2B3C714D7A55}" dt="2024-07-25T12:36:08.201" v="2082" actId="1076"/>
          <ac:spMkLst>
            <pc:docMk/>
            <pc:sldMk cId="980143643" sldId="793"/>
            <ac:spMk id="35" creationId="{A2A5DF4B-46BB-4502-95B0-C9DBE4036584}"/>
          </ac:spMkLst>
        </pc:spChg>
      </pc:sldChg>
      <pc:sldChg chg="del">
        <pc:chgData name="" userId="4df855aef7cffa4d" providerId="LiveId" clId="{32D69C1D-99FB-4E7E-B9F7-2B3C714D7A55}" dt="2024-07-25T11:43:01.836" v="15" actId="2696"/>
        <pc:sldMkLst>
          <pc:docMk/>
          <pc:sldMk cId="1725392451" sldId="794"/>
        </pc:sldMkLst>
      </pc:sldChg>
      <pc:sldChg chg="del">
        <pc:chgData name="" userId="4df855aef7cffa4d" providerId="LiveId" clId="{32D69C1D-99FB-4E7E-B9F7-2B3C714D7A55}" dt="2024-07-25T11:43:02.511" v="16" actId="2696"/>
        <pc:sldMkLst>
          <pc:docMk/>
          <pc:sldMk cId="1533413070" sldId="795"/>
        </pc:sldMkLst>
      </pc:sldChg>
      <pc:sldChg chg="del">
        <pc:chgData name="" userId="4df855aef7cffa4d" providerId="LiveId" clId="{32D69C1D-99FB-4E7E-B9F7-2B3C714D7A55}" dt="2024-07-25T11:43:03.269" v="17" actId="2696"/>
        <pc:sldMkLst>
          <pc:docMk/>
          <pc:sldMk cId="4165856885" sldId="796"/>
        </pc:sldMkLst>
      </pc:sldChg>
      <pc:sldChg chg="del">
        <pc:chgData name="" userId="4df855aef7cffa4d" providerId="LiveId" clId="{32D69C1D-99FB-4E7E-B9F7-2B3C714D7A55}" dt="2024-07-25T11:43:06.641" v="19" actId="2696"/>
        <pc:sldMkLst>
          <pc:docMk/>
          <pc:sldMk cId="4050028111" sldId="797"/>
        </pc:sldMkLst>
      </pc:sldChg>
      <pc:sldChg chg="del">
        <pc:chgData name="" userId="4df855aef7cffa4d" providerId="LiveId" clId="{32D69C1D-99FB-4E7E-B9F7-2B3C714D7A55}" dt="2024-07-25T11:43:07.126" v="20" actId="2696"/>
        <pc:sldMkLst>
          <pc:docMk/>
          <pc:sldMk cId="877440871" sldId="798"/>
        </pc:sldMkLst>
      </pc:sldChg>
      <pc:sldChg chg="del">
        <pc:chgData name="" userId="4df855aef7cffa4d" providerId="LiveId" clId="{32D69C1D-99FB-4E7E-B9F7-2B3C714D7A55}" dt="2024-07-25T11:56:38.781" v="441" actId="2696"/>
        <pc:sldMkLst>
          <pc:docMk/>
          <pc:sldMk cId="973425931" sldId="799"/>
        </pc:sldMkLst>
      </pc:sldChg>
      <pc:sldChg chg="addSp delSp modSp add">
        <pc:chgData name="" userId="4df855aef7cffa4d" providerId="LiveId" clId="{32D69C1D-99FB-4E7E-B9F7-2B3C714D7A55}" dt="2024-07-25T11:56:29.355" v="440" actId="1076"/>
        <pc:sldMkLst>
          <pc:docMk/>
          <pc:sldMk cId="71618708" sldId="800"/>
        </pc:sldMkLst>
        <pc:spChg chg="add mod">
          <ac:chgData name="" userId="4df855aef7cffa4d" providerId="LiveId" clId="{32D69C1D-99FB-4E7E-B9F7-2B3C714D7A55}" dt="2024-07-25T11:47:35.753" v="68" actId="1076"/>
          <ac:spMkLst>
            <pc:docMk/>
            <pc:sldMk cId="71618708" sldId="800"/>
            <ac:spMk id="2" creationId="{2E726EB7-89F4-4428-A385-9F5ECDDD57C4}"/>
          </ac:spMkLst>
        </pc:spChg>
        <pc:spChg chg="add mod">
          <ac:chgData name="" userId="4df855aef7cffa4d" providerId="LiveId" clId="{32D69C1D-99FB-4E7E-B9F7-2B3C714D7A55}" dt="2024-07-25T11:50:18.653" v="221" actId="14100"/>
          <ac:spMkLst>
            <pc:docMk/>
            <pc:sldMk cId="71618708" sldId="800"/>
            <ac:spMk id="3" creationId="{4BC66E80-2257-42DA-9BC7-7F2617EDD169}"/>
          </ac:spMkLst>
        </pc:spChg>
        <pc:spChg chg="add mod">
          <ac:chgData name="" userId="4df855aef7cffa4d" providerId="LiveId" clId="{32D69C1D-99FB-4E7E-B9F7-2B3C714D7A55}" dt="2024-07-25T11:50:20.771" v="222" actId="1076"/>
          <ac:spMkLst>
            <pc:docMk/>
            <pc:sldMk cId="71618708" sldId="800"/>
            <ac:spMk id="6" creationId="{F5966C42-2987-4385-9B79-A79CEF7E3552}"/>
          </ac:spMkLst>
        </pc:spChg>
        <pc:spChg chg="add mod">
          <ac:chgData name="" userId="4df855aef7cffa4d" providerId="LiveId" clId="{32D69C1D-99FB-4E7E-B9F7-2B3C714D7A55}" dt="2024-07-25T11:50:45.688" v="243" actId="14100"/>
          <ac:spMkLst>
            <pc:docMk/>
            <pc:sldMk cId="71618708" sldId="800"/>
            <ac:spMk id="7" creationId="{847190AD-9714-405A-9C14-3BCDE65ACB18}"/>
          </ac:spMkLst>
        </pc:spChg>
        <pc:spChg chg="add mod">
          <ac:chgData name="" userId="4df855aef7cffa4d" providerId="LiveId" clId="{32D69C1D-99FB-4E7E-B9F7-2B3C714D7A55}" dt="2024-07-25T11:50:52.377" v="246" actId="1076"/>
          <ac:spMkLst>
            <pc:docMk/>
            <pc:sldMk cId="71618708" sldId="800"/>
            <ac:spMk id="8" creationId="{A0B8895A-6524-4F2C-AF81-E13FE31FFD96}"/>
          </ac:spMkLst>
        </pc:spChg>
        <pc:spChg chg="add mod">
          <ac:chgData name="" userId="4df855aef7cffa4d" providerId="LiveId" clId="{32D69C1D-99FB-4E7E-B9F7-2B3C714D7A55}" dt="2024-07-25T11:54:28.372" v="390" actId="1076"/>
          <ac:spMkLst>
            <pc:docMk/>
            <pc:sldMk cId="71618708" sldId="800"/>
            <ac:spMk id="9" creationId="{6977A8AA-4289-4E41-A2CA-A8E35A293475}"/>
          </ac:spMkLst>
        </pc:spChg>
        <pc:spChg chg="add mod">
          <ac:chgData name="" userId="4df855aef7cffa4d" providerId="LiveId" clId="{32D69C1D-99FB-4E7E-B9F7-2B3C714D7A55}" dt="2024-07-25T11:54:52.092" v="398" actId="1076"/>
          <ac:spMkLst>
            <pc:docMk/>
            <pc:sldMk cId="71618708" sldId="800"/>
            <ac:spMk id="12" creationId="{C46DD961-67D0-42FC-859F-9A8B5A1FAD95}"/>
          </ac:spMkLst>
        </pc:spChg>
        <pc:spChg chg="add mod">
          <ac:chgData name="" userId="4df855aef7cffa4d" providerId="LiveId" clId="{32D69C1D-99FB-4E7E-B9F7-2B3C714D7A55}" dt="2024-07-25T11:54:38.459" v="395" actId="1076"/>
          <ac:spMkLst>
            <pc:docMk/>
            <pc:sldMk cId="71618708" sldId="800"/>
            <ac:spMk id="14" creationId="{57B77BD7-4075-48A6-B39D-8DD1A38B2A44}"/>
          </ac:spMkLst>
        </pc:spChg>
        <pc:spChg chg="add mod">
          <ac:chgData name="" userId="4df855aef7cffa4d" providerId="LiveId" clId="{32D69C1D-99FB-4E7E-B9F7-2B3C714D7A55}" dt="2024-07-25T11:56:19.436" v="437" actId="14100"/>
          <ac:spMkLst>
            <pc:docMk/>
            <pc:sldMk cId="71618708" sldId="800"/>
            <ac:spMk id="16" creationId="{A659A0AA-38BE-4507-BD14-C0D8E1E525E5}"/>
          </ac:spMkLst>
        </pc:spChg>
        <pc:picChg chg="add mod">
          <ac:chgData name="" userId="4df855aef7cffa4d" providerId="LiveId" clId="{32D69C1D-99FB-4E7E-B9F7-2B3C714D7A55}" dt="2024-07-25T11:50:07.534" v="216" actId="1076"/>
          <ac:picMkLst>
            <pc:docMk/>
            <pc:sldMk cId="71618708" sldId="800"/>
            <ac:picMk id="4" creationId="{AB754CD4-69E1-4429-BEF8-6E629440F4AC}"/>
          </ac:picMkLst>
        </pc:picChg>
        <pc:picChg chg="add del mod">
          <ac:chgData name="" userId="4df855aef7cffa4d" providerId="LiveId" clId="{32D69C1D-99FB-4E7E-B9F7-2B3C714D7A55}" dt="2024-07-25T11:48:57.818" v="141" actId="478"/>
          <ac:picMkLst>
            <pc:docMk/>
            <pc:sldMk cId="71618708" sldId="800"/>
            <ac:picMk id="5" creationId="{966D2556-C003-468C-A97E-4EB546340895}"/>
          </ac:picMkLst>
        </pc:picChg>
        <pc:picChg chg="add mod">
          <ac:chgData name="" userId="4df855aef7cffa4d" providerId="LiveId" clId="{32D69C1D-99FB-4E7E-B9F7-2B3C714D7A55}" dt="2024-07-25T11:54:58.812" v="401" actId="1076"/>
          <ac:picMkLst>
            <pc:docMk/>
            <pc:sldMk cId="71618708" sldId="800"/>
            <ac:picMk id="10" creationId="{B95463FA-D7EA-4EBC-A146-E6C57C7BCD62}"/>
          </ac:picMkLst>
        </pc:picChg>
        <pc:picChg chg="add mod">
          <ac:chgData name="" userId="4df855aef7cffa4d" providerId="LiveId" clId="{32D69C1D-99FB-4E7E-B9F7-2B3C714D7A55}" dt="2024-07-25T11:55:16.147" v="403" actId="1076"/>
          <ac:picMkLst>
            <pc:docMk/>
            <pc:sldMk cId="71618708" sldId="800"/>
            <ac:picMk id="11" creationId="{4DE550A0-E6D0-4F10-9308-76540A03A014}"/>
          </ac:picMkLst>
        </pc:picChg>
        <pc:picChg chg="add mod">
          <ac:chgData name="" userId="4df855aef7cffa4d" providerId="LiveId" clId="{32D69C1D-99FB-4E7E-B9F7-2B3C714D7A55}" dt="2024-07-25T11:54:36.601" v="394" actId="1076"/>
          <ac:picMkLst>
            <pc:docMk/>
            <pc:sldMk cId="71618708" sldId="800"/>
            <ac:picMk id="13" creationId="{9E41B68B-BEE4-4585-A234-C4893BEE8120}"/>
          </ac:picMkLst>
        </pc:picChg>
        <pc:picChg chg="add mod">
          <ac:chgData name="" userId="4df855aef7cffa4d" providerId="LiveId" clId="{32D69C1D-99FB-4E7E-B9F7-2B3C714D7A55}" dt="2024-07-25T11:56:26.697" v="439" actId="1076"/>
          <ac:picMkLst>
            <pc:docMk/>
            <pc:sldMk cId="71618708" sldId="800"/>
            <ac:picMk id="15" creationId="{01210A08-9C76-4527-8232-36AD782D55AD}"/>
          </ac:picMkLst>
        </pc:picChg>
        <pc:picChg chg="add mod">
          <ac:chgData name="" userId="4df855aef7cffa4d" providerId="LiveId" clId="{32D69C1D-99FB-4E7E-B9F7-2B3C714D7A55}" dt="2024-07-25T11:56:29.355" v="440" actId="1076"/>
          <ac:picMkLst>
            <pc:docMk/>
            <pc:sldMk cId="71618708" sldId="800"/>
            <ac:picMk id="17" creationId="{6A9DD0D4-ECA1-4FA6-9841-1395E5543B02}"/>
          </ac:picMkLst>
        </pc:picChg>
      </pc:sldChg>
      <pc:sldChg chg="addSp delSp modSp add">
        <pc:chgData name="" userId="4df855aef7cffa4d" providerId="LiveId" clId="{32D69C1D-99FB-4E7E-B9F7-2B3C714D7A55}" dt="2024-07-25T12:03:43.764" v="819" actId="1076"/>
        <pc:sldMkLst>
          <pc:docMk/>
          <pc:sldMk cId="91538326" sldId="801"/>
        </pc:sldMkLst>
        <pc:spChg chg="add mod">
          <ac:chgData name="" userId="4df855aef7cffa4d" providerId="LiveId" clId="{32D69C1D-99FB-4E7E-B9F7-2B3C714D7A55}" dt="2024-07-25T11:59:10.428" v="455" actId="14100"/>
          <ac:spMkLst>
            <pc:docMk/>
            <pc:sldMk cId="91538326" sldId="801"/>
            <ac:spMk id="2" creationId="{E078BF3B-B12E-4844-A5EB-1EB18D64C894}"/>
          </ac:spMkLst>
        </pc:spChg>
        <pc:spChg chg="add mod">
          <ac:chgData name="" userId="4df855aef7cffa4d" providerId="LiveId" clId="{32D69C1D-99FB-4E7E-B9F7-2B3C714D7A55}" dt="2024-07-25T12:02:54.776" v="811" actId="1076"/>
          <ac:spMkLst>
            <pc:docMk/>
            <pc:sldMk cId="91538326" sldId="801"/>
            <ac:spMk id="3" creationId="{83761718-37DE-46A6-84BD-C3A04FE64CC0}"/>
          </ac:spMkLst>
        </pc:spChg>
        <pc:spChg chg="add mod">
          <ac:chgData name="" userId="4df855aef7cffa4d" providerId="LiveId" clId="{32D69C1D-99FB-4E7E-B9F7-2B3C714D7A55}" dt="2024-07-25T12:00:22.062" v="595" actId="1076"/>
          <ac:spMkLst>
            <pc:docMk/>
            <pc:sldMk cId="91538326" sldId="801"/>
            <ac:spMk id="4" creationId="{F08F5ED5-B519-4F8A-A4E9-3A1C0342F503}"/>
          </ac:spMkLst>
        </pc:spChg>
        <pc:spChg chg="add mod">
          <ac:chgData name="" userId="4df855aef7cffa4d" providerId="LiveId" clId="{32D69C1D-99FB-4E7E-B9F7-2B3C714D7A55}" dt="2024-07-25T12:02:52.102" v="810" actId="1076"/>
          <ac:spMkLst>
            <pc:docMk/>
            <pc:sldMk cId="91538326" sldId="801"/>
            <ac:spMk id="5" creationId="{C723C7BC-8882-4021-B0A1-114217451860}"/>
          </ac:spMkLst>
        </pc:spChg>
        <pc:spChg chg="add mod">
          <ac:chgData name="" userId="4df855aef7cffa4d" providerId="LiveId" clId="{32D69C1D-99FB-4E7E-B9F7-2B3C714D7A55}" dt="2024-07-25T12:02:52.102" v="810" actId="1076"/>
          <ac:spMkLst>
            <pc:docMk/>
            <pc:sldMk cId="91538326" sldId="801"/>
            <ac:spMk id="6" creationId="{FE95A36E-B373-4217-8E4F-13E90A906DF7}"/>
          </ac:spMkLst>
        </pc:spChg>
        <pc:spChg chg="add mod">
          <ac:chgData name="" userId="4df855aef7cffa4d" providerId="LiveId" clId="{32D69C1D-99FB-4E7E-B9F7-2B3C714D7A55}" dt="2024-07-25T12:02:43.014" v="809" actId="1076"/>
          <ac:spMkLst>
            <pc:docMk/>
            <pc:sldMk cId="91538326" sldId="801"/>
            <ac:spMk id="7" creationId="{6A0BF1E5-CA36-40E7-8DB6-B1E04F96E689}"/>
          </ac:spMkLst>
        </pc:spChg>
        <pc:picChg chg="add mod">
          <ac:chgData name="" userId="4df855aef7cffa4d" providerId="LiveId" clId="{32D69C1D-99FB-4E7E-B9F7-2B3C714D7A55}" dt="2024-07-25T12:03:04.774" v="813" actId="1076"/>
          <ac:picMkLst>
            <pc:docMk/>
            <pc:sldMk cId="91538326" sldId="801"/>
            <ac:picMk id="8" creationId="{C2AFDAB4-4513-447A-8FCC-5605F974F830}"/>
          </ac:picMkLst>
        </pc:picChg>
        <pc:picChg chg="add del">
          <ac:chgData name="" userId="4df855aef7cffa4d" providerId="LiveId" clId="{32D69C1D-99FB-4E7E-B9F7-2B3C714D7A55}" dt="2024-07-25T12:03:24.754" v="815" actId="478"/>
          <ac:picMkLst>
            <pc:docMk/>
            <pc:sldMk cId="91538326" sldId="801"/>
            <ac:picMk id="9" creationId="{E13D6794-BC8C-4F43-9012-749D7A6AB77B}"/>
          </ac:picMkLst>
        </pc:picChg>
        <pc:picChg chg="add mod">
          <ac:chgData name="" userId="4df855aef7cffa4d" providerId="LiveId" clId="{32D69C1D-99FB-4E7E-B9F7-2B3C714D7A55}" dt="2024-07-25T12:03:43.764" v="819" actId="1076"/>
          <ac:picMkLst>
            <pc:docMk/>
            <pc:sldMk cId="91538326" sldId="801"/>
            <ac:picMk id="10" creationId="{7489784E-CEE9-4266-8ED3-849458CB9C5A}"/>
          </ac:picMkLst>
        </pc:picChg>
      </pc:sldChg>
      <pc:sldChg chg="del">
        <pc:chgData name="" userId="4df855aef7cffa4d" providerId="LiveId" clId="{32D69C1D-99FB-4E7E-B9F7-2B3C714D7A55}" dt="2024-07-25T11:43:09.597" v="22" actId="2696"/>
        <pc:sldMkLst>
          <pc:docMk/>
          <pc:sldMk cId="1274220882" sldId="801"/>
        </pc:sldMkLst>
      </pc:sldChg>
      <pc:sldChg chg="del">
        <pc:chgData name="" userId="4df855aef7cffa4d" providerId="LiveId" clId="{32D69C1D-99FB-4E7E-B9F7-2B3C714D7A55}" dt="2024-07-25T11:43:08.855" v="21" actId="2696"/>
        <pc:sldMkLst>
          <pc:docMk/>
          <pc:sldMk cId="454288314" sldId="802"/>
        </pc:sldMkLst>
      </pc:sldChg>
      <pc:sldChg chg="addSp modSp add">
        <pc:chgData name="" userId="4df855aef7cffa4d" providerId="LiveId" clId="{32D69C1D-99FB-4E7E-B9F7-2B3C714D7A55}" dt="2024-07-25T12:13:15.399" v="1097" actId="1076"/>
        <pc:sldMkLst>
          <pc:docMk/>
          <pc:sldMk cId="3259096838" sldId="802"/>
        </pc:sldMkLst>
        <pc:spChg chg="add mod">
          <ac:chgData name="" userId="4df855aef7cffa4d" providerId="LiveId" clId="{32D69C1D-99FB-4E7E-B9F7-2B3C714D7A55}" dt="2024-07-25T12:13:15.399" v="1097" actId="1076"/>
          <ac:spMkLst>
            <pc:docMk/>
            <pc:sldMk cId="3259096838" sldId="802"/>
            <ac:spMk id="2" creationId="{9F3C9276-EADE-4CD0-B674-6D686D89751A}"/>
          </ac:spMkLst>
        </pc:spChg>
        <pc:spChg chg="add mod">
          <ac:chgData name="" userId="4df855aef7cffa4d" providerId="LiveId" clId="{32D69C1D-99FB-4E7E-B9F7-2B3C714D7A55}" dt="2024-07-25T12:13:15.399" v="1097" actId="1076"/>
          <ac:spMkLst>
            <pc:docMk/>
            <pc:sldMk cId="3259096838" sldId="802"/>
            <ac:spMk id="3" creationId="{1D7F535E-5D6E-458B-AB15-78FF45790613}"/>
          </ac:spMkLst>
        </pc:spChg>
        <pc:spChg chg="add mod">
          <ac:chgData name="" userId="4df855aef7cffa4d" providerId="LiveId" clId="{32D69C1D-99FB-4E7E-B9F7-2B3C714D7A55}" dt="2024-07-25T12:05:53.792" v="868" actId="1076"/>
          <ac:spMkLst>
            <pc:docMk/>
            <pc:sldMk cId="3259096838" sldId="802"/>
            <ac:spMk id="5" creationId="{C59F1D5B-C360-40A1-97FC-5718A277AB69}"/>
          </ac:spMkLst>
        </pc:spChg>
        <pc:spChg chg="add mod">
          <ac:chgData name="" userId="4df855aef7cffa4d" providerId="LiveId" clId="{32D69C1D-99FB-4E7E-B9F7-2B3C714D7A55}" dt="2024-07-25T12:10:41.698" v="886" actId="14100"/>
          <ac:spMkLst>
            <pc:docMk/>
            <pc:sldMk cId="3259096838" sldId="802"/>
            <ac:spMk id="6" creationId="{254E596E-A638-48E2-8B02-3164628D27CF}"/>
          </ac:spMkLst>
        </pc:spChg>
        <pc:spChg chg="add mod">
          <ac:chgData name="" userId="4df855aef7cffa4d" providerId="LiveId" clId="{32D69C1D-99FB-4E7E-B9F7-2B3C714D7A55}" dt="2024-07-25T12:13:15.399" v="1097" actId="1076"/>
          <ac:spMkLst>
            <pc:docMk/>
            <pc:sldMk cId="3259096838" sldId="802"/>
            <ac:spMk id="7" creationId="{D16719AA-9F71-4091-BD4E-B0F128A978EF}"/>
          </ac:spMkLst>
        </pc:spChg>
        <pc:spChg chg="add mod">
          <ac:chgData name="" userId="4df855aef7cffa4d" providerId="LiveId" clId="{32D69C1D-99FB-4E7E-B9F7-2B3C714D7A55}" dt="2024-07-25T12:13:15.399" v="1097" actId="1076"/>
          <ac:spMkLst>
            <pc:docMk/>
            <pc:sldMk cId="3259096838" sldId="802"/>
            <ac:spMk id="8" creationId="{637397A7-87B7-4D2F-B679-8C6203B1D934}"/>
          </ac:spMkLst>
        </pc:spChg>
        <pc:spChg chg="add mod">
          <ac:chgData name="" userId="4df855aef7cffa4d" providerId="LiveId" clId="{32D69C1D-99FB-4E7E-B9F7-2B3C714D7A55}" dt="2024-07-25T12:13:15.399" v="1097" actId="1076"/>
          <ac:spMkLst>
            <pc:docMk/>
            <pc:sldMk cId="3259096838" sldId="802"/>
            <ac:spMk id="9" creationId="{DD6A5A25-57FF-49AF-842A-510975E12290}"/>
          </ac:spMkLst>
        </pc:spChg>
        <pc:picChg chg="add mod">
          <ac:chgData name="" userId="4df855aef7cffa4d" providerId="LiveId" clId="{32D69C1D-99FB-4E7E-B9F7-2B3C714D7A55}" dt="2024-07-25T12:05:53.792" v="868" actId="1076"/>
          <ac:picMkLst>
            <pc:docMk/>
            <pc:sldMk cId="3259096838" sldId="802"/>
            <ac:picMk id="4" creationId="{FCB6944D-24C6-470D-903A-46D07E864AD8}"/>
          </ac:picMkLst>
        </pc:picChg>
      </pc:sldChg>
      <pc:sldChg chg="addSp modSp add">
        <pc:chgData name="" userId="4df855aef7cffa4d" providerId="LiveId" clId="{32D69C1D-99FB-4E7E-B9F7-2B3C714D7A55}" dt="2024-07-25T12:25:45.834" v="1472" actId="207"/>
        <pc:sldMkLst>
          <pc:docMk/>
          <pc:sldMk cId="3333168950" sldId="803"/>
        </pc:sldMkLst>
        <pc:spChg chg="add mod">
          <ac:chgData name="" userId="4df855aef7cffa4d" providerId="LiveId" clId="{32D69C1D-99FB-4E7E-B9F7-2B3C714D7A55}" dt="2024-07-25T12:21:21.234" v="1291" actId="208"/>
          <ac:spMkLst>
            <pc:docMk/>
            <pc:sldMk cId="3333168950" sldId="803"/>
            <ac:spMk id="2" creationId="{B90363C5-3E58-49E3-A2F4-2E59EC18A2DA}"/>
          </ac:spMkLst>
        </pc:spChg>
        <pc:spChg chg="add mod">
          <ac:chgData name="" userId="4df855aef7cffa4d" providerId="LiveId" clId="{32D69C1D-99FB-4E7E-B9F7-2B3C714D7A55}" dt="2024-07-25T12:15:44.358" v="1142" actId="1076"/>
          <ac:spMkLst>
            <pc:docMk/>
            <pc:sldMk cId="3333168950" sldId="803"/>
            <ac:spMk id="3" creationId="{C398C074-8394-44B3-BA26-C03B164999D7}"/>
          </ac:spMkLst>
        </pc:spChg>
        <pc:spChg chg="add mod">
          <ac:chgData name="" userId="4df855aef7cffa4d" providerId="LiveId" clId="{32D69C1D-99FB-4E7E-B9F7-2B3C714D7A55}" dt="2024-07-25T12:16:08.839" v="1160" actId="1076"/>
          <ac:spMkLst>
            <pc:docMk/>
            <pc:sldMk cId="3333168950" sldId="803"/>
            <ac:spMk id="5" creationId="{90DFCDBF-085C-4A94-9FC4-058C55BE88D2}"/>
          </ac:spMkLst>
        </pc:spChg>
        <pc:spChg chg="add mod">
          <ac:chgData name="" userId="4df855aef7cffa4d" providerId="LiveId" clId="{32D69C1D-99FB-4E7E-B9F7-2B3C714D7A55}" dt="2024-07-25T12:17:14.055" v="1179" actId="1076"/>
          <ac:spMkLst>
            <pc:docMk/>
            <pc:sldMk cId="3333168950" sldId="803"/>
            <ac:spMk id="7" creationId="{2499305A-9544-4357-AF18-552533572FFC}"/>
          </ac:spMkLst>
        </pc:spChg>
        <pc:spChg chg="add mod">
          <ac:chgData name="" userId="4df855aef7cffa4d" providerId="LiveId" clId="{32D69C1D-99FB-4E7E-B9F7-2B3C714D7A55}" dt="2024-07-25T12:18:00.253" v="1198" actId="20577"/>
          <ac:spMkLst>
            <pc:docMk/>
            <pc:sldMk cId="3333168950" sldId="803"/>
            <ac:spMk id="9" creationId="{74285A61-D39B-4D0B-A093-416C65446104}"/>
          </ac:spMkLst>
        </pc:spChg>
        <pc:spChg chg="add mod">
          <ac:chgData name="" userId="4df855aef7cffa4d" providerId="LiveId" clId="{32D69C1D-99FB-4E7E-B9F7-2B3C714D7A55}" dt="2024-07-25T12:18:52.601" v="1219" actId="14100"/>
          <ac:spMkLst>
            <pc:docMk/>
            <pc:sldMk cId="3333168950" sldId="803"/>
            <ac:spMk id="11" creationId="{2BCEDDBA-9550-4A93-B7DB-C6499B345B29}"/>
          </ac:spMkLst>
        </pc:spChg>
        <pc:spChg chg="add mod">
          <ac:chgData name="" userId="4df855aef7cffa4d" providerId="LiveId" clId="{32D69C1D-99FB-4E7E-B9F7-2B3C714D7A55}" dt="2024-07-25T12:19:51.510" v="1241" actId="1076"/>
          <ac:spMkLst>
            <pc:docMk/>
            <pc:sldMk cId="3333168950" sldId="803"/>
            <ac:spMk id="13" creationId="{F4D3A6B2-22FF-4665-88B1-853AA8378CFC}"/>
          </ac:spMkLst>
        </pc:spChg>
        <pc:spChg chg="add mod">
          <ac:chgData name="" userId="4df855aef7cffa4d" providerId="LiveId" clId="{32D69C1D-99FB-4E7E-B9F7-2B3C714D7A55}" dt="2024-07-25T12:20:41.468" v="1259" actId="20577"/>
          <ac:spMkLst>
            <pc:docMk/>
            <pc:sldMk cId="3333168950" sldId="803"/>
            <ac:spMk id="15" creationId="{B74FAE0A-255D-4603-B6F2-26907B03FBD4}"/>
          </ac:spMkLst>
        </pc:spChg>
        <pc:spChg chg="add mod">
          <ac:chgData name="" userId="4df855aef7cffa4d" providerId="LiveId" clId="{32D69C1D-99FB-4E7E-B9F7-2B3C714D7A55}" dt="2024-07-25T12:24:19.458" v="1431" actId="13822"/>
          <ac:spMkLst>
            <pc:docMk/>
            <pc:sldMk cId="3333168950" sldId="803"/>
            <ac:spMk id="16" creationId="{A5BD419D-C97A-437F-847B-2E917346A7A1}"/>
          </ac:spMkLst>
        </pc:spChg>
        <pc:spChg chg="add mod ord">
          <ac:chgData name="" userId="4df855aef7cffa4d" providerId="LiveId" clId="{32D69C1D-99FB-4E7E-B9F7-2B3C714D7A55}" dt="2024-07-25T12:21:33.927" v="1295" actId="14100"/>
          <ac:spMkLst>
            <pc:docMk/>
            <pc:sldMk cId="3333168950" sldId="803"/>
            <ac:spMk id="17" creationId="{8ECD1531-73C1-49C7-925D-525222ADB372}"/>
          </ac:spMkLst>
        </pc:spChg>
        <pc:spChg chg="add mod">
          <ac:chgData name="" userId="4df855aef7cffa4d" providerId="LiveId" clId="{32D69C1D-99FB-4E7E-B9F7-2B3C714D7A55}" dt="2024-07-25T12:22:11.870" v="1304" actId="1076"/>
          <ac:spMkLst>
            <pc:docMk/>
            <pc:sldMk cId="3333168950" sldId="803"/>
            <ac:spMk id="18" creationId="{64964A4D-E3F3-485D-8141-A94EAB75B7A6}"/>
          </ac:spMkLst>
        </pc:spChg>
        <pc:spChg chg="add mod">
          <ac:chgData name="" userId="4df855aef7cffa4d" providerId="LiveId" clId="{32D69C1D-99FB-4E7E-B9F7-2B3C714D7A55}" dt="2024-07-25T12:24:24.383" v="1432" actId="1076"/>
          <ac:spMkLst>
            <pc:docMk/>
            <pc:sldMk cId="3333168950" sldId="803"/>
            <ac:spMk id="19" creationId="{CCADF832-1336-44E6-9E71-9B7AE7D0D908}"/>
          </ac:spMkLst>
        </pc:spChg>
        <pc:spChg chg="add mod">
          <ac:chgData name="" userId="4df855aef7cffa4d" providerId="LiveId" clId="{32D69C1D-99FB-4E7E-B9F7-2B3C714D7A55}" dt="2024-07-25T12:25:45.834" v="1472" actId="207"/>
          <ac:spMkLst>
            <pc:docMk/>
            <pc:sldMk cId="3333168950" sldId="803"/>
            <ac:spMk id="20" creationId="{4287826F-2C2F-4C17-9087-BBB28A26061C}"/>
          </ac:spMkLst>
        </pc:spChg>
        <pc:picChg chg="add mod">
          <ac:chgData name="" userId="4df855aef7cffa4d" providerId="LiveId" clId="{32D69C1D-99FB-4E7E-B9F7-2B3C714D7A55}" dt="2024-07-25T12:16:08.839" v="1160" actId="1076"/>
          <ac:picMkLst>
            <pc:docMk/>
            <pc:sldMk cId="3333168950" sldId="803"/>
            <ac:picMk id="4" creationId="{6AEC6374-D55B-4EFE-A9CD-870536C01800}"/>
          </ac:picMkLst>
        </pc:picChg>
        <pc:picChg chg="add mod">
          <ac:chgData name="" userId="4df855aef7cffa4d" providerId="LiveId" clId="{32D69C1D-99FB-4E7E-B9F7-2B3C714D7A55}" dt="2024-07-25T12:17:03.097" v="1163" actId="1076"/>
          <ac:picMkLst>
            <pc:docMk/>
            <pc:sldMk cId="3333168950" sldId="803"/>
            <ac:picMk id="6" creationId="{7EAE8D02-A25B-44F7-856E-A94C97094C9B}"/>
          </ac:picMkLst>
        </pc:picChg>
        <pc:picChg chg="add mod">
          <ac:chgData name="" userId="4df855aef7cffa4d" providerId="LiveId" clId="{32D69C1D-99FB-4E7E-B9F7-2B3C714D7A55}" dt="2024-07-25T12:17:56.543" v="1187" actId="1076"/>
          <ac:picMkLst>
            <pc:docMk/>
            <pc:sldMk cId="3333168950" sldId="803"/>
            <ac:picMk id="8" creationId="{A3621C69-8B01-4146-BBDF-ADB679AD30D1}"/>
          </ac:picMkLst>
        </pc:picChg>
        <pc:picChg chg="add mod">
          <ac:chgData name="" userId="4df855aef7cffa4d" providerId="LiveId" clId="{32D69C1D-99FB-4E7E-B9F7-2B3C714D7A55}" dt="2024-07-25T12:18:55.130" v="1220" actId="1076"/>
          <ac:picMkLst>
            <pc:docMk/>
            <pc:sldMk cId="3333168950" sldId="803"/>
            <ac:picMk id="10" creationId="{91BD8097-5DA1-4FEF-8BDF-CE4530943015}"/>
          </ac:picMkLst>
        </pc:picChg>
        <pc:picChg chg="add mod">
          <ac:chgData name="" userId="4df855aef7cffa4d" providerId="LiveId" clId="{32D69C1D-99FB-4E7E-B9F7-2B3C714D7A55}" dt="2024-07-25T12:19:48.819" v="1240" actId="1076"/>
          <ac:picMkLst>
            <pc:docMk/>
            <pc:sldMk cId="3333168950" sldId="803"/>
            <ac:picMk id="12" creationId="{6868962A-E8BA-425C-B4EB-8E1FA44BE53A}"/>
          </ac:picMkLst>
        </pc:picChg>
        <pc:picChg chg="add mod">
          <ac:chgData name="" userId="4df855aef7cffa4d" providerId="LiveId" clId="{32D69C1D-99FB-4E7E-B9F7-2B3C714D7A55}" dt="2024-07-25T12:20:27.157" v="1245" actId="1038"/>
          <ac:picMkLst>
            <pc:docMk/>
            <pc:sldMk cId="3333168950" sldId="803"/>
            <ac:picMk id="14" creationId="{825E7A73-CD0F-4D35-A117-080EE32358D4}"/>
          </ac:picMkLst>
        </pc:picChg>
        <pc:picChg chg="add mod">
          <ac:chgData name="" userId="4df855aef7cffa4d" providerId="LiveId" clId="{32D69C1D-99FB-4E7E-B9F7-2B3C714D7A55}" dt="2024-07-25T12:25:37.158" v="1471" actId="1076"/>
          <ac:picMkLst>
            <pc:docMk/>
            <pc:sldMk cId="3333168950" sldId="803"/>
            <ac:picMk id="21" creationId="{4E250F59-3ADF-431D-BC09-BF3D477290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01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7/25/2024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70708" y="1716851"/>
            <a:ext cx="11650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ローマ文化①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（言語、建築）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ローマ⑫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505160" y="5156925"/>
            <a:ext cx="9181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ローマ文化の特徴とは？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6096000" y="2259597"/>
            <a:ext cx="6095999" cy="3603278"/>
          </a:xfrm>
          <a:prstGeom prst="frame">
            <a:avLst>
              <a:gd name="adj1" fmla="val 2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877555" y="4755329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726EB7-89F4-4428-A385-9F5ECDDD57C4}"/>
              </a:ext>
            </a:extLst>
          </p:cNvPr>
          <p:cNvSpPr txBox="1"/>
          <p:nvPr/>
        </p:nvSpPr>
        <p:spPr>
          <a:xfrm>
            <a:off x="247894" y="281106"/>
            <a:ext cx="4726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ローマ文化とは？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BC66E80-2257-42DA-9BC7-7F2617EDD169}"/>
              </a:ext>
            </a:extLst>
          </p:cNvPr>
          <p:cNvSpPr/>
          <p:nvPr/>
        </p:nvSpPr>
        <p:spPr>
          <a:xfrm>
            <a:off x="205740" y="1218468"/>
            <a:ext cx="5057376" cy="31196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ギリシア文化の影響大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754CD4-69E1-4429-BEF8-6E629440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94" y="2094614"/>
            <a:ext cx="1988288" cy="1988288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5966C42-2987-4385-9B79-A79CEF7E3552}"/>
              </a:ext>
            </a:extLst>
          </p:cNvPr>
          <p:cNvSpPr/>
          <p:nvPr/>
        </p:nvSpPr>
        <p:spPr>
          <a:xfrm>
            <a:off x="2491362" y="2262076"/>
            <a:ext cx="2632216" cy="1206795"/>
          </a:xfrm>
          <a:prstGeom prst="wedgeRectCallout">
            <a:avLst>
              <a:gd name="adj1" fmla="val -61961"/>
              <a:gd name="adj2" fmla="val -2296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美術は模倣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で独自性なし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847190AD-9714-405A-9C14-3BCDE65ACB18}"/>
              </a:ext>
            </a:extLst>
          </p:cNvPr>
          <p:cNvSpPr/>
          <p:nvPr/>
        </p:nvSpPr>
        <p:spPr>
          <a:xfrm>
            <a:off x="5378758" y="2413589"/>
            <a:ext cx="1659995" cy="90376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B8895A-6524-4F2C-AF81-E13FE31FFD96}"/>
              </a:ext>
            </a:extLst>
          </p:cNvPr>
          <p:cNvSpPr txBox="1"/>
          <p:nvPr/>
        </p:nvSpPr>
        <p:spPr>
          <a:xfrm>
            <a:off x="5174771" y="1828814"/>
            <a:ext cx="1958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しかし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77A8AA-4289-4E41-A2CA-A8E35A293475}"/>
              </a:ext>
            </a:extLst>
          </p:cNvPr>
          <p:cNvSpPr/>
          <p:nvPr/>
        </p:nvSpPr>
        <p:spPr>
          <a:xfrm>
            <a:off x="7132874" y="202019"/>
            <a:ext cx="4584205" cy="64326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実用的な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文化遺産が優秀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5463FA-D7EA-4EBC-A146-E6C57C7BC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88" y="2999235"/>
            <a:ext cx="1334449" cy="13060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DE550A0-E6D0-4F10-9308-76540A03A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8" y="2999235"/>
            <a:ext cx="1521328" cy="130609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46DD961-67D0-42FC-859F-9A8B5A1FAD95}"/>
              </a:ext>
            </a:extLst>
          </p:cNvPr>
          <p:cNvSpPr/>
          <p:nvPr/>
        </p:nvSpPr>
        <p:spPr>
          <a:xfrm>
            <a:off x="7261602" y="3317356"/>
            <a:ext cx="1216965" cy="6698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建築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E41B68B-BEE4-4585-A234-C4893BEE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102" y="1405413"/>
            <a:ext cx="1177037" cy="117703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77BD7-4075-48A6-B39D-8DD1A38B2A44}"/>
              </a:ext>
            </a:extLst>
          </p:cNvPr>
          <p:cNvSpPr/>
          <p:nvPr/>
        </p:nvSpPr>
        <p:spPr>
          <a:xfrm>
            <a:off x="7261603" y="1659005"/>
            <a:ext cx="1216965" cy="6698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言語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1210A08-9C76-4527-8232-36AD782D5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6656" y="4975707"/>
            <a:ext cx="1306092" cy="130609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659A0AA-38BE-4507-BD14-C0D8E1E525E5}"/>
              </a:ext>
            </a:extLst>
          </p:cNvPr>
          <p:cNvSpPr/>
          <p:nvPr/>
        </p:nvSpPr>
        <p:spPr>
          <a:xfrm>
            <a:off x="7261602" y="4975707"/>
            <a:ext cx="1216965" cy="1306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法律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暦法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A9DD0D4-ECA1-4FA6-9841-1395E5543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2748" y="4959214"/>
            <a:ext cx="1409374" cy="13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78BF3B-B12E-4844-A5EB-1EB18D64C894}"/>
              </a:ext>
            </a:extLst>
          </p:cNvPr>
          <p:cNvSpPr txBox="1"/>
          <p:nvPr/>
        </p:nvSpPr>
        <p:spPr>
          <a:xfrm>
            <a:off x="247894" y="281106"/>
            <a:ext cx="253783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ラテン語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761718-37DE-46A6-84BD-C3A04FE64CC0}"/>
              </a:ext>
            </a:extLst>
          </p:cNvPr>
          <p:cNvSpPr txBox="1"/>
          <p:nvPr/>
        </p:nvSpPr>
        <p:spPr>
          <a:xfrm>
            <a:off x="247894" y="2326436"/>
            <a:ext cx="1173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・ギリシア語のアルファベットを受け継いで、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　　　　　　　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ラテン語を表記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8F5ED5-B519-4F8A-A4E9-3A1C0342F503}"/>
              </a:ext>
            </a:extLst>
          </p:cNvPr>
          <p:cNvSpPr txBox="1"/>
          <p:nvPr/>
        </p:nvSpPr>
        <p:spPr>
          <a:xfrm>
            <a:off x="247894" y="1398271"/>
            <a:ext cx="532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・もとはラテン人の言語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23C7BC-8882-4021-B0A1-114217451860}"/>
              </a:ext>
            </a:extLst>
          </p:cNvPr>
          <p:cNvSpPr txBox="1"/>
          <p:nvPr/>
        </p:nvSpPr>
        <p:spPr>
          <a:xfrm>
            <a:off x="247894" y="3681008"/>
            <a:ext cx="1173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・キリスト教の神学で重要な用語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E95A36E-B373-4217-8E4F-13E90A906DF7}"/>
              </a:ext>
            </a:extLst>
          </p:cNvPr>
          <p:cNvSpPr txBox="1"/>
          <p:nvPr/>
        </p:nvSpPr>
        <p:spPr>
          <a:xfrm>
            <a:off x="4873057" y="4351897"/>
            <a:ext cx="801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中世ヨーロッパでは学術言語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0BF1E5-CA36-40E7-8DB6-B1E04F96E689}"/>
              </a:ext>
            </a:extLst>
          </p:cNvPr>
          <p:cNvSpPr txBox="1"/>
          <p:nvPr/>
        </p:nvSpPr>
        <p:spPr>
          <a:xfrm>
            <a:off x="247894" y="5306714"/>
            <a:ext cx="1049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・フランス語、イタリア語、スペイン語に変化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2AFDAB4-4513-447A-8FCC-5605F974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005" y="1425765"/>
            <a:ext cx="1177037" cy="11770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489784E-CEE9-4266-8ED3-849458CB9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676" y="4975775"/>
            <a:ext cx="1493543" cy="18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3C9276-EADE-4CD0-B674-6D686D89751A}"/>
              </a:ext>
            </a:extLst>
          </p:cNvPr>
          <p:cNvSpPr txBox="1"/>
          <p:nvPr/>
        </p:nvSpPr>
        <p:spPr>
          <a:xfrm>
            <a:off x="247894" y="557553"/>
            <a:ext cx="253783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ローマ道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D7F535E-5D6E-458B-AB15-78FF45790613}"/>
              </a:ext>
            </a:extLst>
          </p:cNvPr>
          <p:cNvSpPr/>
          <p:nvPr/>
        </p:nvSpPr>
        <p:spPr>
          <a:xfrm>
            <a:off x="247894" y="1326994"/>
            <a:ext cx="6184804" cy="23784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軍事用道路して帝国中に建設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商業用としても使用され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経済発展に貢献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B6944D-24C6-470D-903A-46D07E86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575" y="0"/>
            <a:ext cx="486434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9F1D5B-C360-40A1-97FC-5718A277AB69}"/>
              </a:ext>
            </a:extLst>
          </p:cNvPr>
          <p:cNvSpPr txBox="1"/>
          <p:nvPr/>
        </p:nvSpPr>
        <p:spPr>
          <a:xfrm>
            <a:off x="7354889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4E596E-A638-48E2-8B02-3164628D27CF}"/>
              </a:ext>
            </a:extLst>
          </p:cNvPr>
          <p:cNvSpPr txBox="1"/>
          <p:nvPr/>
        </p:nvSpPr>
        <p:spPr>
          <a:xfrm>
            <a:off x="6651575" y="0"/>
            <a:ext cx="324733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アッピア街道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D16719AA-9F71-4091-BD4E-B0F128A978EF}"/>
              </a:ext>
            </a:extLst>
          </p:cNvPr>
          <p:cNvSpPr/>
          <p:nvPr/>
        </p:nvSpPr>
        <p:spPr>
          <a:xfrm>
            <a:off x="2920310" y="1936946"/>
            <a:ext cx="839972" cy="38095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637397A7-87B7-4D2F-B679-8C6203B1D934}"/>
              </a:ext>
            </a:extLst>
          </p:cNvPr>
          <p:cNvSpPr/>
          <p:nvPr/>
        </p:nvSpPr>
        <p:spPr>
          <a:xfrm>
            <a:off x="2762643" y="3763397"/>
            <a:ext cx="1155305" cy="55200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6A5A25-57FF-49AF-842A-510975E12290}"/>
              </a:ext>
            </a:extLst>
          </p:cNvPr>
          <p:cNvSpPr txBox="1"/>
          <p:nvPr/>
        </p:nvSpPr>
        <p:spPr>
          <a:xfrm>
            <a:off x="100859" y="4637350"/>
            <a:ext cx="6550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</a:t>
            </a:r>
            <a:r>
              <a:rPr kumimoji="1"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すべての道は</a:t>
            </a:r>
            <a:endParaRPr kumimoji="1"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ローマに通ず。</a:t>
            </a:r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25909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ECD1531-73C1-49C7-925D-525222ADB372}"/>
              </a:ext>
            </a:extLst>
          </p:cNvPr>
          <p:cNvSpPr/>
          <p:nvPr/>
        </p:nvSpPr>
        <p:spPr>
          <a:xfrm>
            <a:off x="247894" y="3339140"/>
            <a:ext cx="4079557" cy="24533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0363C5-3E58-49E3-A2F4-2E59EC18A2DA}"/>
              </a:ext>
            </a:extLst>
          </p:cNvPr>
          <p:cNvSpPr/>
          <p:nvPr/>
        </p:nvSpPr>
        <p:spPr>
          <a:xfrm>
            <a:off x="247894" y="885744"/>
            <a:ext cx="9523428" cy="24533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98C074-8394-44B3-BA26-C03B164999D7}"/>
              </a:ext>
            </a:extLst>
          </p:cNvPr>
          <p:cNvSpPr txBox="1"/>
          <p:nvPr/>
        </p:nvSpPr>
        <p:spPr>
          <a:xfrm>
            <a:off x="247894" y="177857"/>
            <a:ext cx="445169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ローマの公共浴場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AEC6374-D55B-4EFE-A9CD-870536C0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2" y="1056428"/>
            <a:ext cx="1649819" cy="164981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DFCDBF-085C-4A94-9FC4-058C55BE88D2}"/>
              </a:ext>
            </a:extLst>
          </p:cNvPr>
          <p:cNvSpPr txBox="1"/>
          <p:nvPr/>
        </p:nvSpPr>
        <p:spPr>
          <a:xfrm>
            <a:off x="768001" y="2611984"/>
            <a:ext cx="11343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浴室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EAE8D02-A25B-44F7-856E-A94C97094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445" y="984627"/>
            <a:ext cx="1239702" cy="179342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99305A-9544-4357-AF18-552533572FFC}"/>
              </a:ext>
            </a:extLst>
          </p:cNvPr>
          <p:cNvSpPr txBox="1"/>
          <p:nvPr/>
        </p:nvSpPr>
        <p:spPr>
          <a:xfrm>
            <a:off x="2540569" y="2611984"/>
            <a:ext cx="15994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運動場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621C69-8B01-4146-BBDF-ADB679AD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874" y="1056428"/>
            <a:ext cx="1830206" cy="158999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285A61-D39B-4D0B-A093-416C65446104}"/>
              </a:ext>
            </a:extLst>
          </p:cNvPr>
          <p:cNvSpPr txBox="1"/>
          <p:nvPr/>
        </p:nvSpPr>
        <p:spPr>
          <a:xfrm>
            <a:off x="4778251" y="2611983"/>
            <a:ext cx="15994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図書館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1BD8097-5DA1-4FEF-8BDF-CE4530943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837" y="1083436"/>
            <a:ext cx="1592934" cy="169461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CEDDBA-9550-4A93-B7DB-C6499B345B29}"/>
              </a:ext>
            </a:extLst>
          </p:cNvPr>
          <p:cNvSpPr txBox="1"/>
          <p:nvPr/>
        </p:nvSpPr>
        <p:spPr>
          <a:xfrm>
            <a:off x="7015932" y="2611982"/>
            <a:ext cx="26007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マッサージ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868962A-E8BA-425C-B4EB-8E1FA44BE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64" y="3339141"/>
            <a:ext cx="1771210" cy="177121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D3A6B2-22FF-4665-88B1-853AA8378CFC}"/>
              </a:ext>
            </a:extLst>
          </p:cNvPr>
          <p:cNvSpPr txBox="1"/>
          <p:nvPr/>
        </p:nvSpPr>
        <p:spPr>
          <a:xfrm>
            <a:off x="768001" y="4986969"/>
            <a:ext cx="11343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ジム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25E7A73-CD0F-4D35-A117-080EE3235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311" y="3587098"/>
            <a:ext cx="1775637" cy="14959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4FAE0A-255D-4603-B6F2-26907B03FBD4}"/>
              </a:ext>
            </a:extLst>
          </p:cNvPr>
          <p:cNvSpPr txBox="1"/>
          <p:nvPr/>
        </p:nvSpPr>
        <p:spPr>
          <a:xfrm>
            <a:off x="2773125" y="4986969"/>
            <a:ext cx="11343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食堂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5BD419D-C97A-437F-847B-2E917346A7A1}"/>
              </a:ext>
            </a:extLst>
          </p:cNvPr>
          <p:cNvSpPr txBox="1"/>
          <p:nvPr/>
        </p:nvSpPr>
        <p:spPr>
          <a:xfrm>
            <a:off x="5348217" y="3554885"/>
            <a:ext cx="333543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総合娯楽施設</a:t>
            </a:r>
          </a:p>
        </p:txBody>
      </p:sp>
      <p:sp>
        <p:nvSpPr>
          <p:cNvPr id="18" name="次の値と等しい 17">
            <a:extLst>
              <a:ext uri="{FF2B5EF4-FFF2-40B4-BE49-F238E27FC236}">
                <a16:creationId xmlns:a16="http://schemas.microsoft.com/office/drawing/2014/main" id="{64964A4D-E3F3-485D-8141-A94EAB75B7A6}"/>
              </a:ext>
            </a:extLst>
          </p:cNvPr>
          <p:cNvSpPr/>
          <p:nvPr/>
        </p:nvSpPr>
        <p:spPr>
          <a:xfrm>
            <a:off x="4540102" y="3554885"/>
            <a:ext cx="648586" cy="707886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ADF832-1336-44E6-9E71-9B7AE7D0D908}"/>
              </a:ext>
            </a:extLst>
          </p:cNvPr>
          <p:cNvSpPr txBox="1"/>
          <p:nvPr/>
        </p:nvSpPr>
        <p:spPr>
          <a:xfrm>
            <a:off x="5348217" y="4262771"/>
            <a:ext cx="442310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目的：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権力者による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民衆からの支持集め</a:t>
            </a:r>
          </a:p>
        </p:txBody>
      </p:sp>
      <p:sp>
        <p:nvSpPr>
          <p:cNvPr id="20" name="吹き出し: 左矢印 19">
            <a:extLst>
              <a:ext uri="{FF2B5EF4-FFF2-40B4-BE49-F238E27FC236}">
                <a16:creationId xmlns:a16="http://schemas.microsoft.com/office/drawing/2014/main" id="{4287826F-2C2F-4C17-9087-BBB28A26061C}"/>
              </a:ext>
            </a:extLst>
          </p:cNvPr>
          <p:cNvSpPr/>
          <p:nvPr/>
        </p:nvSpPr>
        <p:spPr>
          <a:xfrm>
            <a:off x="9951198" y="854225"/>
            <a:ext cx="1265274" cy="3370521"/>
          </a:xfrm>
          <a:prstGeom prst="lef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格安料金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E250F59-3ADF-431D-BC09-BF3D47729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5974" y="3339140"/>
            <a:ext cx="1637372" cy="10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62273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ローマ文化①（言語、建築）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496503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ローマ文化の特徴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384381" y="1451186"/>
            <a:ext cx="1090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・ギリシア文化の影響大　→　美術などは模倣がほとんど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4CFE56-4BC5-4800-AB76-0A5B76E9E060}"/>
              </a:ext>
            </a:extLst>
          </p:cNvPr>
          <p:cNvSpPr txBox="1"/>
          <p:nvPr/>
        </p:nvSpPr>
        <p:spPr>
          <a:xfrm>
            <a:off x="3090965" y="2030030"/>
            <a:ext cx="886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実用的文化が優秀：言語、建築、法律など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8D28E9-3E80-4585-9156-45A82DF3BAAF}"/>
              </a:ext>
            </a:extLst>
          </p:cNvPr>
          <p:cNvSpPr/>
          <p:nvPr/>
        </p:nvSpPr>
        <p:spPr>
          <a:xfrm>
            <a:off x="384380" y="2614805"/>
            <a:ext cx="3996234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ローマ字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ラテン語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A6FAD19-0B0C-42ED-922A-3B7BA1BFCE07}"/>
              </a:ext>
            </a:extLst>
          </p:cNvPr>
          <p:cNvSpPr txBox="1"/>
          <p:nvPr/>
        </p:nvSpPr>
        <p:spPr>
          <a:xfrm>
            <a:off x="384381" y="3278667"/>
            <a:ext cx="932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・ギリシアのアルファベットを引き継いで言語化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3C7265F-EE3A-4AC4-977D-4A6F1D779653}"/>
              </a:ext>
            </a:extLst>
          </p:cNvPr>
          <p:cNvSpPr txBox="1"/>
          <p:nvPr/>
        </p:nvSpPr>
        <p:spPr>
          <a:xfrm>
            <a:off x="384380" y="3863442"/>
            <a:ext cx="10460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・中世ヨーロッパ以降、キリスト教世界では共通言語化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19D19CC-FCC4-4604-A44D-2E7C8AA56FB8}"/>
              </a:ext>
            </a:extLst>
          </p:cNvPr>
          <p:cNvSpPr/>
          <p:nvPr/>
        </p:nvSpPr>
        <p:spPr>
          <a:xfrm>
            <a:off x="384379" y="4438362"/>
            <a:ext cx="231629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土木・建築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4A213F5-F8A3-4073-8666-A61752BF848A}"/>
              </a:ext>
            </a:extLst>
          </p:cNvPr>
          <p:cNvSpPr txBox="1"/>
          <p:nvPr/>
        </p:nvSpPr>
        <p:spPr>
          <a:xfrm>
            <a:off x="384379" y="5108155"/>
            <a:ext cx="5187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アッピア街道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878DE46-3C0A-4C54-B4FE-9653F71C6B30}"/>
              </a:ext>
            </a:extLst>
          </p:cNvPr>
          <p:cNvSpPr txBox="1"/>
          <p:nvPr/>
        </p:nvSpPr>
        <p:spPr>
          <a:xfrm>
            <a:off x="3581574" y="5116152"/>
            <a:ext cx="608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・公共浴場：カラカラ浴場など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DB6A95-64FB-49A6-9160-5A7D18DBC77A}"/>
              </a:ext>
            </a:extLst>
          </p:cNvPr>
          <p:cNvSpPr txBox="1"/>
          <p:nvPr/>
        </p:nvSpPr>
        <p:spPr>
          <a:xfrm>
            <a:off x="384379" y="5615351"/>
            <a:ext cx="649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・コンスタンティヌス帝の凱旋門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8F94D0D-10E4-458C-814C-A1A7F5814DB3}"/>
              </a:ext>
            </a:extLst>
          </p:cNvPr>
          <p:cNvSpPr txBox="1"/>
          <p:nvPr/>
        </p:nvSpPr>
        <p:spPr>
          <a:xfrm>
            <a:off x="6864949" y="5615350"/>
            <a:ext cx="509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コロッセウム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（闘技場）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D188089-AA66-48A4-A85C-B90995EB473A}"/>
              </a:ext>
            </a:extLst>
          </p:cNvPr>
          <p:cNvSpPr txBox="1"/>
          <p:nvPr/>
        </p:nvSpPr>
        <p:spPr>
          <a:xfrm>
            <a:off x="384379" y="6158772"/>
            <a:ext cx="483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パンテオン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（万人殿）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2A5DF4B-46BB-4502-95B0-C9DBE4036584}"/>
              </a:ext>
            </a:extLst>
          </p:cNvPr>
          <p:cNvSpPr txBox="1"/>
          <p:nvPr/>
        </p:nvSpPr>
        <p:spPr>
          <a:xfrm>
            <a:off x="5068847" y="6114548"/>
            <a:ext cx="320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ガール水道橋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12947</TotalTime>
  <Words>283</Words>
  <Application>Microsoft Office PowerPoint</Application>
  <PresentationFormat>ワイド画面</PresentationFormat>
  <Paragraphs>61</Paragraphs>
  <Slides>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UD Digi Kyokasho N-B</vt:lpstr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638</cp:revision>
  <dcterms:created xsi:type="dcterms:W3CDTF">2019-06-25T21:59:19Z</dcterms:created>
  <dcterms:modified xsi:type="dcterms:W3CDTF">2024-07-25T12:36:09Z</dcterms:modified>
</cp:coreProperties>
</file>