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519" r:id="rId2"/>
    <p:sldId id="511" r:id="rId3"/>
    <p:sldId id="495" r:id="rId4"/>
    <p:sldId id="794" r:id="rId5"/>
    <p:sldId id="795" r:id="rId6"/>
    <p:sldId id="796" r:id="rId7"/>
    <p:sldId id="797" r:id="rId8"/>
    <p:sldId id="79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FD"/>
    <a:srgbClr val="CCCCFF"/>
    <a:srgbClr val="E91FE9"/>
    <a:srgbClr val="000000"/>
    <a:srgbClr val="FF0066"/>
    <a:srgbClr val="ED49E1"/>
    <a:srgbClr val="ED4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0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df855aef7cffa4d" providerId="LiveId" clId="{87AA1CB8-8C0F-4684-A451-2F5EC233E1C5}"/>
    <pc:docChg chg="undo custSel addSld delSld modSld">
      <pc:chgData name="" userId="4df855aef7cffa4d" providerId="LiveId" clId="{87AA1CB8-8C0F-4684-A451-2F5EC233E1C5}" dt="2024-07-29T06:01:44.683" v="2339" actId="207"/>
      <pc:docMkLst>
        <pc:docMk/>
      </pc:docMkLst>
      <pc:sldChg chg="addSp modSp add">
        <pc:chgData name="" userId="4df855aef7cffa4d" providerId="LiveId" clId="{87AA1CB8-8C0F-4684-A451-2F5EC233E1C5}" dt="2024-07-29T03:20:50.223" v="106" actId="1076"/>
        <pc:sldMkLst>
          <pc:docMk/>
          <pc:sldMk cId="1982377453" sldId="495"/>
        </pc:sldMkLst>
        <pc:spChg chg="mod">
          <ac:chgData name="" userId="4df855aef7cffa4d" providerId="LiveId" clId="{87AA1CB8-8C0F-4684-A451-2F5EC233E1C5}" dt="2024-07-29T03:20:50.223" v="106" actId="1076"/>
          <ac:spMkLst>
            <pc:docMk/>
            <pc:sldMk cId="1982377453" sldId="495"/>
            <ac:spMk id="9" creationId="{0D728805-83C8-493E-BA21-37AC4A69C0CB}"/>
          </ac:spMkLst>
        </pc:spChg>
        <pc:spChg chg="add mod">
          <ac:chgData name="" userId="4df855aef7cffa4d" providerId="LiveId" clId="{87AA1CB8-8C0F-4684-A451-2F5EC233E1C5}" dt="2024-07-29T03:20:25.571" v="100" actId="1076"/>
          <ac:spMkLst>
            <pc:docMk/>
            <pc:sldMk cId="1982377453" sldId="495"/>
            <ac:spMk id="24" creationId="{A39C2505-925F-44DF-90C9-93C29C944E71}"/>
          </ac:spMkLst>
        </pc:spChg>
        <pc:spChg chg="mod">
          <ac:chgData name="" userId="4df855aef7cffa4d" providerId="LiveId" clId="{87AA1CB8-8C0F-4684-A451-2F5EC233E1C5}" dt="2024-07-29T03:20:30.444" v="101" actId="14100"/>
          <ac:spMkLst>
            <pc:docMk/>
            <pc:sldMk cId="1982377453" sldId="495"/>
            <ac:spMk id="25" creationId="{C2FDE20D-D2FC-4273-B982-7B2F900A5754}"/>
          </ac:spMkLst>
        </pc:spChg>
        <pc:spChg chg="mod">
          <ac:chgData name="" userId="4df855aef7cffa4d" providerId="LiveId" clId="{87AA1CB8-8C0F-4684-A451-2F5EC233E1C5}" dt="2024-07-29T03:20:36.140" v="102" actId="1076"/>
          <ac:spMkLst>
            <pc:docMk/>
            <pc:sldMk cId="1982377453" sldId="495"/>
            <ac:spMk id="27" creationId="{00000000-0000-0000-0000-000000000000}"/>
          </ac:spMkLst>
        </pc:spChg>
        <pc:spChg chg="mod">
          <ac:chgData name="" userId="4df855aef7cffa4d" providerId="LiveId" clId="{87AA1CB8-8C0F-4684-A451-2F5EC233E1C5}" dt="2024-07-29T03:20:45.636" v="105" actId="1076"/>
          <ac:spMkLst>
            <pc:docMk/>
            <pc:sldMk cId="1982377453" sldId="495"/>
            <ac:spMk id="28" creationId="{00000000-0000-0000-0000-000000000000}"/>
          </ac:spMkLst>
        </pc:spChg>
        <pc:spChg chg="mod">
          <ac:chgData name="" userId="4df855aef7cffa4d" providerId="LiveId" clId="{87AA1CB8-8C0F-4684-A451-2F5EC233E1C5}" dt="2024-07-29T03:19:49.603" v="56" actId="1076"/>
          <ac:spMkLst>
            <pc:docMk/>
            <pc:sldMk cId="1982377453" sldId="495"/>
            <ac:spMk id="29" creationId="{A0213C9C-70BE-4E7E-84FF-78839CF01AD8}"/>
          </ac:spMkLst>
        </pc:spChg>
        <pc:picChg chg="mod">
          <ac:chgData name="" userId="4df855aef7cffa4d" providerId="LiveId" clId="{87AA1CB8-8C0F-4684-A451-2F5EC233E1C5}" dt="2024-07-29T03:20:41.794" v="104" actId="1076"/>
          <ac:picMkLst>
            <pc:docMk/>
            <pc:sldMk cId="1982377453" sldId="495"/>
            <ac:picMk id="23" creationId="{64F4D746-2FA9-4534-9019-738584C3F8AA}"/>
          </ac:picMkLst>
        </pc:picChg>
        <pc:picChg chg="mod">
          <ac:chgData name="" userId="4df855aef7cffa4d" providerId="LiveId" clId="{87AA1CB8-8C0F-4684-A451-2F5EC233E1C5}" dt="2024-07-29T03:20:45.636" v="105" actId="1076"/>
          <ac:picMkLst>
            <pc:docMk/>
            <pc:sldMk cId="1982377453" sldId="495"/>
            <ac:picMk id="26" creationId="{3E08D33F-A4F6-45B1-BF50-93A3811BAD7E}"/>
          </ac:picMkLst>
        </pc:picChg>
      </pc:sldChg>
      <pc:sldChg chg="modSp">
        <pc:chgData name="" userId="4df855aef7cffa4d" providerId="LiveId" clId="{87AA1CB8-8C0F-4684-A451-2F5EC233E1C5}" dt="2024-07-29T03:17:53.053" v="40" actId="1076"/>
        <pc:sldMkLst>
          <pc:docMk/>
          <pc:sldMk cId="849079194" sldId="519"/>
        </pc:sldMkLst>
        <pc:spChg chg="mod">
          <ac:chgData name="" userId="4df855aef7cffa4d" providerId="LiveId" clId="{87AA1CB8-8C0F-4684-A451-2F5EC233E1C5}" dt="2024-07-29T03:17:29.573" v="32" actId="20577"/>
          <ac:spMkLst>
            <pc:docMk/>
            <pc:sldMk cId="849079194" sldId="519"/>
            <ac:spMk id="3" creationId="{69A88164-861B-44C5-80D9-C6730456F4BF}"/>
          </ac:spMkLst>
        </pc:spChg>
        <pc:spChg chg="mod">
          <ac:chgData name="" userId="4df855aef7cffa4d" providerId="LiveId" clId="{87AA1CB8-8C0F-4684-A451-2F5EC233E1C5}" dt="2024-07-29T03:17:16.171" v="6" actId="20577"/>
          <ac:spMkLst>
            <pc:docMk/>
            <pc:sldMk cId="849079194" sldId="519"/>
            <ac:spMk id="4" creationId="{786C4F06-5C97-A9FD-97A2-6FD685FC7DE3}"/>
          </ac:spMkLst>
        </pc:spChg>
        <pc:spChg chg="mod">
          <ac:chgData name="" userId="4df855aef7cffa4d" providerId="LiveId" clId="{87AA1CB8-8C0F-4684-A451-2F5EC233E1C5}" dt="2024-07-29T03:17:53.053" v="40" actId="1076"/>
          <ac:spMkLst>
            <pc:docMk/>
            <pc:sldMk cId="849079194" sldId="519"/>
            <ac:spMk id="6" creationId="{E1CB64D1-48BC-4AED-A444-CDAF33717AEA}"/>
          </ac:spMkLst>
        </pc:spChg>
      </pc:sldChg>
      <pc:sldChg chg="addSp delSp modSp">
        <pc:chgData name="" userId="4df855aef7cffa4d" providerId="LiveId" clId="{87AA1CB8-8C0F-4684-A451-2F5EC233E1C5}" dt="2024-07-29T06:01:44.683" v="2339" actId="207"/>
        <pc:sldMkLst>
          <pc:docMk/>
          <pc:sldMk cId="980143643" sldId="793"/>
        </pc:sldMkLst>
        <pc:spChg chg="mod">
          <ac:chgData name="" userId="4df855aef7cffa4d" providerId="LiveId" clId="{87AA1CB8-8C0F-4684-A451-2F5EC233E1C5}" dt="2024-07-29T05:56:37.962" v="1777" actId="1076"/>
          <ac:spMkLst>
            <pc:docMk/>
            <pc:sldMk cId="980143643" sldId="793"/>
            <ac:spMk id="2" creationId="{DF64F489-3C0A-4D16-8959-BEDC030B8436}"/>
          </ac:spMkLst>
        </pc:spChg>
        <pc:spChg chg="mod">
          <ac:chgData name="" userId="4df855aef7cffa4d" providerId="LiveId" clId="{87AA1CB8-8C0F-4684-A451-2F5EC233E1C5}" dt="2024-07-29T05:55:32.233" v="1634" actId="14100"/>
          <ac:spMkLst>
            <pc:docMk/>
            <pc:sldMk cId="980143643" sldId="793"/>
            <ac:spMk id="12" creationId="{ADAADF98-9D01-8FC8-D6BE-59ECC4E5CCA4}"/>
          </ac:spMkLst>
        </pc:spChg>
        <pc:spChg chg="mod">
          <ac:chgData name="" userId="4df855aef7cffa4d" providerId="LiveId" clId="{87AA1CB8-8C0F-4684-A451-2F5EC233E1C5}" dt="2024-07-29T05:55:12.144" v="1619" actId="20577"/>
          <ac:spMkLst>
            <pc:docMk/>
            <pc:sldMk cId="980143643" sldId="793"/>
            <ac:spMk id="13" creationId="{046E2186-6126-4D61-B668-0425D3820633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16" creationId="{DD4CFE56-4BC5-4800-AB76-0A5B76E9E060}"/>
          </ac:spMkLst>
        </pc:spChg>
        <pc:spChg chg="add mod">
          <ac:chgData name="" userId="4df855aef7cffa4d" providerId="LiveId" clId="{87AA1CB8-8C0F-4684-A451-2F5EC233E1C5}" dt="2024-07-29T05:56:33.856" v="1776" actId="14100"/>
          <ac:spMkLst>
            <pc:docMk/>
            <pc:sldMk cId="980143643" sldId="793"/>
            <ac:spMk id="17" creationId="{B7BCF9B2-CB69-4371-9326-5591340E8474}"/>
          </ac:spMkLst>
        </pc:spChg>
        <pc:spChg chg="add mod">
          <ac:chgData name="" userId="4df855aef7cffa4d" providerId="LiveId" clId="{87AA1CB8-8C0F-4684-A451-2F5EC233E1C5}" dt="2024-07-29T05:57:25.490" v="1884" actId="1076"/>
          <ac:spMkLst>
            <pc:docMk/>
            <pc:sldMk cId="980143643" sldId="793"/>
            <ac:spMk id="18" creationId="{D50CA0CD-0250-4FCA-97DE-D24AF714B8C7}"/>
          </ac:spMkLst>
        </pc:spChg>
        <pc:spChg chg="add mod">
          <ac:chgData name="" userId="4df855aef7cffa4d" providerId="LiveId" clId="{87AA1CB8-8C0F-4684-A451-2F5EC233E1C5}" dt="2024-07-29T05:57:29.118" v="1897" actId="20577"/>
          <ac:spMkLst>
            <pc:docMk/>
            <pc:sldMk cId="980143643" sldId="793"/>
            <ac:spMk id="19" creationId="{F5B2C29F-4BF4-4E3B-8527-BEEED91ED647}"/>
          </ac:spMkLst>
        </pc:spChg>
        <pc:spChg chg="add mod">
          <ac:chgData name="" userId="4df855aef7cffa4d" providerId="LiveId" clId="{87AA1CB8-8C0F-4684-A451-2F5EC233E1C5}" dt="2024-07-29T06:00:57.281" v="2273" actId="1076"/>
          <ac:spMkLst>
            <pc:docMk/>
            <pc:sldMk cId="980143643" sldId="793"/>
            <ac:spMk id="20" creationId="{9FF51DEA-E1D2-47E1-B78D-36CAC224300B}"/>
          </ac:spMkLst>
        </pc:spChg>
        <pc:spChg chg="add mod">
          <ac:chgData name="" userId="4df855aef7cffa4d" providerId="LiveId" clId="{87AA1CB8-8C0F-4684-A451-2F5EC233E1C5}" dt="2024-07-29T05:58:50.929" v="2098" actId="1076"/>
          <ac:spMkLst>
            <pc:docMk/>
            <pc:sldMk cId="980143643" sldId="793"/>
            <ac:spMk id="21" creationId="{6F623D51-1A2F-4718-A9E9-F46986169726}"/>
          </ac:spMkLst>
        </pc:spChg>
        <pc:spChg chg="add mod">
          <ac:chgData name="" userId="4df855aef7cffa4d" providerId="LiveId" clId="{87AA1CB8-8C0F-4684-A451-2F5EC233E1C5}" dt="2024-07-29T06:01:03.426" v="2274" actId="1076"/>
          <ac:spMkLst>
            <pc:docMk/>
            <pc:sldMk cId="980143643" sldId="793"/>
            <ac:spMk id="22" creationId="{533222AF-5EE0-4B0C-8373-07144DA5EE7B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23" creationId="{AF8D28E9-3E80-4585-9156-45A82DF3BAAF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24" creationId="{CA6FAD19-0B0C-42ED-922A-3B7BA1BFCE07}"/>
          </ac:spMkLst>
        </pc:spChg>
        <pc:spChg chg="add mod">
          <ac:chgData name="" userId="4df855aef7cffa4d" providerId="LiveId" clId="{87AA1CB8-8C0F-4684-A451-2F5EC233E1C5}" dt="2024-07-29T06:01:44.683" v="2339" actId="207"/>
          <ac:spMkLst>
            <pc:docMk/>
            <pc:sldMk cId="980143643" sldId="793"/>
            <ac:spMk id="25" creationId="{A4A4F121-C13D-42A6-922A-EDF898B87704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26" creationId="{D3C7265F-EE3A-4AC4-977D-4A6F1D779653}"/>
          </ac:spMkLst>
        </pc:spChg>
        <pc:spChg chg="add mod">
          <ac:chgData name="" userId="4df855aef7cffa4d" providerId="LiveId" clId="{87AA1CB8-8C0F-4684-A451-2F5EC233E1C5}" dt="2024-07-29T06:00:31.953" v="2248" actId="1076"/>
          <ac:spMkLst>
            <pc:docMk/>
            <pc:sldMk cId="980143643" sldId="793"/>
            <ac:spMk id="27" creationId="{33F201BB-CACF-4E62-9184-E57D3E563213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28" creationId="{619D19CC-FCC4-4604-A44D-2E7C8AA56FB8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29" creationId="{04A213F5-F8A3-4073-8666-A61752BF848A}"/>
          </ac:spMkLst>
        </pc:spChg>
        <pc:spChg chg="add del mod">
          <ac:chgData name="" userId="4df855aef7cffa4d" providerId="LiveId" clId="{87AA1CB8-8C0F-4684-A451-2F5EC233E1C5}" dt="2024-07-29T06:00:39.834" v="2251" actId="478"/>
          <ac:spMkLst>
            <pc:docMk/>
            <pc:sldMk cId="980143643" sldId="793"/>
            <ac:spMk id="30" creationId="{022DD6E7-33B3-4459-99AC-EE377E7EDB4A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31" creationId="{1878DE46-3C0A-4C54-B4FE-9653F71C6B30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32" creationId="{8FDB6A95-64FB-49A6-9160-5A7D18DBC77A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33" creationId="{A8F94D0D-10E4-458C-814C-A1A7F5814DB3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34" creationId="{CD188089-AA66-48A4-A85C-B90995EB473A}"/>
          </ac:spMkLst>
        </pc:spChg>
        <pc:spChg chg="del">
          <ac:chgData name="" userId="4df855aef7cffa4d" providerId="LiveId" clId="{87AA1CB8-8C0F-4684-A451-2F5EC233E1C5}" dt="2024-07-29T05:55:19.498" v="1620" actId="478"/>
          <ac:spMkLst>
            <pc:docMk/>
            <pc:sldMk cId="980143643" sldId="793"/>
            <ac:spMk id="35" creationId="{A2A5DF4B-46BB-4502-95B0-C9DBE4036584}"/>
          </ac:spMkLst>
        </pc:spChg>
        <pc:spChg chg="add mod">
          <ac:chgData name="" userId="4df855aef7cffa4d" providerId="LiveId" clId="{87AA1CB8-8C0F-4684-A451-2F5EC233E1C5}" dt="2024-07-29T06:01:16.331" v="2292" actId="207"/>
          <ac:spMkLst>
            <pc:docMk/>
            <pc:sldMk cId="980143643" sldId="793"/>
            <ac:spMk id="36" creationId="{396B0F17-82E5-4F39-AF7D-FD25A0D8B14B}"/>
          </ac:spMkLst>
        </pc:spChg>
        <pc:spChg chg="add mod">
          <ac:chgData name="" userId="4df855aef7cffa4d" providerId="LiveId" clId="{87AA1CB8-8C0F-4684-A451-2F5EC233E1C5}" dt="2024-07-29T06:01:41.850" v="2338" actId="207"/>
          <ac:spMkLst>
            <pc:docMk/>
            <pc:sldMk cId="980143643" sldId="793"/>
            <ac:spMk id="37" creationId="{F2D7719F-E59F-4F08-AAEC-34A246655DF0}"/>
          </ac:spMkLst>
        </pc:spChg>
      </pc:sldChg>
      <pc:sldChg chg="addSp delSp modSp add">
        <pc:chgData name="" userId="4df855aef7cffa4d" providerId="LiveId" clId="{87AA1CB8-8C0F-4684-A451-2F5EC233E1C5}" dt="2024-07-29T03:32:10.955" v="551" actId="1076"/>
        <pc:sldMkLst>
          <pc:docMk/>
          <pc:sldMk cId="1867186372" sldId="794"/>
        </pc:sldMkLst>
        <pc:spChg chg="add mod">
          <ac:chgData name="" userId="4df855aef7cffa4d" providerId="LiveId" clId="{87AA1CB8-8C0F-4684-A451-2F5EC233E1C5}" dt="2024-07-29T03:26:07.435" v="331" actId="14100"/>
          <ac:spMkLst>
            <pc:docMk/>
            <pc:sldMk cId="1867186372" sldId="794"/>
            <ac:spMk id="2" creationId="{3F684819-8BFB-46EB-8EFB-1CAB9651AF4E}"/>
          </ac:spMkLst>
        </pc:spChg>
        <pc:spChg chg="add mod">
          <ac:chgData name="" userId="4df855aef7cffa4d" providerId="LiveId" clId="{87AA1CB8-8C0F-4684-A451-2F5EC233E1C5}" dt="2024-07-29T03:21:52.826" v="153" actId="13822"/>
          <ac:spMkLst>
            <pc:docMk/>
            <pc:sldMk cId="1867186372" sldId="794"/>
            <ac:spMk id="3" creationId="{B6BE14AF-9715-4433-83B2-F2E89D40BCD9}"/>
          </ac:spMkLst>
        </pc:spChg>
        <pc:spChg chg="add mod">
          <ac:chgData name="" userId="4df855aef7cffa4d" providerId="LiveId" clId="{87AA1CB8-8C0F-4684-A451-2F5EC233E1C5}" dt="2024-07-29T03:23:14.586" v="226" actId="1076"/>
          <ac:spMkLst>
            <pc:docMk/>
            <pc:sldMk cId="1867186372" sldId="794"/>
            <ac:spMk id="5" creationId="{ABF10722-820C-4C15-B0FF-DFA36BFE27AF}"/>
          </ac:spMkLst>
        </pc:spChg>
        <pc:spChg chg="add mod">
          <ac:chgData name="" userId="4df855aef7cffa4d" providerId="LiveId" clId="{87AA1CB8-8C0F-4684-A451-2F5EC233E1C5}" dt="2024-07-29T03:23:46.161" v="248" actId="14100"/>
          <ac:spMkLst>
            <pc:docMk/>
            <pc:sldMk cId="1867186372" sldId="794"/>
            <ac:spMk id="6" creationId="{4C839363-BC38-42E9-B512-88BE90269822}"/>
          </ac:spMkLst>
        </pc:spChg>
        <pc:spChg chg="add mod">
          <ac:chgData name="" userId="4df855aef7cffa4d" providerId="LiveId" clId="{87AA1CB8-8C0F-4684-A451-2F5EC233E1C5}" dt="2024-07-29T03:23:32.492" v="243" actId="14100"/>
          <ac:spMkLst>
            <pc:docMk/>
            <pc:sldMk cId="1867186372" sldId="794"/>
            <ac:spMk id="7" creationId="{4E29A716-7117-46F7-8C8E-07A483323C88}"/>
          </ac:spMkLst>
        </pc:spChg>
        <pc:spChg chg="add mod">
          <ac:chgData name="" userId="4df855aef7cffa4d" providerId="LiveId" clId="{87AA1CB8-8C0F-4684-A451-2F5EC233E1C5}" dt="2024-07-29T03:26:10.059" v="332" actId="14100"/>
          <ac:spMkLst>
            <pc:docMk/>
            <pc:sldMk cId="1867186372" sldId="794"/>
            <ac:spMk id="8" creationId="{3160234A-27A5-4336-91CE-20254A6E706E}"/>
          </ac:spMkLst>
        </pc:spChg>
        <pc:spChg chg="add mod">
          <ac:chgData name="" userId="4df855aef7cffa4d" providerId="LiveId" clId="{87AA1CB8-8C0F-4684-A451-2F5EC233E1C5}" dt="2024-07-29T03:26:44.011" v="342" actId="14100"/>
          <ac:spMkLst>
            <pc:docMk/>
            <pc:sldMk cId="1867186372" sldId="794"/>
            <ac:spMk id="9" creationId="{97375562-D760-486F-9878-B63990EFAC0D}"/>
          </ac:spMkLst>
        </pc:spChg>
        <pc:spChg chg="add mod">
          <ac:chgData name="" userId="4df855aef7cffa4d" providerId="LiveId" clId="{87AA1CB8-8C0F-4684-A451-2F5EC233E1C5}" dt="2024-07-29T03:25:32.394" v="277" actId="1076"/>
          <ac:spMkLst>
            <pc:docMk/>
            <pc:sldMk cId="1867186372" sldId="794"/>
            <ac:spMk id="11" creationId="{EB05165A-A44E-4614-BB77-4C65745725E7}"/>
          </ac:spMkLst>
        </pc:spChg>
        <pc:spChg chg="add mod">
          <ac:chgData name="" userId="4df855aef7cffa4d" providerId="LiveId" clId="{87AA1CB8-8C0F-4684-A451-2F5EC233E1C5}" dt="2024-07-29T03:26:33.452" v="340" actId="207"/>
          <ac:spMkLst>
            <pc:docMk/>
            <pc:sldMk cId="1867186372" sldId="794"/>
            <ac:spMk id="12" creationId="{42C64826-419D-4B57-8FF2-19B3A6985958}"/>
          </ac:spMkLst>
        </pc:spChg>
        <pc:spChg chg="add mod">
          <ac:chgData name="" userId="4df855aef7cffa4d" providerId="LiveId" clId="{87AA1CB8-8C0F-4684-A451-2F5EC233E1C5}" dt="2024-07-29T03:27:47.268" v="419" actId="1076"/>
          <ac:spMkLst>
            <pc:docMk/>
            <pc:sldMk cId="1867186372" sldId="794"/>
            <ac:spMk id="13" creationId="{ED6D534A-90EE-44AB-8CBE-03FBD9EB8FE6}"/>
          </ac:spMkLst>
        </pc:spChg>
        <pc:spChg chg="add mod">
          <ac:chgData name="" userId="4df855aef7cffa4d" providerId="LiveId" clId="{87AA1CB8-8C0F-4684-A451-2F5EC233E1C5}" dt="2024-07-29T03:29:30.389" v="520" actId="1076"/>
          <ac:spMkLst>
            <pc:docMk/>
            <pc:sldMk cId="1867186372" sldId="794"/>
            <ac:spMk id="14" creationId="{5A5819D9-AC3A-473C-8D29-03A1C1DDC50F}"/>
          </ac:spMkLst>
        </pc:spChg>
        <pc:spChg chg="add mod">
          <ac:chgData name="" userId="4df855aef7cffa4d" providerId="LiveId" clId="{87AA1CB8-8C0F-4684-A451-2F5EC233E1C5}" dt="2024-07-29T03:32:10.955" v="551" actId="1076"/>
          <ac:spMkLst>
            <pc:docMk/>
            <pc:sldMk cId="1867186372" sldId="794"/>
            <ac:spMk id="15" creationId="{C3F286CF-7D3E-41FA-9D68-37FD3B8DA713}"/>
          </ac:spMkLst>
        </pc:spChg>
        <pc:spChg chg="add mod">
          <ac:chgData name="" userId="4df855aef7cffa4d" providerId="LiveId" clId="{87AA1CB8-8C0F-4684-A451-2F5EC233E1C5}" dt="2024-07-29T03:32:10.955" v="551" actId="1076"/>
          <ac:spMkLst>
            <pc:docMk/>
            <pc:sldMk cId="1867186372" sldId="794"/>
            <ac:spMk id="16" creationId="{FD3D1F0D-8746-4CA5-95DC-E784F7979E1B}"/>
          </ac:spMkLst>
        </pc:spChg>
        <pc:spChg chg="add mod">
          <ac:chgData name="" userId="4df855aef7cffa4d" providerId="LiveId" clId="{87AA1CB8-8C0F-4684-A451-2F5EC233E1C5}" dt="2024-07-29T03:32:10.955" v="551" actId="1076"/>
          <ac:spMkLst>
            <pc:docMk/>
            <pc:sldMk cId="1867186372" sldId="794"/>
            <ac:spMk id="17" creationId="{4B72F665-70B4-4578-98D2-00FBC7F74C49}"/>
          </ac:spMkLst>
        </pc:spChg>
        <pc:spChg chg="add mod">
          <ac:chgData name="" userId="4df855aef7cffa4d" providerId="LiveId" clId="{87AA1CB8-8C0F-4684-A451-2F5EC233E1C5}" dt="2024-07-29T03:32:10.955" v="551" actId="1076"/>
          <ac:spMkLst>
            <pc:docMk/>
            <pc:sldMk cId="1867186372" sldId="794"/>
            <ac:spMk id="18" creationId="{61E4F295-8695-43CA-BAFC-89C324E06BE8}"/>
          </ac:spMkLst>
        </pc:spChg>
        <pc:spChg chg="add del mod">
          <ac:chgData name="" userId="4df855aef7cffa4d" providerId="LiveId" clId="{87AA1CB8-8C0F-4684-A451-2F5EC233E1C5}" dt="2024-07-29T03:31:39.114" v="542" actId="478"/>
          <ac:spMkLst>
            <pc:docMk/>
            <pc:sldMk cId="1867186372" sldId="794"/>
            <ac:spMk id="19" creationId="{3EC237AB-CFA5-49F5-8335-ED8DEF90FADA}"/>
          </ac:spMkLst>
        </pc:spChg>
        <pc:spChg chg="add mod">
          <ac:chgData name="" userId="4df855aef7cffa4d" providerId="LiveId" clId="{87AA1CB8-8C0F-4684-A451-2F5EC233E1C5}" dt="2024-07-29T03:32:10.955" v="551" actId="1076"/>
          <ac:spMkLst>
            <pc:docMk/>
            <pc:sldMk cId="1867186372" sldId="794"/>
            <ac:spMk id="20" creationId="{6DCD98B2-66D3-4983-B05B-306D09E70897}"/>
          </ac:spMkLst>
        </pc:spChg>
        <pc:picChg chg="add mod">
          <ac:chgData name="" userId="4df855aef7cffa4d" providerId="LiveId" clId="{87AA1CB8-8C0F-4684-A451-2F5EC233E1C5}" dt="2024-07-29T03:23:14.586" v="226" actId="1076"/>
          <ac:picMkLst>
            <pc:docMk/>
            <pc:sldMk cId="1867186372" sldId="794"/>
            <ac:picMk id="4" creationId="{4D2A134B-123D-4A8A-9CE0-CC649B7BCAFE}"/>
          </ac:picMkLst>
        </pc:picChg>
        <pc:picChg chg="add mod">
          <ac:chgData name="" userId="4df855aef7cffa4d" providerId="LiveId" clId="{87AA1CB8-8C0F-4684-A451-2F5EC233E1C5}" dt="2024-07-29T03:25:51.524" v="295" actId="1036"/>
          <ac:picMkLst>
            <pc:docMk/>
            <pc:sldMk cId="1867186372" sldId="794"/>
            <ac:picMk id="10" creationId="{9A83BFC6-D174-4A6A-8C05-04E8ADFD532F}"/>
          </ac:picMkLst>
        </pc:picChg>
      </pc:sldChg>
      <pc:sldChg chg="addSp modSp add">
        <pc:chgData name="" userId="4df855aef7cffa4d" providerId="LiveId" clId="{87AA1CB8-8C0F-4684-A451-2F5EC233E1C5}" dt="2024-07-29T03:41:51.076" v="785" actId="571"/>
        <pc:sldMkLst>
          <pc:docMk/>
          <pc:sldMk cId="1387728162" sldId="795"/>
        </pc:sldMkLst>
        <pc:spChg chg="add mod">
          <ac:chgData name="" userId="4df855aef7cffa4d" providerId="LiveId" clId="{87AA1CB8-8C0F-4684-A451-2F5EC233E1C5}" dt="2024-07-29T03:37:53.704" v="682" actId="14100"/>
          <ac:spMkLst>
            <pc:docMk/>
            <pc:sldMk cId="1387728162" sldId="795"/>
            <ac:spMk id="2" creationId="{8AD0AD24-7E5D-464C-80BC-50C8EF938F68}"/>
          </ac:spMkLst>
        </pc:spChg>
        <pc:spChg chg="add mod">
          <ac:chgData name="" userId="4df855aef7cffa4d" providerId="LiveId" clId="{87AA1CB8-8C0F-4684-A451-2F5EC233E1C5}" dt="2024-07-29T03:33:48.471" v="559" actId="207"/>
          <ac:spMkLst>
            <pc:docMk/>
            <pc:sldMk cId="1387728162" sldId="795"/>
            <ac:spMk id="3" creationId="{86775ADE-4ECF-433D-809C-30E6224BADAB}"/>
          </ac:spMkLst>
        </pc:spChg>
        <pc:spChg chg="add mod">
          <ac:chgData name="" userId="4df855aef7cffa4d" providerId="LiveId" clId="{87AA1CB8-8C0F-4684-A451-2F5EC233E1C5}" dt="2024-07-29T03:37:47.546" v="681" actId="1076"/>
          <ac:spMkLst>
            <pc:docMk/>
            <pc:sldMk cId="1387728162" sldId="795"/>
            <ac:spMk id="6" creationId="{CE2E7A8E-5BC4-460F-BAB5-E48D6D8F92C9}"/>
          </ac:spMkLst>
        </pc:spChg>
        <pc:spChg chg="add mod">
          <ac:chgData name="" userId="4df855aef7cffa4d" providerId="LiveId" clId="{87AA1CB8-8C0F-4684-A451-2F5EC233E1C5}" dt="2024-07-29T03:37:47.546" v="681" actId="1076"/>
          <ac:spMkLst>
            <pc:docMk/>
            <pc:sldMk cId="1387728162" sldId="795"/>
            <ac:spMk id="7" creationId="{7DD6818B-F4B7-4444-B9E7-B9D08CA42A4C}"/>
          </ac:spMkLst>
        </pc:spChg>
        <pc:spChg chg="add mod">
          <ac:chgData name="" userId="4df855aef7cffa4d" providerId="LiveId" clId="{87AA1CB8-8C0F-4684-A451-2F5EC233E1C5}" dt="2024-07-29T03:41:44.005" v="781" actId="14100"/>
          <ac:spMkLst>
            <pc:docMk/>
            <pc:sldMk cId="1387728162" sldId="795"/>
            <ac:spMk id="8" creationId="{2253DCC0-3E06-4E94-B76C-6AE4ADE746C2}"/>
          </ac:spMkLst>
        </pc:spChg>
        <pc:spChg chg="add mod">
          <ac:chgData name="" userId="4df855aef7cffa4d" providerId="LiveId" clId="{87AA1CB8-8C0F-4684-A451-2F5EC233E1C5}" dt="2024-07-29T03:41:41.200" v="779" actId="1076"/>
          <ac:spMkLst>
            <pc:docMk/>
            <pc:sldMk cId="1387728162" sldId="795"/>
            <ac:spMk id="9" creationId="{2E3726B7-42E1-4A91-94E2-A3554F331A9B}"/>
          </ac:spMkLst>
        </pc:spChg>
        <pc:spChg chg="add mod">
          <ac:chgData name="" userId="4df855aef7cffa4d" providerId="LiveId" clId="{87AA1CB8-8C0F-4684-A451-2F5EC233E1C5}" dt="2024-07-29T03:41:41.200" v="779" actId="1076"/>
          <ac:spMkLst>
            <pc:docMk/>
            <pc:sldMk cId="1387728162" sldId="795"/>
            <ac:spMk id="10" creationId="{A0F12221-AE0F-4340-B481-D7DE600F3659}"/>
          </ac:spMkLst>
        </pc:spChg>
        <pc:picChg chg="add mod">
          <ac:chgData name="" userId="4df855aef7cffa4d" providerId="LiveId" clId="{87AA1CB8-8C0F-4684-A451-2F5EC233E1C5}" dt="2024-07-29T03:37:47.546" v="681" actId="1076"/>
          <ac:picMkLst>
            <pc:docMk/>
            <pc:sldMk cId="1387728162" sldId="795"/>
            <ac:picMk id="4" creationId="{7B69A942-D1B6-436B-8CE4-52E6CB18417B}"/>
          </ac:picMkLst>
        </pc:picChg>
        <pc:picChg chg="add mod">
          <ac:chgData name="" userId="4df855aef7cffa4d" providerId="LiveId" clId="{87AA1CB8-8C0F-4684-A451-2F5EC233E1C5}" dt="2024-07-29T03:37:47.546" v="681" actId="1076"/>
          <ac:picMkLst>
            <pc:docMk/>
            <pc:sldMk cId="1387728162" sldId="795"/>
            <ac:picMk id="5" creationId="{6796625A-37A0-4289-9BE5-6A95EB71FCC7}"/>
          </ac:picMkLst>
        </pc:picChg>
        <pc:picChg chg="add mod">
          <ac:chgData name="" userId="4df855aef7cffa4d" providerId="LiveId" clId="{87AA1CB8-8C0F-4684-A451-2F5EC233E1C5}" dt="2024-07-29T03:41:48.363" v="784" actId="1076"/>
          <ac:picMkLst>
            <pc:docMk/>
            <pc:sldMk cId="1387728162" sldId="795"/>
            <ac:picMk id="11" creationId="{9754DC4E-F75D-468E-9539-A436960810E2}"/>
          </ac:picMkLst>
        </pc:picChg>
        <pc:picChg chg="add mod">
          <ac:chgData name="" userId="4df855aef7cffa4d" providerId="LiveId" clId="{87AA1CB8-8C0F-4684-A451-2F5EC233E1C5}" dt="2024-07-29T03:41:51.076" v="785" actId="571"/>
          <ac:picMkLst>
            <pc:docMk/>
            <pc:sldMk cId="1387728162" sldId="795"/>
            <ac:picMk id="12" creationId="{74A3783B-6333-4A2B-B954-386C1BD8FA72}"/>
          </ac:picMkLst>
        </pc:picChg>
      </pc:sldChg>
      <pc:sldChg chg="addSp modSp add">
        <pc:chgData name="" userId="4df855aef7cffa4d" providerId="LiveId" clId="{87AA1CB8-8C0F-4684-A451-2F5EC233E1C5}" dt="2024-07-29T05:46:58.829" v="1176" actId="1076"/>
        <pc:sldMkLst>
          <pc:docMk/>
          <pc:sldMk cId="3838827709" sldId="796"/>
        </pc:sldMkLst>
        <pc:spChg chg="add mod">
          <ac:chgData name="" userId="4df855aef7cffa4d" providerId="LiveId" clId="{87AA1CB8-8C0F-4684-A451-2F5EC233E1C5}" dt="2024-07-29T03:44:38.681" v="886" actId="1076"/>
          <ac:spMkLst>
            <pc:docMk/>
            <pc:sldMk cId="3838827709" sldId="796"/>
            <ac:spMk id="3" creationId="{6E4E25E0-1C87-4F5C-97CB-D2AACC52E249}"/>
          </ac:spMkLst>
        </pc:spChg>
        <pc:spChg chg="add mod">
          <ac:chgData name="" userId="4df855aef7cffa4d" providerId="LiveId" clId="{87AA1CB8-8C0F-4684-A451-2F5EC233E1C5}" dt="2024-07-29T03:49:35.406" v="1119" actId="1076"/>
          <ac:spMkLst>
            <pc:docMk/>
            <pc:sldMk cId="3838827709" sldId="796"/>
            <ac:spMk id="4" creationId="{7BF56B13-2929-4880-9915-987D3F04F53F}"/>
          </ac:spMkLst>
        </pc:spChg>
        <pc:spChg chg="add mod">
          <ac:chgData name="" userId="4df855aef7cffa4d" providerId="LiveId" clId="{87AA1CB8-8C0F-4684-A451-2F5EC233E1C5}" dt="2024-07-29T03:44:30.483" v="885" actId="14100"/>
          <ac:spMkLst>
            <pc:docMk/>
            <pc:sldMk cId="3838827709" sldId="796"/>
            <ac:spMk id="5" creationId="{F926D65A-E125-44A6-88AD-FBFB01145E79}"/>
          </ac:spMkLst>
        </pc:spChg>
        <pc:spChg chg="add mod">
          <ac:chgData name="" userId="4df855aef7cffa4d" providerId="LiveId" clId="{87AA1CB8-8C0F-4684-A451-2F5EC233E1C5}" dt="2024-07-29T03:50:05.931" v="1127" actId="121"/>
          <ac:spMkLst>
            <pc:docMk/>
            <pc:sldMk cId="3838827709" sldId="796"/>
            <ac:spMk id="6" creationId="{83D065CE-7C50-4E5E-9B56-AD2F6AF929A2}"/>
          </ac:spMkLst>
        </pc:spChg>
        <pc:spChg chg="add mod">
          <ac:chgData name="" userId="4df855aef7cffa4d" providerId="LiveId" clId="{87AA1CB8-8C0F-4684-A451-2F5EC233E1C5}" dt="2024-07-29T03:50:12.746" v="1130" actId="1076"/>
          <ac:spMkLst>
            <pc:docMk/>
            <pc:sldMk cId="3838827709" sldId="796"/>
            <ac:spMk id="7" creationId="{795428D8-7017-4187-89CB-8FDF4179B8AB}"/>
          </ac:spMkLst>
        </pc:spChg>
        <pc:spChg chg="add mod">
          <ac:chgData name="" userId="4df855aef7cffa4d" providerId="LiveId" clId="{87AA1CB8-8C0F-4684-A451-2F5EC233E1C5}" dt="2024-07-29T03:49:58.528" v="1124" actId="1076"/>
          <ac:spMkLst>
            <pc:docMk/>
            <pc:sldMk cId="3838827709" sldId="796"/>
            <ac:spMk id="8" creationId="{71D5650C-4184-4C25-8B05-3C6DE1CB24C7}"/>
          </ac:spMkLst>
        </pc:spChg>
        <pc:spChg chg="add mod">
          <ac:chgData name="" userId="4df855aef7cffa4d" providerId="LiveId" clId="{87AA1CB8-8C0F-4684-A451-2F5EC233E1C5}" dt="2024-07-29T05:46:30.835" v="1143" actId="14100"/>
          <ac:spMkLst>
            <pc:docMk/>
            <pc:sldMk cId="3838827709" sldId="796"/>
            <ac:spMk id="9" creationId="{1C3DC7D1-C41E-4AA4-BD24-B1EBB2280628}"/>
          </ac:spMkLst>
        </pc:spChg>
        <pc:spChg chg="add mod">
          <ac:chgData name="" userId="4df855aef7cffa4d" providerId="LiveId" clId="{87AA1CB8-8C0F-4684-A451-2F5EC233E1C5}" dt="2024-07-29T05:46:45.879" v="1146" actId="1076"/>
          <ac:spMkLst>
            <pc:docMk/>
            <pc:sldMk cId="3838827709" sldId="796"/>
            <ac:spMk id="10" creationId="{65C7A5A6-AC02-49E0-B6B9-15694837DE8F}"/>
          </ac:spMkLst>
        </pc:spChg>
        <pc:spChg chg="add mod">
          <ac:chgData name="" userId="4df855aef7cffa4d" providerId="LiveId" clId="{87AA1CB8-8C0F-4684-A451-2F5EC233E1C5}" dt="2024-07-29T05:46:58.829" v="1176" actId="1076"/>
          <ac:spMkLst>
            <pc:docMk/>
            <pc:sldMk cId="3838827709" sldId="796"/>
            <ac:spMk id="11" creationId="{98311511-FB4D-4218-9BE7-EF62D5B6C0B5}"/>
          </ac:spMkLst>
        </pc:spChg>
        <pc:picChg chg="add mod">
          <ac:chgData name="" userId="4df855aef7cffa4d" providerId="LiveId" clId="{87AA1CB8-8C0F-4684-A451-2F5EC233E1C5}" dt="2024-07-29T03:44:02.909" v="842" actId="1076"/>
          <ac:picMkLst>
            <pc:docMk/>
            <pc:sldMk cId="3838827709" sldId="796"/>
            <ac:picMk id="2" creationId="{83785485-2138-45A4-8826-36C875FCD9F4}"/>
          </ac:picMkLst>
        </pc:picChg>
      </pc:sldChg>
      <pc:sldChg chg="addSp modSp add">
        <pc:chgData name="" userId="4df855aef7cffa4d" providerId="LiveId" clId="{87AA1CB8-8C0F-4684-A451-2F5EC233E1C5}" dt="2024-07-29T05:54:51.572" v="1593" actId="207"/>
        <pc:sldMkLst>
          <pc:docMk/>
          <pc:sldMk cId="2850977236" sldId="797"/>
        </pc:sldMkLst>
        <pc:spChg chg="add mod">
          <ac:chgData name="" userId="4df855aef7cffa4d" providerId="LiveId" clId="{87AA1CB8-8C0F-4684-A451-2F5EC233E1C5}" dt="2024-07-29T05:49:44.240" v="1292" actId="14100"/>
          <ac:spMkLst>
            <pc:docMk/>
            <pc:sldMk cId="2850977236" sldId="797"/>
            <ac:spMk id="2" creationId="{B5FBE321-2032-42F3-9225-3673239F0B68}"/>
          </ac:spMkLst>
        </pc:spChg>
        <pc:spChg chg="add mod">
          <ac:chgData name="" userId="4df855aef7cffa4d" providerId="LiveId" clId="{87AA1CB8-8C0F-4684-A451-2F5EC233E1C5}" dt="2024-07-29T05:49:32.374" v="1290" actId="207"/>
          <ac:spMkLst>
            <pc:docMk/>
            <pc:sldMk cId="2850977236" sldId="797"/>
            <ac:spMk id="4" creationId="{720CD746-A911-43CB-9A99-E779AF0C26B3}"/>
          </ac:spMkLst>
        </pc:spChg>
        <pc:spChg chg="add mod">
          <ac:chgData name="" userId="4df855aef7cffa4d" providerId="LiveId" clId="{87AA1CB8-8C0F-4684-A451-2F5EC233E1C5}" dt="2024-07-29T05:49:56.186" v="1296" actId="1076"/>
          <ac:spMkLst>
            <pc:docMk/>
            <pc:sldMk cId="2850977236" sldId="797"/>
            <ac:spMk id="5" creationId="{5D950859-142E-493B-B0A4-BA593FC356F9}"/>
          </ac:spMkLst>
        </pc:spChg>
        <pc:spChg chg="add mod">
          <ac:chgData name="" userId="4df855aef7cffa4d" providerId="LiveId" clId="{87AA1CB8-8C0F-4684-A451-2F5EC233E1C5}" dt="2024-07-29T05:50:26.272" v="1356" actId="14100"/>
          <ac:spMkLst>
            <pc:docMk/>
            <pc:sldMk cId="2850977236" sldId="797"/>
            <ac:spMk id="6" creationId="{D351DD8E-E677-4218-B543-9A14F6486BAA}"/>
          </ac:spMkLst>
        </pc:spChg>
        <pc:spChg chg="add mod">
          <ac:chgData name="" userId="4df855aef7cffa4d" providerId="LiveId" clId="{87AA1CB8-8C0F-4684-A451-2F5EC233E1C5}" dt="2024-07-29T05:53:35.677" v="1500" actId="208"/>
          <ac:spMkLst>
            <pc:docMk/>
            <pc:sldMk cId="2850977236" sldId="797"/>
            <ac:spMk id="7" creationId="{6E2F57D5-A3E3-42FE-98AC-79DE111F1AEC}"/>
          </ac:spMkLst>
        </pc:spChg>
        <pc:spChg chg="add mod">
          <ac:chgData name="" userId="4df855aef7cffa4d" providerId="LiveId" clId="{87AA1CB8-8C0F-4684-A451-2F5EC233E1C5}" dt="2024-07-29T05:53:45.762" v="1502" actId="1076"/>
          <ac:spMkLst>
            <pc:docMk/>
            <pc:sldMk cId="2850977236" sldId="797"/>
            <ac:spMk id="8" creationId="{4754BA81-6F1C-4115-BF8C-D60158FB91E5}"/>
          </ac:spMkLst>
        </pc:spChg>
        <pc:spChg chg="add mod">
          <ac:chgData name="" userId="4df855aef7cffa4d" providerId="LiveId" clId="{87AA1CB8-8C0F-4684-A451-2F5EC233E1C5}" dt="2024-07-29T05:54:51.572" v="1593" actId="207"/>
          <ac:spMkLst>
            <pc:docMk/>
            <pc:sldMk cId="2850977236" sldId="797"/>
            <ac:spMk id="10" creationId="{63A5CBE7-ADF5-4665-8729-684816280EDF}"/>
          </ac:spMkLst>
        </pc:spChg>
        <pc:picChg chg="add mod">
          <ac:chgData name="" userId="4df855aef7cffa4d" providerId="LiveId" clId="{87AA1CB8-8C0F-4684-A451-2F5EC233E1C5}" dt="2024-07-29T05:48:35.390" v="1235" actId="1076"/>
          <ac:picMkLst>
            <pc:docMk/>
            <pc:sldMk cId="2850977236" sldId="797"/>
            <ac:picMk id="3" creationId="{826A6B66-04BB-43B5-9A5D-B4A6964C050F}"/>
          </ac:picMkLst>
        </pc:picChg>
        <pc:picChg chg="add mod">
          <ac:chgData name="" userId="4df855aef7cffa4d" providerId="LiveId" clId="{87AA1CB8-8C0F-4684-A451-2F5EC233E1C5}" dt="2024-07-29T05:54:09.442" v="1506" actId="14100"/>
          <ac:picMkLst>
            <pc:docMk/>
            <pc:sldMk cId="2850977236" sldId="797"/>
            <ac:picMk id="9" creationId="{BDE43956-56E3-47CC-B9D8-881851CE3E9D}"/>
          </ac:picMkLst>
        </pc:picChg>
      </pc:sldChg>
      <pc:sldChg chg="del">
        <pc:chgData name="" userId="4df855aef7cffa4d" providerId="LiveId" clId="{87AA1CB8-8C0F-4684-A451-2F5EC233E1C5}" dt="2024-07-29T03:18:45.404" v="45" actId="2696"/>
        <pc:sldMkLst>
          <pc:docMk/>
          <pc:sldMk cId="71618708" sldId="800"/>
        </pc:sldMkLst>
      </pc:sldChg>
      <pc:sldChg chg="del">
        <pc:chgData name="" userId="4df855aef7cffa4d" providerId="LiveId" clId="{87AA1CB8-8C0F-4684-A451-2F5EC233E1C5}" dt="2024-07-29T03:18:02.424" v="41" actId="2696"/>
        <pc:sldMkLst>
          <pc:docMk/>
          <pc:sldMk cId="91538326" sldId="801"/>
        </pc:sldMkLst>
      </pc:sldChg>
      <pc:sldChg chg="del">
        <pc:chgData name="" userId="4df855aef7cffa4d" providerId="LiveId" clId="{87AA1CB8-8C0F-4684-A451-2F5EC233E1C5}" dt="2024-07-29T03:18:02.909" v="42" actId="2696"/>
        <pc:sldMkLst>
          <pc:docMk/>
          <pc:sldMk cId="3259096838" sldId="802"/>
        </pc:sldMkLst>
      </pc:sldChg>
      <pc:sldChg chg="del">
        <pc:chgData name="" userId="4df855aef7cffa4d" providerId="LiveId" clId="{87AA1CB8-8C0F-4684-A451-2F5EC233E1C5}" dt="2024-07-29T03:18:03.357" v="43" actId="2696"/>
        <pc:sldMkLst>
          <pc:docMk/>
          <pc:sldMk cId="3333168950" sldId="8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3EB-2A0A-4433-BCDF-7141E090F69A}" type="datetimeFigureOut">
              <a:rPr kumimoji="1" lang="ja-JP" altLang="en-US" smtClean="0"/>
              <a:t>2024/7/29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ABBE0-C73F-4512-A465-66645E7D8E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87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ABBE0-C73F-4512-A465-66645E7D8E7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87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646A4A-EA60-49CF-8206-7E8B64456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8839E6-A475-4CF6-A9B7-A88F0C828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3684F2-79E3-4F1D-B4E3-99EBEB85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28DC60-CECA-49A2-BB3A-DDCCA285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954CD7-8A77-45AB-9D20-8CFA3BBB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2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656BB5-F310-473B-9B2C-4E20C78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DAEA47-9A36-4A9B-9857-B19329265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C3A902-6FB4-44A5-8B65-D373FCF9E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6730A9-319B-431A-8688-81A55F35A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881AC2-1A16-4C78-8405-DAB18869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7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6A5275F-1F76-4E1B-BFE9-F08DE6956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B048A-259C-42DB-BF56-D5A9C9DF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6C627B-BB56-4ECA-BFA8-529ECA95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BCE285-B3C6-43AE-9D82-1A0E0E04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9DB613-2836-4C82-9B0C-2BD7491B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38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F7438-F587-4B7F-A265-ED56F46E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F91A7D-3679-4EA2-A73C-9CCD27721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EA972A-1779-4072-BB94-D71DBCF7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4D711E-92D0-45B0-9F09-10AC6BAB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6E0969-16C3-4ABA-B48B-10FBB1F7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2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22AA8-AD20-45F7-8D1C-58949B9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C670FF-85D7-45EE-91CB-553C158E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FE12B5-0A3E-4D87-9706-DCAF372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B4566-5828-4349-A9F5-88CE4CC3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D8DA5-8052-4519-A23E-EFDF42C6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5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F48BF9-C1F3-416D-ABFD-01A4CDC8A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93771-F7D0-43C8-8208-D95EF4D36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37D357-1EFF-40D7-8D39-B2C1E1114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72A467-76CF-4EE9-9848-141C2249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DA1E76-EB1F-4CA5-BF00-46F17F4F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4311B5-903D-4F73-9668-E1880C05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59B92B-F3F5-421E-9451-F19CDFE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E1B7C0-CB09-4529-994E-7647C7FB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9CD62E-3967-48DB-86E4-950E6F5F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F566275-1DD5-4023-88B9-4EEE1B2BC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5CA031-362B-4BD3-9874-3E3B4E16E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C73746-A991-49EC-A1AB-D3788AAB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C6E36-A6C2-45E8-B9FC-8E263DAA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9A3C27D-DC03-4EDD-9648-2F589C0E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592318-029B-4001-A589-FF4A09E4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350880-9AEB-48DE-8EC2-A06D57920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FCEC89-D104-4847-98BA-8AE6D3C7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A56B45-19A7-4992-8DDB-4DE78B4A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727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545514-5791-4221-8EBC-50A36486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972913C-4D54-4DB0-AFAD-1A02F768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A69A3D-9E75-4679-B073-9F4BB04A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601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238F06-1B49-4B45-849F-0453C365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4383B3-4EFB-49BC-94B4-0A9BABEA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B91E51-153F-48BF-8FA6-45C33455E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D7ED5D-ABDF-4C52-A254-75CD6DFF0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D50F03-53C6-414D-8AC0-FC70B139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9B7B58-F779-4FEA-B4CC-F85A5109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DC946B-C09A-4C4C-BB5D-8E6B142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4BFC9E0-1AA9-4C7F-8A94-EC4AEB6D9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1979B9B-AFB3-439A-ABA4-770D9A9DC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837B72-18CD-4FEC-9BD2-B34AF6D8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9CE84C-C093-454F-AB96-5565F9D1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30C4A3-4DAD-4AB3-A7CB-A0D28627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76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ECF54D-977F-42CE-AE42-C082BE7D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B1350E-CC79-4860-B1F0-10592689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9CEB8-1531-4685-B137-C3C53FCC0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E7A5-555C-B842-82E9-F47A00B76E37}" type="datetimeFigureOut">
              <a:rPr kumimoji="1" lang="en-US" altLang="ja-JP" smtClean="0"/>
              <a:t>7/29/2024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F9CDE1-FAE5-4A03-9D80-99E7E32BA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BCDD20-110C-4879-A12F-274852C3F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9F39C-55EF-154D-9D3C-032DBF532624}" type="slidenum">
              <a:rPr kumimoji="1" lang="en-US" altLang="ja-JP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245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E2E433B-D99B-FC72-551E-62AC8242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544" cy="6858000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9A88164-861B-44C5-80D9-C6730456F4BF}"/>
              </a:ext>
            </a:extLst>
          </p:cNvPr>
          <p:cNvSpPr/>
          <p:nvPr/>
        </p:nvSpPr>
        <p:spPr>
          <a:xfrm>
            <a:off x="270708" y="1716851"/>
            <a:ext cx="116505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ローマ文化②</a:t>
            </a:r>
            <a:endParaRPr lang="en-US" altLang="ja-JP" sz="96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  <a:p>
            <a:pPr algn="ctr"/>
            <a:r>
              <a:rPr lang="ja-JP" altLang="en-US" sz="96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（法律、暦法）</a:t>
            </a:r>
            <a:endParaRPr lang="en-US" altLang="ja-JP" sz="8000" dirty="0">
              <a:latin typeface="UD Digi Kyokasho N-B" panose="02020700000000000000" pitchFamily="49" charset="-128"/>
              <a:ea typeface="UD Digi Kyokasho N-B" panose="02020700000000000000" pitchFamily="49" charset="-128"/>
            </a:endParaRPr>
          </a:p>
        </p:txBody>
      </p:sp>
      <p:sp>
        <p:nvSpPr>
          <p:cNvPr id="4" name="正方形/長方形 2">
            <a:extLst>
              <a:ext uri="{FF2B5EF4-FFF2-40B4-BE49-F238E27FC236}">
                <a16:creationId xmlns:a16="http://schemas.microsoft.com/office/drawing/2014/main" id="{786C4F06-5C97-A9FD-97A2-6FD685FC7DE3}"/>
              </a:ext>
            </a:extLst>
          </p:cNvPr>
          <p:cNvSpPr/>
          <p:nvPr/>
        </p:nvSpPr>
        <p:spPr>
          <a:xfrm>
            <a:off x="-1" y="114806"/>
            <a:ext cx="10982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グシャの世界史探究授業　ローマ⑬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CB64D1-48BC-4AED-A444-CDAF33717AEA}"/>
              </a:ext>
            </a:extLst>
          </p:cNvPr>
          <p:cNvSpPr txBox="1"/>
          <p:nvPr/>
        </p:nvSpPr>
        <p:spPr>
          <a:xfrm>
            <a:off x="388700" y="5341860"/>
            <a:ext cx="11414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u="sng" dirty="0">
                <a:uFill>
                  <a:solidFill>
                    <a:srgbClr val="FFFF00"/>
                  </a:solidFill>
                </a:uFill>
                <a:latin typeface="UD Digi Kyokasho N-B" panose="02020700000000000000" pitchFamily="49" charset="-128"/>
                <a:ea typeface="UD Digi Kyokasho N-B" panose="02020700000000000000" pitchFamily="49" charset="-128"/>
              </a:rPr>
              <a:t>ローマ法は現代にどんな影響を与えたのか？</a:t>
            </a:r>
          </a:p>
        </p:txBody>
      </p:sp>
    </p:spTree>
    <p:extLst>
      <p:ext uri="{BB962C8B-B14F-4D97-AF65-F5344CB8AC3E}">
        <p14:creationId xmlns:p14="http://schemas.microsoft.com/office/powerpoint/2010/main" val="84907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">
            <a:extLst>
              <a:ext uri="{FF2B5EF4-FFF2-40B4-BE49-F238E27FC236}">
                <a16:creationId xmlns:a16="http://schemas.microsoft.com/office/drawing/2014/main" id="{662BF26B-52E2-B196-E464-10433B0A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4" y="995125"/>
            <a:ext cx="12201684" cy="486775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B2CEE2-A119-45DD-A9CD-4FAD345C6C33}"/>
              </a:ext>
            </a:extLst>
          </p:cNvPr>
          <p:cNvSpPr txBox="1"/>
          <p:nvPr/>
        </p:nvSpPr>
        <p:spPr>
          <a:xfrm>
            <a:off x="8040650" y="5862875"/>
            <a:ext cx="41610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資料：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詳説世界史研究</a:t>
            </a:r>
            <a:r>
              <a:rPr kumimoji="1" lang="en-US" altLang="ja-JP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</a:t>
            </a:r>
            <a:r>
              <a:rPr kumimoji="1" lang="ja-JP" altLang="en-US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山川出版社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id="{1140DEB7-E073-426C-BB8E-70D4CB672700}"/>
              </a:ext>
            </a:extLst>
          </p:cNvPr>
          <p:cNvSpPr/>
          <p:nvPr/>
        </p:nvSpPr>
        <p:spPr>
          <a:xfrm flipH="1">
            <a:off x="6096000" y="2259597"/>
            <a:ext cx="6095999" cy="3603278"/>
          </a:xfrm>
          <a:prstGeom prst="frame">
            <a:avLst>
              <a:gd name="adj1" fmla="val 20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AAD09AF2-3EFA-B1AC-40D3-04F640207D6B}"/>
              </a:ext>
            </a:extLst>
          </p:cNvPr>
          <p:cNvSpPr/>
          <p:nvPr/>
        </p:nvSpPr>
        <p:spPr>
          <a:xfrm>
            <a:off x="4877555" y="4755329"/>
            <a:ext cx="1028699" cy="500384"/>
          </a:xfrm>
          <a:prstGeom prst="wedgeRectCallout">
            <a:avLst>
              <a:gd name="adj1" fmla="val 68548"/>
              <a:gd name="adj2" fmla="val -309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571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62716" y="458099"/>
            <a:ext cx="4647507" cy="310850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0" y="1203296"/>
            <a:ext cx="1405063" cy="202531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65133CF-F929-1CC7-A676-15699F00C444}"/>
              </a:ext>
            </a:extLst>
          </p:cNvPr>
          <p:cNvSpPr/>
          <p:nvPr/>
        </p:nvSpPr>
        <p:spPr>
          <a:xfrm>
            <a:off x="247731" y="2638063"/>
            <a:ext cx="1186239" cy="7188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神官</a:t>
            </a:r>
            <a:endParaRPr kumimoji="1"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1617869" y="1288025"/>
            <a:ext cx="2730847" cy="1154362"/>
          </a:xfrm>
          <a:prstGeom prst="wedgeRectCallout">
            <a:avLst>
              <a:gd name="adj1" fmla="val -63258"/>
              <a:gd name="adj2" fmla="val -189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法は私たち</a:t>
            </a:r>
            <a:endParaRPr kumimoji="1" lang="en-US" altLang="ja-JP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しか知らんよ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716" y="451775"/>
            <a:ext cx="176463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慣習法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232" y="916435"/>
            <a:ext cx="1619269" cy="137626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5133CF-F929-1CC7-A676-15699F00C444}"/>
              </a:ext>
            </a:extLst>
          </p:cNvPr>
          <p:cNvSpPr/>
          <p:nvPr/>
        </p:nvSpPr>
        <p:spPr>
          <a:xfrm>
            <a:off x="6340203" y="2200172"/>
            <a:ext cx="1186239" cy="7188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平民</a:t>
            </a:r>
            <a:endParaRPr kumimoji="1"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左矢印 15"/>
          <p:cNvSpPr/>
          <p:nvPr/>
        </p:nvSpPr>
        <p:spPr>
          <a:xfrm>
            <a:off x="4577239" y="1551906"/>
            <a:ext cx="1619269" cy="1296532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不満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62716" y="4266621"/>
            <a:ext cx="5466222" cy="24571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2">
            <a:extLst>
              <a:ext uri="{FF2B5EF4-FFF2-40B4-BE49-F238E27FC236}">
                <a16:creationId xmlns:a16="http://schemas.microsoft.com/office/drawing/2014/main" id="{C3160572-E16B-024B-861F-95004272740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3" y="4665936"/>
            <a:ext cx="2593724" cy="1616856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CD70FF5-88BA-59DE-250C-C023F8D8FAA3}"/>
              </a:ext>
            </a:extLst>
          </p:cNvPr>
          <p:cNvSpPr txBox="1"/>
          <p:nvPr/>
        </p:nvSpPr>
        <p:spPr>
          <a:xfrm>
            <a:off x="584166" y="5925527"/>
            <a:ext cx="165676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元老院</a:t>
            </a:r>
          </a:p>
        </p:txBody>
      </p:sp>
      <p:sp>
        <p:nvSpPr>
          <p:cNvPr id="20" name="下矢印 19"/>
          <p:cNvSpPr/>
          <p:nvPr/>
        </p:nvSpPr>
        <p:spPr>
          <a:xfrm>
            <a:off x="1769701" y="3599661"/>
            <a:ext cx="933945" cy="644891"/>
          </a:xfrm>
          <a:prstGeom prst="downArrow">
            <a:avLst>
              <a:gd name="adj1" fmla="val 44251"/>
              <a:gd name="adj2" fmla="val 537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吹き出し 20"/>
          <p:cNvSpPr/>
          <p:nvPr/>
        </p:nvSpPr>
        <p:spPr>
          <a:xfrm>
            <a:off x="3053505" y="4703072"/>
            <a:ext cx="2299712" cy="1031846"/>
          </a:xfrm>
          <a:prstGeom prst="wedgeRectCallout">
            <a:avLst>
              <a:gd name="adj1" fmla="val -66037"/>
              <a:gd name="adj2" fmla="val -2032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平民の要求を呑もう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下矢印吹き出し 27"/>
          <p:cNvSpPr/>
          <p:nvPr/>
        </p:nvSpPr>
        <p:spPr>
          <a:xfrm>
            <a:off x="8079439" y="1500573"/>
            <a:ext cx="3864830" cy="2414523"/>
          </a:xfrm>
          <a:prstGeom prst="downArrowCallout">
            <a:avLst>
              <a:gd name="adj1" fmla="val 18109"/>
              <a:gd name="adj2" fmla="val 17247"/>
              <a:gd name="adj3" fmla="val 17916"/>
              <a:gd name="adj4" fmla="val 7424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「神のお告げ」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から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「</a:t>
            </a:r>
            <a:r>
              <a:rPr kumimoji="1" lang="ja-JP" altLang="en-US" sz="3600" u="heavy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法の下の平等</a:t>
            </a:r>
            <a:r>
              <a:rPr kumimoji="1" lang="ja-JP" altLang="en-US" sz="3600" dirty="0">
                <a:uFill>
                  <a:solidFill>
                    <a:srgbClr val="FF0000"/>
                  </a:solidFill>
                </a:u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」</a:t>
            </a:r>
          </a:p>
        </p:txBody>
      </p:sp>
      <p:sp>
        <p:nvSpPr>
          <p:cNvPr id="6" name="吹き出し: 左矢印 5">
            <a:extLst>
              <a:ext uri="{FF2B5EF4-FFF2-40B4-BE49-F238E27FC236}">
                <a16:creationId xmlns:a16="http://schemas.microsoft.com/office/drawing/2014/main" id="{68CEF71D-6D8C-4207-8228-5163BAAD1AA6}"/>
              </a:ext>
            </a:extLst>
          </p:cNvPr>
          <p:cNvSpPr/>
          <p:nvPr/>
        </p:nvSpPr>
        <p:spPr>
          <a:xfrm>
            <a:off x="1502155" y="2626411"/>
            <a:ext cx="2943592" cy="71888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761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貴族が独占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2FDE20D-D2FC-4273-B982-7B2F900A5754}"/>
              </a:ext>
            </a:extLst>
          </p:cNvPr>
          <p:cNvSpPr/>
          <p:nvPr/>
        </p:nvSpPr>
        <p:spPr>
          <a:xfrm>
            <a:off x="6323691" y="3941379"/>
            <a:ext cx="5466222" cy="278243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D728805-83C8-493E-BA21-37AC4A69C0CB}"/>
              </a:ext>
            </a:extLst>
          </p:cNvPr>
          <p:cNvSpPr/>
          <p:nvPr/>
        </p:nvSpPr>
        <p:spPr>
          <a:xfrm>
            <a:off x="6319095" y="3938944"/>
            <a:ext cx="223651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十二表法</a:t>
            </a:r>
            <a:endParaRPr lang="ja-JP" altLang="en-US" sz="4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385808" y="4732429"/>
            <a:ext cx="5341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ギリシアで法律を調査し、成文化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4F4D746-2FA9-4534-9019-738584C3F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9699" y="3982961"/>
            <a:ext cx="707887" cy="707887"/>
          </a:xfrm>
          <a:prstGeom prst="rect">
            <a:avLst/>
          </a:prstGeom>
        </p:spPr>
      </p:pic>
      <p:sp>
        <p:nvSpPr>
          <p:cNvPr id="29" name="矢印: 右 28">
            <a:extLst>
              <a:ext uri="{FF2B5EF4-FFF2-40B4-BE49-F238E27FC236}">
                <a16:creationId xmlns:a16="http://schemas.microsoft.com/office/drawing/2014/main" id="{A0213C9C-70BE-4E7E-84FF-78839CF01AD8}"/>
              </a:ext>
            </a:extLst>
          </p:cNvPr>
          <p:cNvSpPr/>
          <p:nvPr/>
        </p:nvSpPr>
        <p:spPr>
          <a:xfrm>
            <a:off x="5633250" y="4445410"/>
            <a:ext cx="599230" cy="10113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E08D33F-A4F6-45B1-BF50-93A3811B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8137" y="403888"/>
            <a:ext cx="2001801" cy="1042707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39C2505-925F-44DF-90C9-93C29C944E71}"/>
              </a:ext>
            </a:extLst>
          </p:cNvPr>
          <p:cNvSpPr txBox="1"/>
          <p:nvPr/>
        </p:nvSpPr>
        <p:spPr>
          <a:xfrm>
            <a:off x="6933322" y="5833361"/>
            <a:ext cx="503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ローマ法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の始まり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37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684819-8BFB-46EB-8EFB-1CAB9651AF4E}"/>
              </a:ext>
            </a:extLst>
          </p:cNvPr>
          <p:cNvSpPr/>
          <p:nvPr/>
        </p:nvSpPr>
        <p:spPr>
          <a:xfrm>
            <a:off x="94594" y="1099231"/>
            <a:ext cx="5381296" cy="25793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BE14AF-9715-4433-83B2-F2E89D40BCD9}"/>
              </a:ext>
            </a:extLst>
          </p:cNvPr>
          <p:cNvSpPr txBox="1"/>
          <p:nvPr/>
        </p:nvSpPr>
        <p:spPr>
          <a:xfrm>
            <a:off x="94594" y="170939"/>
            <a:ext cx="476277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市民法から万民法へ</a:t>
            </a:r>
            <a:endParaRPr lang="en-US" altLang="ja-JP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2A134B-123D-4A8A-9CE0-CC649B7B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31" y="1960912"/>
            <a:ext cx="1144922" cy="114492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BF10722-820C-4C15-B0FF-DFA36BFE27AF}"/>
              </a:ext>
            </a:extLst>
          </p:cNvPr>
          <p:cNvSpPr txBox="1"/>
          <p:nvPr/>
        </p:nvSpPr>
        <p:spPr>
          <a:xfrm>
            <a:off x="188840" y="2782669"/>
            <a:ext cx="20919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ローマ法</a:t>
            </a:r>
          </a:p>
        </p:txBody>
      </p:sp>
      <p:sp>
        <p:nvSpPr>
          <p:cNvPr id="6" name="四角形吹き出し 20">
            <a:extLst>
              <a:ext uri="{FF2B5EF4-FFF2-40B4-BE49-F238E27FC236}">
                <a16:creationId xmlns:a16="http://schemas.microsoft.com/office/drawing/2014/main" id="{4C839363-BC38-42E9-B512-88BE90269822}"/>
              </a:ext>
            </a:extLst>
          </p:cNvPr>
          <p:cNvSpPr/>
          <p:nvPr/>
        </p:nvSpPr>
        <p:spPr>
          <a:xfrm>
            <a:off x="2280744" y="1640620"/>
            <a:ext cx="2299712" cy="1031846"/>
          </a:xfrm>
          <a:prstGeom prst="wedgeRectCallout">
            <a:avLst>
              <a:gd name="adj1" fmla="val -66037"/>
              <a:gd name="adj2" fmla="val -6066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ローマ市民のみに適用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E29A716-7117-46F7-8C8E-07A483323C88}"/>
              </a:ext>
            </a:extLst>
          </p:cNvPr>
          <p:cNvSpPr txBox="1"/>
          <p:nvPr/>
        </p:nvSpPr>
        <p:spPr>
          <a:xfrm>
            <a:off x="94594" y="1117824"/>
            <a:ext cx="171265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市民法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60234A-27A5-4336-91CE-20254A6E706E}"/>
              </a:ext>
            </a:extLst>
          </p:cNvPr>
          <p:cNvSpPr/>
          <p:nvPr/>
        </p:nvSpPr>
        <p:spPr>
          <a:xfrm>
            <a:off x="94594" y="3678621"/>
            <a:ext cx="5381296" cy="29323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97375562-D760-486F-9878-B63990EFAC0D}"/>
              </a:ext>
            </a:extLst>
          </p:cNvPr>
          <p:cNvSpPr/>
          <p:nvPr/>
        </p:nvSpPr>
        <p:spPr>
          <a:xfrm>
            <a:off x="2228194" y="3494223"/>
            <a:ext cx="1114096" cy="5392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A83BFC6-D174-4A6A-8C05-04E8ADFD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96" y="4304114"/>
            <a:ext cx="1869908" cy="129958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05165A-A44E-4614-BB77-4C65745725E7}"/>
              </a:ext>
            </a:extLst>
          </p:cNvPr>
          <p:cNvSpPr txBox="1"/>
          <p:nvPr/>
        </p:nvSpPr>
        <p:spPr>
          <a:xfrm>
            <a:off x="224788" y="5521546"/>
            <a:ext cx="20919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領土拡大</a:t>
            </a:r>
          </a:p>
        </p:txBody>
      </p:sp>
      <p:sp>
        <p:nvSpPr>
          <p:cNvPr id="12" name="四角形吹き出し 20">
            <a:extLst>
              <a:ext uri="{FF2B5EF4-FFF2-40B4-BE49-F238E27FC236}">
                <a16:creationId xmlns:a16="http://schemas.microsoft.com/office/drawing/2014/main" id="{42C64826-419D-4B57-8FF2-19B3A6985958}"/>
              </a:ext>
            </a:extLst>
          </p:cNvPr>
          <p:cNvSpPr/>
          <p:nvPr/>
        </p:nvSpPr>
        <p:spPr>
          <a:xfrm>
            <a:off x="2475981" y="4112968"/>
            <a:ext cx="2623384" cy="1031846"/>
          </a:xfrm>
          <a:prstGeom prst="wedgeRectCallout">
            <a:avLst>
              <a:gd name="adj1" fmla="val -63239"/>
              <a:gd name="adj2" fmla="val 16343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様々な異民族</a:t>
            </a:r>
            <a:endParaRPr kumimoji="1" lang="en-US" altLang="ja-JP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を支配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D6D534A-90EE-44AB-8CBE-03FBD9EB8FE6}"/>
              </a:ext>
            </a:extLst>
          </p:cNvPr>
          <p:cNvSpPr txBox="1"/>
          <p:nvPr/>
        </p:nvSpPr>
        <p:spPr>
          <a:xfrm>
            <a:off x="2456808" y="5322951"/>
            <a:ext cx="292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万民共通の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法律が必要に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5A5819D9-AC3A-473C-8D29-03A1C1DDC50F}"/>
              </a:ext>
            </a:extLst>
          </p:cNvPr>
          <p:cNvSpPr/>
          <p:nvPr/>
        </p:nvSpPr>
        <p:spPr>
          <a:xfrm>
            <a:off x="5552126" y="3147876"/>
            <a:ext cx="665393" cy="107718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3F286CF-7D3E-41FA-9D68-37FD3B8DA713}"/>
              </a:ext>
            </a:extLst>
          </p:cNvPr>
          <p:cNvSpPr/>
          <p:nvPr/>
        </p:nvSpPr>
        <p:spPr>
          <a:xfrm>
            <a:off x="6354147" y="1640620"/>
            <a:ext cx="5728573" cy="406830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D3D1F0D-8746-4CA5-95DC-E784F7979E1B}"/>
              </a:ext>
            </a:extLst>
          </p:cNvPr>
          <p:cNvSpPr txBox="1"/>
          <p:nvPr/>
        </p:nvSpPr>
        <p:spPr>
          <a:xfrm>
            <a:off x="6293755" y="2389825"/>
            <a:ext cx="57806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カラカラ</a:t>
            </a:r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帝が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帝国内の全自由人に市民権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付与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4B72F665-70B4-4578-98D2-00FBC7F74C49}"/>
              </a:ext>
            </a:extLst>
          </p:cNvPr>
          <p:cNvSpPr/>
          <p:nvPr/>
        </p:nvSpPr>
        <p:spPr>
          <a:xfrm>
            <a:off x="8627051" y="3788699"/>
            <a:ext cx="1114096" cy="53927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1E4F295-8695-43CA-BAFC-89C324E06BE8}"/>
              </a:ext>
            </a:extLst>
          </p:cNvPr>
          <p:cNvSpPr txBox="1"/>
          <p:nvPr/>
        </p:nvSpPr>
        <p:spPr>
          <a:xfrm>
            <a:off x="6354147" y="1643776"/>
            <a:ext cx="171265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万民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DCD98B2-66D3-4983-B05B-306D09E70897}"/>
              </a:ext>
            </a:extLst>
          </p:cNvPr>
          <p:cNvSpPr txBox="1"/>
          <p:nvPr/>
        </p:nvSpPr>
        <p:spPr>
          <a:xfrm>
            <a:off x="6369991" y="4433722"/>
            <a:ext cx="571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市民法から“万民法”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として機能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18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AD0AD24-7E5D-464C-80BC-50C8EF938F68}"/>
              </a:ext>
            </a:extLst>
          </p:cNvPr>
          <p:cNvSpPr/>
          <p:nvPr/>
        </p:nvSpPr>
        <p:spPr>
          <a:xfrm>
            <a:off x="220719" y="1229711"/>
            <a:ext cx="4887310" cy="38362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775ADE-4ECF-433D-809C-30E6224BADAB}"/>
              </a:ext>
            </a:extLst>
          </p:cNvPr>
          <p:cNvSpPr txBox="1"/>
          <p:nvPr/>
        </p:nvSpPr>
        <p:spPr>
          <a:xfrm>
            <a:off x="94594" y="170939"/>
            <a:ext cx="93436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なぜ帝政後期に法の整備が進んだのか？</a:t>
            </a:r>
            <a:endParaRPr lang="en-US" altLang="ja-JP" sz="4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B69A942-D1B6-436B-8CE4-52E6CB184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2" y="1304880"/>
            <a:ext cx="1484586" cy="148458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796625A-37A0-4289-9BE5-6A95EB71F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24" y="3050007"/>
            <a:ext cx="1885503" cy="188550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2E7A8E-5BC4-460F-BAB5-E48D6D8F92C9}"/>
              </a:ext>
            </a:extLst>
          </p:cNvPr>
          <p:cNvSpPr txBox="1"/>
          <p:nvPr/>
        </p:nvSpPr>
        <p:spPr>
          <a:xfrm>
            <a:off x="2136627" y="1460036"/>
            <a:ext cx="2971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時代に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合わない法律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D6818B-F4B7-4444-B9E7-B9D08CA42A4C}"/>
              </a:ext>
            </a:extLst>
          </p:cNvPr>
          <p:cNvSpPr txBox="1"/>
          <p:nvPr/>
        </p:nvSpPr>
        <p:spPr>
          <a:xfrm>
            <a:off x="2136627" y="3378069"/>
            <a:ext cx="2971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多岐にわたる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r"/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法令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2253DCC0-3E06-4E94-B76C-6AE4ADE746C2}"/>
              </a:ext>
            </a:extLst>
          </p:cNvPr>
          <p:cNvSpPr/>
          <p:nvPr/>
        </p:nvSpPr>
        <p:spPr>
          <a:xfrm>
            <a:off x="5207866" y="2660365"/>
            <a:ext cx="688437" cy="99425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E3726B7-42E1-4A91-94E2-A3554F331A9B}"/>
              </a:ext>
            </a:extLst>
          </p:cNvPr>
          <p:cNvSpPr/>
          <p:nvPr/>
        </p:nvSpPr>
        <p:spPr>
          <a:xfrm>
            <a:off x="6096000" y="1229710"/>
            <a:ext cx="4647823" cy="38362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F12221-AE0F-4340-B481-D7DE600F3659}"/>
              </a:ext>
            </a:extLst>
          </p:cNvPr>
          <p:cNvSpPr txBox="1"/>
          <p:nvPr/>
        </p:nvSpPr>
        <p:spPr>
          <a:xfrm>
            <a:off x="6195871" y="1306127"/>
            <a:ext cx="462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統治のために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法律の整備が必要に</a:t>
            </a:r>
            <a:endParaRPr lang="en-US" altLang="ja-JP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754DC4E-F75D-468E-9539-A43696081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351" y="2506456"/>
            <a:ext cx="2795756" cy="247075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4A3783B-6333-4A2B-B954-386C1BD8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073" y="2912330"/>
            <a:ext cx="1484586" cy="14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2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785485-2138-45A4-8826-36C875FC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36" y="191841"/>
            <a:ext cx="2680939" cy="36313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E4E25E0-1C87-4F5C-97CB-D2AACC52E249}"/>
              </a:ext>
            </a:extLst>
          </p:cNvPr>
          <p:cNvSpPr txBox="1"/>
          <p:nvPr/>
        </p:nvSpPr>
        <p:spPr>
          <a:xfrm>
            <a:off x="316736" y="3176834"/>
            <a:ext cx="434111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B0F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ユスティニアヌス</a:t>
            </a:r>
            <a:r>
              <a:rPr kumimoji="1" lang="ja-JP" altLang="en-US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帝</a:t>
            </a:r>
          </a:p>
        </p:txBody>
      </p:sp>
      <p:sp>
        <p:nvSpPr>
          <p:cNvPr id="4" name="四角形吹き出し 20">
            <a:extLst>
              <a:ext uri="{FF2B5EF4-FFF2-40B4-BE49-F238E27FC236}">
                <a16:creationId xmlns:a16="http://schemas.microsoft.com/office/drawing/2014/main" id="{7BF56B13-2929-4880-9915-987D3F04F53F}"/>
              </a:ext>
            </a:extLst>
          </p:cNvPr>
          <p:cNvSpPr/>
          <p:nvPr/>
        </p:nvSpPr>
        <p:spPr>
          <a:xfrm>
            <a:off x="316736" y="4234090"/>
            <a:ext cx="3111063" cy="1031846"/>
          </a:xfrm>
          <a:prstGeom prst="wedgeRectCallout">
            <a:avLst>
              <a:gd name="adj1" fmla="val -24483"/>
              <a:gd name="adj2" fmla="val -8755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ローマ法を整備するのだ！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26D65A-E125-44A6-88AD-FBFB01145E79}"/>
              </a:ext>
            </a:extLst>
          </p:cNvPr>
          <p:cNvSpPr txBox="1"/>
          <p:nvPr/>
        </p:nvSpPr>
        <p:spPr>
          <a:xfrm>
            <a:off x="316736" y="115026"/>
            <a:ext cx="268093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東ローマ帝国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D065CE-7C50-4E5E-9B56-AD2F6AF929A2}"/>
              </a:ext>
            </a:extLst>
          </p:cNvPr>
          <p:cNvSpPr/>
          <p:nvPr/>
        </p:nvSpPr>
        <p:spPr>
          <a:xfrm>
            <a:off x="4813252" y="241058"/>
            <a:ext cx="7295150" cy="64592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36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トリボニアヌス</a:t>
            </a:r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を中心に法学者</a:t>
            </a:r>
            <a:endParaRPr lang="en-US" altLang="ja-JP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6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たちで編纂</a:t>
            </a:r>
            <a:endParaRPr kumimoji="1" lang="ja-JP" altLang="en-US" sz="36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795428D8-7017-4187-89CB-8FDF4179B8AB}"/>
              </a:ext>
            </a:extLst>
          </p:cNvPr>
          <p:cNvSpPr/>
          <p:nvPr/>
        </p:nvSpPr>
        <p:spPr>
          <a:xfrm>
            <a:off x="6327227" y="1122711"/>
            <a:ext cx="1145628" cy="5822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1D5650C-4184-4C25-8B05-3C6DE1CB24C7}"/>
              </a:ext>
            </a:extLst>
          </p:cNvPr>
          <p:cNvSpPr txBox="1"/>
          <p:nvPr/>
        </p:nvSpPr>
        <p:spPr>
          <a:xfrm>
            <a:off x="4573425" y="2007503"/>
            <a:ext cx="489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ローマ法大全</a:t>
            </a:r>
            <a:r>
              <a:rPr lang="en-US" altLang="ja-JP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3DC7D1-C41E-4AA4-BD24-B1EBB2280628}"/>
              </a:ext>
            </a:extLst>
          </p:cNvPr>
          <p:cNvSpPr/>
          <p:nvPr/>
        </p:nvSpPr>
        <p:spPr>
          <a:xfrm>
            <a:off x="4813252" y="2799682"/>
            <a:ext cx="7295150" cy="2466254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勅令集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歴代皇帝の法令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学説彙纂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過去の法解釈・学説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法学提要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皇帝の定めた教科書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『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新勅令集</a:t>
            </a:r>
            <a:r>
              <a:rPr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』…</a:t>
            </a:r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ユスティニアヌス</a:t>
            </a:r>
            <a:endParaRPr lang="en-US" altLang="ja-JP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  <a:p>
            <a:pPr algn="r"/>
            <a:r>
              <a:rPr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自身が出した法令</a:t>
            </a:r>
            <a:endParaRPr kumimoji="1" lang="ja-JP" altLang="en-US" sz="3200" dirty="0"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65C7A5A6-AC02-49E0-B6B9-15694837DE8F}"/>
              </a:ext>
            </a:extLst>
          </p:cNvPr>
          <p:cNvSpPr/>
          <p:nvPr/>
        </p:nvSpPr>
        <p:spPr>
          <a:xfrm>
            <a:off x="8019392" y="5335568"/>
            <a:ext cx="882869" cy="37837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8311511-FB4D-4218-9BE7-EF62D5B6C0B5}"/>
              </a:ext>
            </a:extLst>
          </p:cNvPr>
          <p:cNvSpPr txBox="1"/>
          <p:nvPr/>
        </p:nvSpPr>
        <p:spPr>
          <a:xfrm>
            <a:off x="6012628" y="5856375"/>
            <a:ext cx="4896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ローマ法の集大成</a:t>
            </a:r>
            <a:endParaRPr lang="en-US" altLang="ja-JP" sz="44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882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FBE321-2032-42F3-9225-3673239F0B68}"/>
              </a:ext>
            </a:extLst>
          </p:cNvPr>
          <p:cNvSpPr/>
          <p:nvPr/>
        </p:nvSpPr>
        <p:spPr>
          <a:xfrm>
            <a:off x="199699" y="189187"/>
            <a:ext cx="5328742" cy="272218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</a:t>
            </a:r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は太陽暦を使用</a:t>
            </a:r>
            <a:endParaRPr kumimoji="1" lang="ja-JP" altLang="en-US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6A6B66-04BB-43B5-9A5D-B4A6964C0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3" y="809296"/>
            <a:ext cx="2102069" cy="2023241"/>
          </a:xfrm>
          <a:prstGeom prst="rect">
            <a:avLst/>
          </a:prstGeom>
        </p:spPr>
      </p:pic>
      <p:sp>
        <p:nvSpPr>
          <p:cNvPr id="4" name="四角形吹き出し 20">
            <a:extLst>
              <a:ext uri="{FF2B5EF4-FFF2-40B4-BE49-F238E27FC236}">
                <a16:creationId xmlns:a16="http://schemas.microsoft.com/office/drawing/2014/main" id="{720CD746-A911-43CB-9A99-E779AF0C26B3}"/>
              </a:ext>
            </a:extLst>
          </p:cNvPr>
          <p:cNvSpPr/>
          <p:nvPr/>
        </p:nvSpPr>
        <p:spPr>
          <a:xfrm>
            <a:off x="2942895" y="1136827"/>
            <a:ext cx="2299712" cy="1527544"/>
          </a:xfrm>
          <a:prstGeom prst="wedgeRectCallout">
            <a:avLst>
              <a:gd name="adj1" fmla="val -68779"/>
              <a:gd name="adj2" fmla="val -232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前</a:t>
            </a:r>
            <a:r>
              <a:rPr kumimoji="1"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世紀には約２か月のずれが</a:t>
            </a:r>
            <a:r>
              <a:rPr kumimoji="1"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…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5D950859-142E-493B-B0A4-BA593FC356F9}"/>
              </a:ext>
            </a:extLst>
          </p:cNvPr>
          <p:cNvSpPr/>
          <p:nvPr/>
        </p:nvSpPr>
        <p:spPr>
          <a:xfrm>
            <a:off x="2370083" y="2970092"/>
            <a:ext cx="987973" cy="45890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51DD8E-E677-4218-B543-9A14F6486BAA}"/>
              </a:ext>
            </a:extLst>
          </p:cNvPr>
          <p:cNvSpPr/>
          <p:nvPr/>
        </p:nvSpPr>
        <p:spPr>
          <a:xfrm>
            <a:off x="199698" y="3487724"/>
            <a:ext cx="5328742" cy="29235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4000" dirty="0">
                <a:solidFill>
                  <a:srgbClr val="FF00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ユリウス暦</a:t>
            </a:r>
            <a:r>
              <a:rPr lang="ja-JP" altLang="en-US" sz="4000" dirty="0">
                <a:solidFill>
                  <a:schemeClr val="bg1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の作成</a:t>
            </a:r>
            <a:endParaRPr kumimoji="1" lang="ja-JP" altLang="en-US" sz="4000" dirty="0">
              <a:solidFill>
                <a:schemeClr val="bg1"/>
              </a:solidFill>
              <a:latin typeface="UD Digi Kyokasho N-B" panose="02020700000000000000" pitchFamily="17" charset="-128"/>
              <a:ea typeface="UD Digi Kyokasho N-B" panose="02020700000000000000" pitchFamily="17" charset="-128"/>
            </a:endParaRPr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6E2F57D5-A3E3-42FE-98AC-79DE111F1AEC}"/>
              </a:ext>
            </a:extLst>
          </p:cNvPr>
          <p:cNvSpPr/>
          <p:nvPr/>
        </p:nvSpPr>
        <p:spPr>
          <a:xfrm>
            <a:off x="6495393" y="315310"/>
            <a:ext cx="4845269" cy="726924"/>
          </a:xfrm>
          <a:prstGeom prst="borderCallout1">
            <a:avLst>
              <a:gd name="adj1" fmla="val 55529"/>
              <a:gd name="adj2" fmla="val 344"/>
              <a:gd name="adj3" fmla="val 33626"/>
              <a:gd name="adj4" fmla="val -23148"/>
            </a:avLst>
          </a:prstGeom>
          <a:ln w="5715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年３５５日で隔月で閏月</a:t>
            </a: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4754BA81-6F1C-4115-BF8C-D60158FB91E5}"/>
              </a:ext>
            </a:extLst>
          </p:cNvPr>
          <p:cNvSpPr/>
          <p:nvPr/>
        </p:nvSpPr>
        <p:spPr>
          <a:xfrm>
            <a:off x="6096000" y="3199546"/>
            <a:ext cx="4277710" cy="1105296"/>
          </a:xfrm>
          <a:prstGeom prst="borderCallout1">
            <a:avLst>
              <a:gd name="adj1" fmla="val 55529"/>
              <a:gd name="adj2" fmla="val 344"/>
              <a:gd name="adj3" fmla="val 55497"/>
              <a:gd name="adj4" fmla="val -25851"/>
            </a:avLst>
          </a:prstGeom>
          <a:ln w="5715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年３６５日と４分の１で４年に一度閏年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DE43956-56E3-47CC-B9D8-881851CE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20" y="4304842"/>
            <a:ext cx="1747000" cy="2017129"/>
          </a:xfrm>
          <a:prstGeom prst="rect">
            <a:avLst/>
          </a:prstGeom>
        </p:spPr>
      </p:pic>
      <p:sp>
        <p:nvSpPr>
          <p:cNvPr id="10" name="四角形吹き出し 20">
            <a:extLst>
              <a:ext uri="{FF2B5EF4-FFF2-40B4-BE49-F238E27FC236}">
                <a16:creationId xmlns:a16="http://schemas.microsoft.com/office/drawing/2014/main" id="{63A5CBE7-ADF5-4665-8729-684816280EDF}"/>
              </a:ext>
            </a:extLst>
          </p:cNvPr>
          <p:cNvSpPr/>
          <p:nvPr/>
        </p:nvSpPr>
        <p:spPr>
          <a:xfrm>
            <a:off x="2543911" y="4549634"/>
            <a:ext cx="2698695" cy="1527544"/>
          </a:xfrm>
          <a:prstGeom prst="wedgeRectCallout">
            <a:avLst>
              <a:gd name="adj1" fmla="val -64105"/>
              <a:gd name="adj2" fmla="val -23267"/>
            </a:avLst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農業に悪影響だから再調整せよ！</a:t>
            </a:r>
          </a:p>
        </p:txBody>
      </p:sp>
    </p:spTree>
    <p:extLst>
      <p:ext uri="{BB962C8B-B14F-4D97-AF65-F5344CB8AC3E}">
        <p14:creationId xmlns:p14="http://schemas.microsoft.com/office/powerpoint/2010/main" val="285097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7">
            <a:extLst>
              <a:ext uri="{FF2B5EF4-FFF2-40B4-BE49-F238E27FC236}">
                <a16:creationId xmlns:a16="http://schemas.microsoft.com/office/drawing/2014/main" id="{4CC56505-077E-4FFB-EB72-F9E488F9EFF2}"/>
              </a:ext>
            </a:extLst>
          </p:cNvPr>
          <p:cNvSpPr/>
          <p:nvPr/>
        </p:nvSpPr>
        <p:spPr>
          <a:xfrm>
            <a:off x="235090" y="58820"/>
            <a:ext cx="11790333" cy="6650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E2186-6126-4D61-B668-0425D3820633}"/>
              </a:ext>
            </a:extLst>
          </p:cNvPr>
          <p:cNvSpPr txBox="1"/>
          <p:nvPr/>
        </p:nvSpPr>
        <p:spPr>
          <a:xfrm>
            <a:off x="245363" y="60661"/>
            <a:ext cx="622735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ローマ文化②（法律、暦法）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DAADF98-9D01-8FC8-D6BE-59ECC4E5CCA4}"/>
              </a:ext>
            </a:extLst>
          </p:cNvPr>
          <p:cNvSpPr/>
          <p:nvPr/>
        </p:nvSpPr>
        <p:spPr>
          <a:xfrm>
            <a:off x="384381" y="790941"/>
            <a:ext cx="3041991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ローマ法とは？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64F489-3C0A-4D16-8959-BEDC030B8436}"/>
              </a:ext>
            </a:extLst>
          </p:cNvPr>
          <p:cNvSpPr txBox="1"/>
          <p:nvPr/>
        </p:nvSpPr>
        <p:spPr>
          <a:xfrm>
            <a:off x="384380" y="1414066"/>
            <a:ext cx="10704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ローマ法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</a:t>
            </a:r>
            <a:r>
              <a:rPr kumimoji="1" lang="en-US" altLang="ja-JP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…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　共和政時代から帝政末期までの諸法律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7BCF9B2-CB69-4371-9326-5591340E8474}"/>
              </a:ext>
            </a:extLst>
          </p:cNvPr>
          <p:cNvSpPr/>
          <p:nvPr/>
        </p:nvSpPr>
        <p:spPr>
          <a:xfrm>
            <a:off x="384380" y="2013801"/>
            <a:ext cx="1959427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十二表法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50CA0CD-0250-4FCA-97DE-D24AF714B8C7}"/>
              </a:ext>
            </a:extLst>
          </p:cNvPr>
          <p:cNvSpPr txBox="1"/>
          <p:nvPr/>
        </p:nvSpPr>
        <p:spPr>
          <a:xfrm>
            <a:off x="365610" y="2646996"/>
            <a:ext cx="1165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・貴族が独占していた慣習法を成文化　←　ローマ法の始まり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5B2C29F-4BF4-4E3B-8527-BEEED91ED647}"/>
              </a:ext>
            </a:extLst>
          </p:cNvPr>
          <p:cNvSpPr/>
          <p:nvPr/>
        </p:nvSpPr>
        <p:spPr>
          <a:xfrm>
            <a:off x="365610" y="3261169"/>
            <a:ext cx="1959427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万民法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FF51DEA-E1D2-47E1-B78D-36CAC224300B}"/>
              </a:ext>
            </a:extLst>
          </p:cNvPr>
          <p:cNvSpPr txBox="1"/>
          <p:nvPr/>
        </p:nvSpPr>
        <p:spPr>
          <a:xfrm>
            <a:off x="365609" y="3879926"/>
            <a:ext cx="861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カラカラ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帝の帝国内の全自由人に市民付与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F623D51-1A2F-4718-A9E9-F46986169726}"/>
              </a:ext>
            </a:extLst>
          </p:cNvPr>
          <p:cNvSpPr txBox="1"/>
          <p:nvPr/>
        </p:nvSpPr>
        <p:spPr>
          <a:xfrm>
            <a:off x="7206454" y="4456505"/>
            <a:ext cx="481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市民法から</a:t>
            </a:r>
            <a:r>
              <a:rPr kumimoji="1" lang="ja-JP" altLang="en-US" sz="3200" dirty="0">
                <a:solidFill>
                  <a:srgbClr val="FFFF0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万民法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へ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33222AF-5EE0-4B0C-8373-07144DA5EE7B}"/>
              </a:ext>
            </a:extLst>
          </p:cNvPr>
          <p:cNvSpPr/>
          <p:nvPr/>
        </p:nvSpPr>
        <p:spPr>
          <a:xfrm>
            <a:off x="365609" y="4454028"/>
            <a:ext cx="3502198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ローマ法大全</a:t>
            </a:r>
            <a:r>
              <a:rPr lang="en-US" altLang="ja-JP" sz="32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  <a:endParaRPr kumimoji="1" lang="ja-JP" altLang="en-US" sz="32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4A4F121-C13D-42A6-922A-EDF898B87704}"/>
              </a:ext>
            </a:extLst>
          </p:cNvPr>
          <p:cNvSpPr txBox="1"/>
          <p:nvPr/>
        </p:nvSpPr>
        <p:spPr>
          <a:xfrm>
            <a:off x="384379" y="5086701"/>
            <a:ext cx="764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ユスティニアヌス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帝がローマ法を編纂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F201BB-CACF-4E62-9184-E57D3E563213}"/>
              </a:ext>
            </a:extLst>
          </p:cNvPr>
          <p:cNvSpPr txBox="1"/>
          <p:nvPr/>
        </p:nvSpPr>
        <p:spPr>
          <a:xfrm>
            <a:off x="7845458" y="5171775"/>
            <a:ext cx="436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→　ローマ法の集大成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96B0F17-82E5-4F39-AF7D-FD25A0D8B14B}"/>
              </a:ext>
            </a:extLst>
          </p:cNvPr>
          <p:cNvSpPr/>
          <p:nvPr/>
        </p:nvSpPr>
        <p:spPr>
          <a:xfrm>
            <a:off x="384379" y="5603357"/>
            <a:ext cx="2232697" cy="5752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 sz="32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ユリウス暦</a:t>
            </a:r>
            <a:endParaRPr kumimoji="1" lang="ja-JP" altLang="en-US" sz="32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2D7719F-E59F-4F08-AAEC-34A246655DF0}"/>
              </a:ext>
            </a:extLst>
          </p:cNvPr>
          <p:cNvSpPr txBox="1"/>
          <p:nvPr/>
        </p:nvSpPr>
        <p:spPr>
          <a:xfrm>
            <a:off x="384379" y="6189088"/>
            <a:ext cx="7645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・</a:t>
            </a:r>
            <a:r>
              <a:rPr kumimoji="1" lang="ja-JP" altLang="en-US" sz="3200" dirty="0">
                <a:solidFill>
                  <a:srgbClr val="00B0F0"/>
                </a:solidFill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カエサル</a:t>
            </a:r>
            <a:r>
              <a:rPr kumimoji="1" lang="ja-JP" altLang="en-US" sz="3200" dirty="0">
                <a:latin typeface="UD Digi Kyokasho N-B" panose="02020700000000000000" pitchFamily="17" charset="-128"/>
                <a:ea typeface="UD Digi Kyokasho N-B" panose="02020700000000000000" pitchFamily="17" charset="-128"/>
              </a:rPr>
              <a:t>が太陽暦のズレを修正</a:t>
            </a:r>
          </a:p>
        </p:txBody>
      </p:sp>
    </p:spTree>
    <p:extLst>
      <p:ext uri="{BB962C8B-B14F-4D97-AF65-F5344CB8AC3E}">
        <p14:creationId xmlns:p14="http://schemas.microsoft.com/office/powerpoint/2010/main" val="980143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3">
      <a:dk1>
        <a:sysClr val="windowText" lastClr="000000"/>
      </a:dk1>
      <a:lt1>
        <a:srgbClr val="FFFFFF"/>
      </a:lt1>
      <a:dk2>
        <a:srgbClr val="29401A"/>
      </a:dk2>
      <a:lt2>
        <a:srgbClr val="29401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13112</TotalTime>
  <Words>354</Words>
  <Application>Microsoft Office PowerPoint</Application>
  <PresentationFormat>ワイド画面</PresentationFormat>
  <Paragraphs>75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UD Digi Kyokasho N-B</vt:lpstr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桑田 康一郎</dc:creator>
  <cp:lastModifiedBy>user</cp:lastModifiedBy>
  <cp:revision>638</cp:revision>
  <dcterms:created xsi:type="dcterms:W3CDTF">2019-06-25T21:59:19Z</dcterms:created>
  <dcterms:modified xsi:type="dcterms:W3CDTF">2024-07-29T06:01:46Z</dcterms:modified>
</cp:coreProperties>
</file>