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519" r:id="rId2"/>
    <p:sldId id="511" r:id="rId3"/>
    <p:sldId id="794" r:id="rId4"/>
    <p:sldId id="795" r:id="rId5"/>
    <p:sldId id="796" r:id="rId6"/>
    <p:sldId id="605" r:id="rId7"/>
    <p:sldId id="797" r:id="rId8"/>
    <p:sldId id="798" r:id="rId9"/>
    <p:sldId id="799" r:id="rId10"/>
    <p:sldId id="802" r:id="rId11"/>
    <p:sldId id="801" r:id="rId12"/>
    <p:sldId id="79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88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32D69C1D-99FB-4E7E-B9F7-2B3C714D7A55}"/>
    <pc:docChg chg="undo custSel addSld delSld modSld sldOrd">
      <pc:chgData name="" userId="4df855aef7cffa4d" providerId="LiveId" clId="{32D69C1D-99FB-4E7E-B9F7-2B3C714D7A55}" dt="2024-07-23T04:19:25.739" v="2005" actId="1076"/>
      <pc:docMkLst>
        <pc:docMk/>
      </pc:docMkLst>
      <pc:sldChg chg="del">
        <pc:chgData name="" userId="4df855aef7cffa4d" providerId="LiveId" clId="{32D69C1D-99FB-4E7E-B9F7-2B3C714D7A55}" dt="2024-07-22T11:56:33.048" v="3" actId="2696"/>
        <pc:sldMkLst>
          <pc:docMk/>
          <pc:sldMk cId="501231888" sldId="266"/>
        </pc:sldMkLst>
      </pc:sldChg>
      <pc:sldChg chg="modSp">
        <pc:chgData name="" userId="4df855aef7cffa4d" providerId="LiveId" clId="{32D69C1D-99FB-4E7E-B9F7-2B3C714D7A55}" dt="2024-07-22T11:56:26.397" v="2" actId="1076"/>
        <pc:sldMkLst>
          <pc:docMk/>
          <pc:sldMk cId="4265719644" sldId="511"/>
        </pc:sldMkLst>
        <pc:spChg chg="mod">
          <ac:chgData name="" userId="4df855aef7cffa4d" providerId="LiveId" clId="{32D69C1D-99FB-4E7E-B9F7-2B3C714D7A55}" dt="2024-07-22T11:56:21.935" v="1" actId="14100"/>
          <ac:spMkLst>
            <pc:docMk/>
            <pc:sldMk cId="4265719644" sldId="511"/>
            <ac:spMk id="3" creationId="{1140DEB7-E073-426C-BB8E-70D4CB672700}"/>
          </ac:spMkLst>
        </pc:spChg>
        <pc:spChg chg="mod">
          <ac:chgData name="" userId="4df855aef7cffa4d" providerId="LiveId" clId="{32D69C1D-99FB-4E7E-B9F7-2B3C714D7A55}" dt="2024-07-22T11:56:26.397" v="2" actId="1076"/>
          <ac:spMkLst>
            <pc:docMk/>
            <pc:sldMk cId="4265719644" sldId="511"/>
            <ac:spMk id="7" creationId="{AAD09AF2-3EFA-B1AC-40D3-04F640207D6B}"/>
          </ac:spMkLst>
        </pc:spChg>
      </pc:sldChg>
      <pc:sldChg chg="del">
        <pc:chgData name="" userId="4df855aef7cffa4d" providerId="LiveId" clId="{32D69C1D-99FB-4E7E-B9F7-2B3C714D7A55}" dt="2024-07-22T11:56:34.621" v="5" actId="2696"/>
        <pc:sldMkLst>
          <pc:docMk/>
          <pc:sldMk cId="732880140" sldId="590"/>
        </pc:sldMkLst>
      </pc:sldChg>
      <pc:sldChg chg="del">
        <pc:chgData name="" userId="4df855aef7cffa4d" providerId="LiveId" clId="{32D69C1D-99FB-4E7E-B9F7-2B3C714D7A55}" dt="2024-07-22T11:56:34.096" v="4" actId="2696"/>
        <pc:sldMkLst>
          <pc:docMk/>
          <pc:sldMk cId="2269785234" sldId="592"/>
        </pc:sldMkLst>
      </pc:sldChg>
      <pc:sldChg chg="del">
        <pc:chgData name="" userId="4df855aef7cffa4d" providerId="LiveId" clId="{32D69C1D-99FB-4E7E-B9F7-2B3C714D7A55}" dt="2024-07-22T11:56:35.837" v="7" actId="2696"/>
        <pc:sldMkLst>
          <pc:docMk/>
          <pc:sldMk cId="1943425009" sldId="594"/>
        </pc:sldMkLst>
      </pc:sldChg>
      <pc:sldChg chg="del">
        <pc:chgData name="" userId="4df855aef7cffa4d" providerId="LiveId" clId="{32D69C1D-99FB-4E7E-B9F7-2B3C714D7A55}" dt="2024-07-22T11:56:38.387" v="8" actId="2696"/>
        <pc:sldMkLst>
          <pc:docMk/>
          <pc:sldMk cId="3116584856" sldId="596"/>
        </pc:sldMkLst>
      </pc:sldChg>
      <pc:sldChg chg="del">
        <pc:chgData name="" userId="4df855aef7cffa4d" providerId="LiveId" clId="{32D69C1D-99FB-4E7E-B9F7-2B3C714D7A55}" dt="2024-07-22T11:56:40.788" v="9" actId="2696"/>
        <pc:sldMkLst>
          <pc:docMk/>
          <pc:sldMk cId="1206209680" sldId="597"/>
        </pc:sldMkLst>
      </pc:sldChg>
      <pc:sldChg chg="del">
        <pc:chgData name="" userId="4df855aef7cffa4d" providerId="LiveId" clId="{32D69C1D-99FB-4E7E-B9F7-2B3C714D7A55}" dt="2024-07-22T12:15:44.026" v="210" actId="2696"/>
        <pc:sldMkLst>
          <pc:docMk/>
          <pc:sldMk cId="4026022234" sldId="598"/>
        </pc:sldMkLst>
      </pc:sldChg>
      <pc:sldChg chg="del">
        <pc:chgData name="" userId="4df855aef7cffa4d" providerId="LiveId" clId="{32D69C1D-99FB-4E7E-B9F7-2B3C714D7A55}" dt="2024-07-22T11:56:42.649" v="11" actId="2696"/>
        <pc:sldMkLst>
          <pc:docMk/>
          <pc:sldMk cId="2344504852" sldId="600"/>
        </pc:sldMkLst>
      </pc:sldChg>
      <pc:sldChg chg="addSp delSp modSp add del modAnim">
        <pc:chgData name="" userId="4df855aef7cffa4d" providerId="LiveId" clId="{32D69C1D-99FB-4E7E-B9F7-2B3C714D7A55}" dt="2024-07-22T12:04:38.432" v="149" actId="2696"/>
        <pc:sldMkLst>
          <pc:docMk/>
          <pc:sldMk cId="2509853649" sldId="602"/>
        </pc:sldMkLst>
        <pc:spChg chg="del">
          <ac:chgData name="" userId="4df855aef7cffa4d" providerId="LiveId" clId="{32D69C1D-99FB-4E7E-B9F7-2B3C714D7A55}" dt="2024-07-22T11:58:52.970" v="24" actId="478"/>
          <ac:spMkLst>
            <pc:docMk/>
            <pc:sldMk cId="2509853649" sldId="602"/>
            <ac:spMk id="2" creationId="{12FA360F-680D-3DEB-351C-9C863731F5A5}"/>
          </ac:spMkLst>
        </pc:spChg>
        <pc:spChg chg="del">
          <ac:chgData name="" userId="4df855aef7cffa4d" providerId="LiveId" clId="{32D69C1D-99FB-4E7E-B9F7-2B3C714D7A55}" dt="2024-07-22T11:58:52.970" v="24" actId="478"/>
          <ac:spMkLst>
            <pc:docMk/>
            <pc:sldMk cId="2509853649" sldId="602"/>
            <ac:spMk id="3" creationId="{F76D6B89-28D8-BD00-8F75-B6A1B14DEBE6}"/>
          </ac:spMkLst>
        </pc:spChg>
        <pc:spChg chg="del">
          <ac:chgData name="" userId="4df855aef7cffa4d" providerId="LiveId" clId="{32D69C1D-99FB-4E7E-B9F7-2B3C714D7A55}" dt="2024-07-22T11:58:52.970" v="24" actId="478"/>
          <ac:spMkLst>
            <pc:docMk/>
            <pc:sldMk cId="2509853649" sldId="602"/>
            <ac:spMk id="4" creationId="{C1021EB5-AFE4-5470-7639-6F3B1E235653}"/>
          </ac:spMkLst>
        </pc:spChg>
        <pc:spChg chg="del">
          <ac:chgData name="" userId="4df855aef7cffa4d" providerId="LiveId" clId="{32D69C1D-99FB-4E7E-B9F7-2B3C714D7A55}" dt="2024-07-22T11:58:52.970" v="24" actId="478"/>
          <ac:spMkLst>
            <pc:docMk/>
            <pc:sldMk cId="2509853649" sldId="602"/>
            <ac:spMk id="5" creationId="{F76D6B89-28D8-BD00-8F75-B6A1B14DEBE6}"/>
          </ac:spMkLst>
        </pc:spChg>
        <pc:spChg chg="mod">
          <ac:chgData name="" userId="4df855aef7cffa4d" providerId="LiveId" clId="{32D69C1D-99FB-4E7E-B9F7-2B3C714D7A55}" dt="2024-07-22T11:59:21.558" v="31" actId="1076"/>
          <ac:spMkLst>
            <pc:docMk/>
            <pc:sldMk cId="2509853649" sldId="602"/>
            <ac:spMk id="9" creationId="{5C6D2320-1ACA-1F73-C003-1E8E1674C92B}"/>
          </ac:spMkLst>
        </pc:spChg>
        <pc:spChg chg="mod">
          <ac:chgData name="" userId="4df855aef7cffa4d" providerId="LiveId" clId="{32D69C1D-99FB-4E7E-B9F7-2B3C714D7A55}" dt="2024-07-22T11:59:21.558" v="31" actId="1076"/>
          <ac:spMkLst>
            <pc:docMk/>
            <pc:sldMk cId="2509853649" sldId="602"/>
            <ac:spMk id="10" creationId="{865C291F-D33F-FA9A-8FFC-31ACFA97CC61}"/>
          </ac:spMkLst>
        </pc:spChg>
        <pc:spChg chg="mod">
          <ac:chgData name="" userId="4df855aef7cffa4d" providerId="LiveId" clId="{32D69C1D-99FB-4E7E-B9F7-2B3C714D7A55}" dt="2024-07-22T11:59:21.558" v="31" actId="1076"/>
          <ac:spMkLst>
            <pc:docMk/>
            <pc:sldMk cId="2509853649" sldId="602"/>
            <ac:spMk id="11" creationId="{B2B3CBAC-8D06-D9A1-E4E3-83D042251D07}"/>
          </ac:spMkLst>
        </pc:spChg>
        <pc:spChg chg="add mod">
          <ac:chgData name="" userId="4df855aef7cffa4d" providerId="LiveId" clId="{32D69C1D-99FB-4E7E-B9F7-2B3C714D7A55}" dt="2024-07-22T11:59:44.548" v="48" actId="1076"/>
          <ac:spMkLst>
            <pc:docMk/>
            <pc:sldMk cId="2509853649" sldId="602"/>
            <ac:spMk id="19" creationId="{F3E8F326-F9DF-4CC7-8D59-1A1AE2E17D14}"/>
          </ac:spMkLst>
        </pc:spChg>
        <pc:picChg chg="mod">
          <ac:chgData name="" userId="4df855aef7cffa4d" providerId="LiveId" clId="{32D69C1D-99FB-4E7E-B9F7-2B3C714D7A55}" dt="2024-07-22T11:59:21.558" v="31" actId="1076"/>
          <ac:picMkLst>
            <pc:docMk/>
            <pc:sldMk cId="2509853649" sldId="602"/>
            <ac:picMk id="7" creationId="{55856879-05B8-F150-E778-084DD9C08F9F}"/>
          </ac:picMkLst>
        </pc:picChg>
        <pc:picChg chg="mod">
          <ac:chgData name="" userId="4df855aef7cffa4d" providerId="LiveId" clId="{32D69C1D-99FB-4E7E-B9F7-2B3C714D7A55}" dt="2024-07-22T11:59:21.558" v="31" actId="1076"/>
          <ac:picMkLst>
            <pc:docMk/>
            <pc:sldMk cId="2509853649" sldId="602"/>
            <ac:picMk id="8" creationId="{F9FC6765-93BE-4B83-4F0D-248C43FDD4C0}"/>
          </ac:picMkLst>
        </pc:picChg>
      </pc:sldChg>
      <pc:sldChg chg="delSp modSp add del modAnim">
        <pc:chgData name="" userId="4df855aef7cffa4d" providerId="LiveId" clId="{32D69C1D-99FB-4E7E-B9F7-2B3C714D7A55}" dt="2024-07-22T12:15:42.364" v="209" actId="2696"/>
        <pc:sldMkLst>
          <pc:docMk/>
          <pc:sldMk cId="3982795727" sldId="603"/>
        </pc:sldMkLst>
        <pc:spChg chg="mod">
          <ac:chgData name="" userId="4df855aef7cffa4d" providerId="LiveId" clId="{32D69C1D-99FB-4E7E-B9F7-2B3C714D7A55}" dt="2024-07-22T12:14:04.509" v="181" actId="20577"/>
          <ac:spMkLst>
            <pc:docMk/>
            <pc:sldMk cId="3982795727" sldId="603"/>
            <ac:spMk id="2" creationId="{54F90C9F-5601-C8AA-FF03-55DEECA4AB20}"/>
          </ac:spMkLst>
        </pc:spChg>
        <pc:spChg chg="del">
          <ac:chgData name="" userId="4df855aef7cffa4d" providerId="LiveId" clId="{32D69C1D-99FB-4E7E-B9F7-2B3C714D7A55}" dt="2024-07-22T12:12:57.687" v="171" actId="478"/>
          <ac:spMkLst>
            <pc:docMk/>
            <pc:sldMk cId="3982795727" sldId="603"/>
            <ac:spMk id="3" creationId="{8CC71D88-7813-D505-56D1-B04BD410EE13}"/>
          </ac:spMkLst>
        </pc:spChg>
        <pc:spChg chg="del">
          <ac:chgData name="" userId="4df855aef7cffa4d" providerId="LiveId" clId="{32D69C1D-99FB-4E7E-B9F7-2B3C714D7A55}" dt="2024-07-22T12:12:57.687" v="171" actId="478"/>
          <ac:spMkLst>
            <pc:docMk/>
            <pc:sldMk cId="3982795727" sldId="603"/>
            <ac:spMk id="4" creationId="{EC3D81C0-3938-22F1-D37E-92F6AB2CD332}"/>
          </ac:spMkLst>
        </pc:spChg>
        <pc:spChg chg="del">
          <ac:chgData name="" userId="4df855aef7cffa4d" providerId="LiveId" clId="{32D69C1D-99FB-4E7E-B9F7-2B3C714D7A55}" dt="2024-07-22T12:12:57.687" v="171" actId="478"/>
          <ac:spMkLst>
            <pc:docMk/>
            <pc:sldMk cId="3982795727" sldId="603"/>
            <ac:spMk id="5" creationId="{6097DDE5-FECF-06FA-73B3-1E664C6075FF}"/>
          </ac:spMkLst>
        </pc:spChg>
        <pc:spChg chg="mod">
          <ac:chgData name="" userId="4df855aef7cffa4d" providerId="LiveId" clId="{32D69C1D-99FB-4E7E-B9F7-2B3C714D7A55}" dt="2024-07-22T12:13:49.248" v="174" actId="1076"/>
          <ac:spMkLst>
            <pc:docMk/>
            <pc:sldMk cId="3982795727" sldId="603"/>
            <ac:spMk id="14" creationId="{BCC4F51D-75A6-B1C1-C7E4-CCCFFCAA9D20}"/>
          </ac:spMkLst>
        </pc:spChg>
        <pc:picChg chg="mod">
          <ac:chgData name="" userId="4df855aef7cffa4d" providerId="LiveId" clId="{32D69C1D-99FB-4E7E-B9F7-2B3C714D7A55}" dt="2024-07-22T12:13:45.985" v="172" actId="1076"/>
          <ac:picMkLst>
            <pc:docMk/>
            <pc:sldMk cId="3982795727" sldId="603"/>
            <ac:picMk id="7" creationId="{06C3850D-6CAF-F465-F460-8C7D253DE16F}"/>
          </ac:picMkLst>
        </pc:picChg>
      </pc:sldChg>
      <pc:sldChg chg="addSp delSp modSp add modAnim">
        <pc:chgData name="" userId="4df855aef7cffa4d" providerId="LiveId" clId="{32D69C1D-99FB-4E7E-B9F7-2B3C714D7A55}" dt="2024-07-22T12:22:45.738" v="355" actId="13822"/>
        <pc:sldMkLst>
          <pc:docMk/>
          <pc:sldMk cId="3212754819" sldId="605"/>
        </pc:sldMkLst>
        <pc:spChg chg="del">
          <ac:chgData name="" userId="4df855aef7cffa4d" providerId="LiveId" clId="{32D69C1D-99FB-4E7E-B9F7-2B3C714D7A55}" dt="2024-07-22T12:18:06.879" v="212" actId="478"/>
          <ac:spMkLst>
            <pc:docMk/>
            <pc:sldMk cId="3212754819" sldId="605"/>
            <ac:spMk id="2" creationId="{8CC71D88-7813-D505-56D1-B04BD410EE13}"/>
          </ac:spMkLst>
        </pc:spChg>
        <pc:spChg chg="del">
          <ac:chgData name="" userId="4df855aef7cffa4d" providerId="LiveId" clId="{32D69C1D-99FB-4E7E-B9F7-2B3C714D7A55}" dt="2024-07-22T12:18:06.879" v="212" actId="478"/>
          <ac:spMkLst>
            <pc:docMk/>
            <pc:sldMk cId="3212754819" sldId="605"/>
            <ac:spMk id="3" creationId="{EC3D81C0-3938-22F1-D37E-92F6AB2CD332}"/>
          </ac:spMkLst>
        </pc:spChg>
        <pc:spChg chg="del">
          <ac:chgData name="" userId="4df855aef7cffa4d" providerId="LiveId" clId="{32D69C1D-99FB-4E7E-B9F7-2B3C714D7A55}" dt="2024-07-22T12:18:06.879" v="212" actId="478"/>
          <ac:spMkLst>
            <pc:docMk/>
            <pc:sldMk cId="3212754819" sldId="605"/>
            <ac:spMk id="4" creationId="{6097DDE5-FECF-06FA-73B3-1E664C6075FF}"/>
          </ac:spMkLst>
        </pc:spChg>
        <pc:spChg chg="mod">
          <ac:chgData name="" userId="4df855aef7cffa4d" providerId="LiveId" clId="{32D69C1D-99FB-4E7E-B9F7-2B3C714D7A55}" dt="2024-07-22T12:22:45.738" v="355" actId="13822"/>
          <ac:spMkLst>
            <pc:docMk/>
            <pc:sldMk cId="3212754819" sldId="605"/>
            <ac:spMk id="6" creationId="{54F90C9F-5601-C8AA-FF03-55DEECA4AB20}"/>
          </ac:spMkLst>
        </pc:spChg>
        <pc:spChg chg="mod">
          <ac:chgData name="" userId="4df855aef7cffa4d" providerId="LiveId" clId="{32D69C1D-99FB-4E7E-B9F7-2B3C714D7A55}" dt="2024-07-22T12:22:41.964" v="353" actId="1076"/>
          <ac:spMkLst>
            <pc:docMk/>
            <pc:sldMk cId="3212754819" sldId="605"/>
            <ac:spMk id="8" creationId="{54F90C9F-5601-C8AA-FF03-55DEECA4AB20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9" creationId="{1AFC384C-7F0E-0DF6-5B73-0F2E7C2CDDBE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1" creationId="{6097DDE5-FECF-06FA-73B3-1E664C6075FF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2" creationId="{6097DDE5-FECF-06FA-73B3-1E664C6075FF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3" creationId="{00000000-0000-0000-0000-000000000000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4" creationId="{1AFC384C-7F0E-0DF6-5B73-0F2E7C2CDDBE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7" creationId="{1AFC384C-7F0E-0DF6-5B73-0F2E7C2CDDBE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8" creationId="{6097DDE5-FECF-06FA-73B3-1E664C6075FF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19" creationId="{6097DDE5-FECF-06FA-73B3-1E664C6075FF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22" creationId="{6097DDE5-FECF-06FA-73B3-1E664C6075FF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23" creationId="{6097DDE5-FECF-06FA-73B3-1E664C6075FF}"/>
          </ac:spMkLst>
        </pc:spChg>
        <pc:spChg chg="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24" creationId="{65EA1036-DECF-4EC6-545B-BB9FC89123D7}"/>
          </ac:spMkLst>
        </pc:spChg>
        <pc:spChg chg="add 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25" creationId="{D0B656DE-E29D-4261-A7D3-45DAE94E603D}"/>
          </ac:spMkLst>
        </pc:spChg>
        <pc:spChg chg="add mod">
          <ac:chgData name="" userId="4df855aef7cffa4d" providerId="LiveId" clId="{32D69C1D-99FB-4E7E-B9F7-2B3C714D7A55}" dt="2024-07-22T12:22:31.701" v="351" actId="1076"/>
          <ac:spMkLst>
            <pc:docMk/>
            <pc:sldMk cId="3212754819" sldId="605"/>
            <ac:spMk id="26" creationId="{BE108718-6EC9-4B05-8C03-CA39BE18646B}"/>
          </ac:spMkLst>
        </pc:spChg>
        <pc:picChg chg="mod">
          <ac:chgData name="" userId="4df855aef7cffa4d" providerId="LiveId" clId="{32D69C1D-99FB-4E7E-B9F7-2B3C714D7A55}" dt="2024-07-22T12:22:31.701" v="351" actId="1076"/>
          <ac:picMkLst>
            <pc:docMk/>
            <pc:sldMk cId="3212754819" sldId="605"/>
            <ac:picMk id="10" creationId="{00000000-0000-0000-0000-000000000000}"/>
          </ac:picMkLst>
        </pc:picChg>
        <pc:picChg chg="mod">
          <ac:chgData name="" userId="4df855aef7cffa4d" providerId="LiveId" clId="{32D69C1D-99FB-4E7E-B9F7-2B3C714D7A55}" dt="2024-07-22T12:22:31.701" v="351" actId="1076"/>
          <ac:picMkLst>
            <pc:docMk/>
            <pc:sldMk cId="3212754819" sldId="605"/>
            <ac:picMk id="16" creationId="{00000000-0000-0000-0000-000000000000}"/>
          </ac:picMkLst>
        </pc:picChg>
        <pc:picChg chg="mod">
          <ac:chgData name="" userId="4df855aef7cffa4d" providerId="LiveId" clId="{32D69C1D-99FB-4E7E-B9F7-2B3C714D7A55}" dt="2024-07-22T12:22:31.701" v="351" actId="1076"/>
          <ac:picMkLst>
            <pc:docMk/>
            <pc:sldMk cId="3212754819" sldId="605"/>
            <ac:picMk id="20" creationId="{00000000-0000-0000-0000-000000000000}"/>
          </ac:picMkLst>
        </pc:picChg>
        <pc:picChg chg="mod">
          <ac:chgData name="" userId="4df855aef7cffa4d" providerId="LiveId" clId="{32D69C1D-99FB-4E7E-B9F7-2B3C714D7A55}" dt="2024-07-22T12:22:31.701" v="351" actId="1076"/>
          <ac:picMkLst>
            <pc:docMk/>
            <pc:sldMk cId="3212754819" sldId="605"/>
            <ac:picMk id="21" creationId="{00000000-0000-0000-0000-000000000000}"/>
          </ac:picMkLst>
        </pc:picChg>
      </pc:sldChg>
      <pc:sldChg chg="addSp delSp modSp">
        <pc:chgData name="" userId="4df855aef7cffa4d" providerId="LiveId" clId="{32D69C1D-99FB-4E7E-B9F7-2B3C714D7A55}" dt="2024-07-22T12:58:34.391" v="1850" actId="207"/>
        <pc:sldMkLst>
          <pc:docMk/>
          <pc:sldMk cId="980143643" sldId="793"/>
        </pc:sldMkLst>
        <pc:spChg chg="mod">
          <ac:chgData name="" userId="4df855aef7cffa4d" providerId="LiveId" clId="{32D69C1D-99FB-4E7E-B9F7-2B3C714D7A55}" dt="2024-07-22T12:53:39.667" v="1306" actId="1076"/>
          <ac:spMkLst>
            <pc:docMk/>
            <pc:sldMk cId="980143643" sldId="793"/>
            <ac:spMk id="7" creationId="{F2CDD4A8-BE60-4922-B15D-012E033C7C75}"/>
          </ac:spMkLst>
        </pc:spChg>
        <pc:spChg chg="mod">
          <ac:chgData name="" userId="4df855aef7cffa4d" providerId="LiveId" clId="{32D69C1D-99FB-4E7E-B9F7-2B3C714D7A55}" dt="2024-07-22T12:51:05.822" v="1185" actId="20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32D69C1D-99FB-4E7E-B9F7-2B3C714D7A55}" dt="2024-07-22T11:57:01.422" v="14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14" creationId="{DF85459D-8329-4E5B-B542-BF23ADDFE875}"/>
          </ac:spMkLst>
        </pc:spChg>
        <pc:spChg chg="add mod">
          <ac:chgData name="" userId="4df855aef7cffa4d" providerId="LiveId" clId="{32D69C1D-99FB-4E7E-B9F7-2B3C714D7A55}" dt="2024-07-22T12:52:22.869" v="1305" actId="207"/>
          <ac:spMkLst>
            <pc:docMk/>
            <pc:sldMk cId="980143643" sldId="793"/>
            <ac:spMk id="15" creationId="{8F1B9114-8B05-44F1-B03C-88F27497300D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16" creationId="{D2699238-E074-4DD0-8F2A-B6A63246FDE3}"/>
          </ac:spMkLst>
        </pc:spChg>
        <pc:spChg chg="add mod">
          <ac:chgData name="" userId="4df855aef7cffa4d" providerId="LiveId" clId="{32D69C1D-99FB-4E7E-B9F7-2B3C714D7A55}" dt="2024-07-22T12:57:45.279" v="1740" actId="1076"/>
          <ac:spMkLst>
            <pc:docMk/>
            <pc:sldMk cId="980143643" sldId="793"/>
            <ac:spMk id="17" creationId="{0AAA3867-3523-49B8-BCC1-4F919DDB60DB}"/>
          </ac:spMkLst>
        </pc:spChg>
        <pc:spChg chg="add mod">
          <ac:chgData name="" userId="4df855aef7cffa4d" providerId="LiveId" clId="{32D69C1D-99FB-4E7E-B9F7-2B3C714D7A55}" dt="2024-07-22T12:57:48.073" v="1741" actId="1076"/>
          <ac:spMkLst>
            <pc:docMk/>
            <pc:sldMk cId="980143643" sldId="793"/>
            <ac:spMk id="18" creationId="{21917F9A-BA78-4F5C-8B86-7123A4EED73C}"/>
          </ac:spMkLst>
        </pc:spChg>
        <pc:spChg chg="add mod">
          <ac:chgData name="" userId="4df855aef7cffa4d" providerId="LiveId" clId="{32D69C1D-99FB-4E7E-B9F7-2B3C714D7A55}" dt="2024-07-22T12:57:42.349" v="1739" actId="1076"/>
          <ac:spMkLst>
            <pc:docMk/>
            <pc:sldMk cId="980143643" sldId="793"/>
            <ac:spMk id="19" creationId="{A493FC1F-A344-4519-B27F-5C0510446EC4}"/>
          </ac:spMkLst>
        </pc:spChg>
        <pc:spChg chg="add mod">
          <ac:chgData name="" userId="4df855aef7cffa4d" providerId="LiveId" clId="{32D69C1D-99FB-4E7E-B9F7-2B3C714D7A55}" dt="2024-07-22T12:57:42.349" v="1739" actId="1076"/>
          <ac:spMkLst>
            <pc:docMk/>
            <pc:sldMk cId="980143643" sldId="793"/>
            <ac:spMk id="20" creationId="{484C8384-1BF1-47FA-A835-1BE3E5F71AF1}"/>
          </ac:spMkLst>
        </pc:spChg>
        <pc:spChg chg="add mod">
          <ac:chgData name="" userId="4df855aef7cffa4d" providerId="LiveId" clId="{32D69C1D-99FB-4E7E-B9F7-2B3C714D7A55}" dt="2024-07-22T12:57:42.349" v="1739" actId="1076"/>
          <ac:spMkLst>
            <pc:docMk/>
            <pc:sldMk cId="980143643" sldId="793"/>
            <ac:spMk id="21" creationId="{6210046E-6FD1-4D40-A5A6-D3237553EF9B}"/>
          </ac:spMkLst>
        </pc:spChg>
        <pc:spChg chg="add mod">
          <ac:chgData name="" userId="4df855aef7cffa4d" providerId="LiveId" clId="{32D69C1D-99FB-4E7E-B9F7-2B3C714D7A55}" dt="2024-07-22T12:57:42.349" v="1739" actId="1076"/>
          <ac:spMkLst>
            <pc:docMk/>
            <pc:sldMk cId="980143643" sldId="793"/>
            <ac:spMk id="22" creationId="{BBB5DC1B-115F-49BF-B2EA-2885F0ACDC04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23" creationId="{D5B93AB7-FEC3-4C0F-8271-FA25F63A04F6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24" creationId="{D3B7019C-169D-4F05-8787-398369869BFA}"/>
          </ac:spMkLst>
        </pc:spChg>
        <pc:spChg chg="add mod">
          <ac:chgData name="" userId="4df855aef7cffa4d" providerId="LiveId" clId="{32D69C1D-99FB-4E7E-B9F7-2B3C714D7A55}" dt="2024-07-22T12:58:08.947" v="1791" actId="14100"/>
          <ac:spMkLst>
            <pc:docMk/>
            <pc:sldMk cId="980143643" sldId="793"/>
            <ac:spMk id="25" creationId="{06A82BE7-6213-42BB-A1D1-58FBAA9873C1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26" creationId="{E8E25DED-E4C2-44BD-9E8B-A19E827E5185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27" creationId="{A088D8F0-D37A-4509-A67C-E09201413922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28" creationId="{E7D1B302-2DE4-40C6-B195-261C52318CC7}"/>
          </ac:spMkLst>
        </pc:spChg>
        <pc:spChg chg="del">
          <ac:chgData name="" userId="4df855aef7cffa4d" providerId="LiveId" clId="{32D69C1D-99FB-4E7E-B9F7-2B3C714D7A55}" dt="2024-07-22T11:57:20.381" v="16" actId="478"/>
          <ac:spMkLst>
            <pc:docMk/>
            <pc:sldMk cId="980143643" sldId="793"/>
            <ac:spMk id="29" creationId="{537F9570-4474-4F48-9041-B8EE9E14C307}"/>
          </ac:spMkLst>
        </pc:spChg>
        <pc:spChg chg="add mod">
          <ac:chgData name="" userId="4df855aef7cffa4d" providerId="LiveId" clId="{32D69C1D-99FB-4E7E-B9F7-2B3C714D7A55}" dt="2024-07-22T12:58:34.391" v="1850" actId="207"/>
          <ac:spMkLst>
            <pc:docMk/>
            <pc:sldMk cId="980143643" sldId="793"/>
            <ac:spMk id="30" creationId="{C46149C4-8E72-4A0E-B5DD-0DCB3EAABDB7}"/>
          </ac:spMkLst>
        </pc:spChg>
      </pc:sldChg>
      <pc:sldChg chg="addSp delSp modSp add ord">
        <pc:chgData name="" userId="4df855aef7cffa4d" providerId="LiveId" clId="{32D69C1D-99FB-4E7E-B9F7-2B3C714D7A55}" dt="2024-07-22T12:04:32.593" v="148" actId="1076"/>
        <pc:sldMkLst>
          <pc:docMk/>
          <pc:sldMk cId="1725392451" sldId="794"/>
        </pc:sldMkLst>
        <pc:spChg chg="add 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2" creationId="{159FDE89-14BB-48C5-A64D-FAB42BF3215D}"/>
          </ac:spMkLst>
        </pc:spChg>
        <pc:spChg chg="add 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3" creationId="{DAD69553-AC9D-4918-AC16-FF192756AD38}"/>
          </ac:spMkLst>
        </pc:spChg>
        <pc:spChg chg="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9" creationId="{5C6D2320-1ACA-1F73-C003-1E8E1674C92B}"/>
          </ac:spMkLst>
        </pc:spChg>
        <pc:spChg chg="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10" creationId="{865C291F-D33F-FA9A-8FFC-31ACFA97CC61}"/>
          </ac:spMkLst>
        </pc:spChg>
        <pc:spChg chg="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11" creationId="{B2B3CBAC-8D06-D9A1-E4E3-83D042251D07}"/>
          </ac:spMkLst>
        </pc:spChg>
        <pc:spChg chg="del">
          <ac:chgData name="" userId="4df855aef7cffa4d" providerId="LiveId" clId="{32D69C1D-99FB-4E7E-B9F7-2B3C714D7A55}" dt="2024-07-22T12:00:04.396" v="53" actId="478"/>
          <ac:spMkLst>
            <pc:docMk/>
            <pc:sldMk cId="1725392451" sldId="794"/>
            <ac:spMk id="12" creationId="{56F280A6-5A3D-9231-452A-267E103BA630}"/>
          </ac:spMkLst>
        </pc:spChg>
        <pc:spChg chg="del">
          <ac:chgData name="" userId="4df855aef7cffa4d" providerId="LiveId" clId="{32D69C1D-99FB-4E7E-B9F7-2B3C714D7A55}" dt="2024-07-22T12:00:04.396" v="53" actId="478"/>
          <ac:spMkLst>
            <pc:docMk/>
            <pc:sldMk cId="1725392451" sldId="794"/>
            <ac:spMk id="13" creationId="{6CC1DB78-A0A8-F958-ED25-37F19D61E1E5}"/>
          </ac:spMkLst>
        </pc:spChg>
        <pc:spChg chg="del">
          <ac:chgData name="" userId="4df855aef7cffa4d" providerId="LiveId" clId="{32D69C1D-99FB-4E7E-B9F7-2B3C714D7A55}" dt="2024-07-22T12:00:04.396" v="53" actId="478"/>
          <ac:spMkLst>
            <pc:docMk/>
            <pc:sldMk cId="1725392451" sldId="794"/>
            <ac:spMk id="17" creationId="{6B0A317E-09AD-283F-FC3F-FD02CAA2CC49}"/>
          </ac:spMkLst>
        </pc:spChg>
        <pc:spChg chg="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19" creationId="{F3E8F326-F9DF-4CC7-8D59-1A1AE2E17D14}"/>
          </ac:spMkLst>
        </pc:spChg>
        <pc:spChg chg="add 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20" creationId="{EF3F3180-DC29-4477-9FFE-936B96F1FC9C}"/>
          </ac:spMkLst>
        </pc:spChg>
        <pc:spChg chg="add 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21" creationId="{57C340F6-EDCD-4948-82DA-A89ACEEEAF25}"/>
          </ac:spMkLst>
        </pc:spChg>
        <pc:spChg chg="add 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22" creationId="{762D8C67-4F0B-4FD0-88A9-EB3D1F21B68D}"/>
          </ac:spMkLst>
        </pc:spChg>
        <pc:spChg chg="add mod">
          <ac:chgData name="" userId="4df855aef7cffa4d" providerId="LiveId" clId="{32D69C1D-99FB-4E7E-B9F7-2B3C714D7A55}" dt="2024-07-22T12:04:32.593" v="148" actId="1076"/>
          <ac:spMkLst>
            <pc:docMk/>
            <pc:sldMk cId="1725392451" sldId="794"/>
            <ac:spMk id="23" creationId="{CE55F6C4-6C8F-41EA-AB94-4C9028274561}"/>
          </ac:spMkLst>
        </pc:spChg>
        <pc:picChg chg="add mod">
          <ac:chgData name="" userId="4df855aef7cffa4d" providerId="LiveId" clId="{32D69C1D-99FB-4E7E-B9F7-2B3C714D7A55}" dt="2024-07-22T12:04:32.593" v="148" actId="1076"/>
          <ac:picMkLst>
            <pc:docMk/>
            <pc:sldMk cId="1725392451" sldId="794"/>
            <ac:picMk id="4" creationId="{0244BBB0-9D91-4C31-84A4-3F52DFD9BDC5}"/>
          </ac:picMkLst>
        </pc:picChg>
        <pc:picChg chg="mod">
          <ac:chgData name="" userId="4df855aef7cffa4d" providerId="LiveId" clId="{32D69C1D-99FB-4E7E-B9F7-2B3C714D7A55}" dt="2024-07-22T12:04:32.593" v="148" actId="1076"/>
          <ac:picMkLst>
            <pc:docMk/>
            <pc:sldMk cId="1725392451" sldId="794"/>
            <ac:picMk id="7" creationId="{55856879-05B8-F150-E778-084DD9C08F9F}"/>
          </ac:picMkLst>
        </pc:picChg>
        <pc:picChg chg="mod">
          <ac:chgData name="" userId="4df855aef7cffa4d" providerId="LiveId" clId="{32D69C1D-99FB-4E7E-B9F7-2B3C714D7A55}" dt="2024-07-22T12:04:32.593" v="148" actId="1076"/>
          <ac:picMkLst>
            <pc:docMk/>
            <pc:sldMk cId="1725392451" sldId="794"/>
            <ac:picMk id="8" creationId="{F9FC6765-93BE-4B83-4F0D-248C43FDD4C0}"/>
          </ac:picMkLst>
        </pc:picChg>
        <pc:picChg chg="mod">
          <ac:chgData name="" userId="4df855aef7cffa4d" providerId="LiveId" clId="{32D69C1D-99FB-4E7E-B9F7-2B3C714D7A55}" dt="2024-07-22T12:04:32.593" v="148" actId="1076"/>
          <ac:picMkLst>
            <pc:docMk/>
            <pc:sldMk cId="1725392451" sldId="794"/>
            <ac:picMk id="14" creationId="{E327E192-7C53-6A17-139F-4C1738AFFED6}"/>
          </ac:picMkLst>
        </pc:picChg>
        <pc:picChg chg="del mod">
          <ac:chgData name="" userId="4df855aef7cffa4d" providerId="LiveId" clId="{32D69C1D-99FB-4E7E-B9F7-2B3C714D7A55}" dt="2024-07-22T12:01:56.035" v="103" actId="478"/>
          <ac:picMkLst>
            <pc:docMk/>
            <pc:sldMk cId="1725392451" sldId="794"/>
            <ac:picMk id="15" creationId="{69E94D75-1485-2AC0-C117-749AE6EB533C}"/>
          </ac:picMkLst>
        </pc:picChg>
        <pc:picChg chg="add del mod">
          <ac:chgData name="" userId="4df855aef7cffa4d" providerId="LiveId" clId="{32D69C1D-99FB-4E7E-B9F7-2B3C714D7A55}" dt="2024-07-22T12:01:57.474" v="104" actId="478"/>
          <ac:picMkLst>
            <pc:docMk/>
            <pc:sldMk cId="1725392451" sldId="794"/>
            <ac:picMk id="16" creationId="{4AF53F17-1F47-4EFB-959E-AEA4C5737F94}"/>
          </ac:picMkLst>
        </pc:picChg>
        <pc:picChg chg="mod">
          <ac:chgData name="" userId="4df855aef7cffa4d" providerId="LiveId" clId="{32D69C1D-99FB-4E7E-B9F7-2B3C714D7A55}" dt="2024-07-22T12:04:32.593" v="148" actId="1076"/>
          <ac:picMkLst>
            <pc:docMk/>
            <pc:sldMk cId="1725392451" sldId="794"/>
            <ac:picMk id="18" creationId="{04BDD43B-725B-8177-7BF4-E3999950C4AA}"/>
          </ac:picMkLst>
        </pc:picChg>
      </pc:sldChg>
      <pc:sldChg chg="del">
        <pc:chgData name="" userId="4df855aef7cffa4d" providerId="LiveId" clId="{32D69C1D-99FB-4E7E-B9F7-2B3C714D7A55}" dt="2024-07-22T11:56:35.168" v="6" actId="2696"/>
        <pc:sldMkLst>
          <pc:docMk/>
          <pc:sldMk cId="2227171731" sldId="794"/>
        </pc:sldMkLst>
      </pc:sldChg>
      <pc:sldChg chg="add del">
        <pc:chgData name="" userId="4df855aef7cffa4d" providerId="LiveId" clId="{32D69C1D-99FB-4E7E-B9F7-2B3C714D7A55}" dt="2024-07-22T11:59:56.237" v="50"/>
        <pc:sldMkLst>
          <pc:docMk/>
          <pc:sldMk cId="4276797704" sldId="794"/>
        </pc:sldMkLst>
      </pc:sldChg>
      <pc:sldChg chg="del">
        <pc:chgData name="" userId="4df855aef7cffa4d" providerId="LiveId" clId="{32D69C1D-99FB-4E7E-B9F7-2B3C714D7A55}" dt="2024-07-22T11:56:42.148" v="10" actId="2696"/>
        <pc:sldMkLst>
          <pc:docMk/>
          <pc:sldMk cId="1180380170" sldId="795"/>
        </pc:sldMkLst>
      </pc:sldChg>
      <pc:sldChg chg="addSp modSp add">
        <pc:chgData name="" userId="4df855aef7cffa4d" providerId="LiveId" clId="{32D69C1D-99FB-4E7E-B9F7-2B3C714D7A55}" dt="2024-07-22T12:06:15.707" v="154" actId="1076"/>
        <pc:sldMkLst>
          <pc:docMk/>
          <pc:sldMk cId="1533413070" sldId="795"/>
        </pc:sldMkLst>
        <pc:picChg chg="add mod">
          <ac:chgData name="" userId="4df855aef7cffa4d" providerId="LiveId" clId="{32D69C1D-99FB-4E7E-B9F7-2B3C714D7A55}" dt="2024-07-22T12:06:15.707" v="154" actId="1076"/>
          <ac:picMkLst>
            <pc:docMk/>
            <pc:sldMk cId="1533413070" sldId="795"/>
            <ac:picMk id="3" creationId="{B9375F7D-C62D-4C32-B7FA-01724A905096}"/>
          </ac:picMkLst>
        </pc:picChg>
      </pc:sldChg>
      <pc:sldChg chg="del">
        <pc:chgData name="" userId="4df855aef7cffa4d" providerId="LiveId" clId="{32D69C1D-99FB-4E7E-B9F7-2B3C714D7A55}" dt="2024-07-22T11:56:43.297" v="12" actId="2696"/>
        <pc:sldMkLst>
          <pc:docMk/>
          <pc:sldMk cId="1755285342" sldId="796"/>
        </pc:sldMkLst>
      </pc:sldChg>
      <pc:sldChg chg="addSp modSp add">
        <pc:chgData name="" userId="4df855aef7cffa4d" providerId="LiveId" clId="{32D69C1D-99FB-4E7E-B9F7-2B3C714D7A55}" dt="2024-07-22T12:15:37.258" v="208" actId="207"/>
        <pc:sldMkLst>
          <pc:docMk/>
          <pc:sldMk cId="4165856885" sldId="796"/>
        </pc:sldMkLst>
        <pc:spChg chg="add mod">
          <ac:chgData name="" userId="4df855aef7cffa4d" providerId="LiveId" clId="{32D69C1D-99FB-4E7E-B9F7-2B3C714D7A55}" dt="2024-07-22T12:14:22.059" v="189" actId="1076"/>
          <ac:spMkLst>
            <pc:docMk/>
            <pc:sldMk cId="4165856885" sldId="796"/>
            <ac:spMk id="3" creationId="{FDAEDEEC-B022-4570-ACDB-B62DA0993538}"/>
          </ac:spMkLst>
        </pc:spChg>
        <pc:spChg chg="add mod">
          <ac:chgData name="" userId="4df855aef7cffa4d" providerId="LiveId" clId="{32D69C1D-99FB-4E7E-B9F7-2B3C714D7A55}" dt="2024-07-22T12:15:14.364" v="205" actId="207"/>
          <ac:spMkLst>
            <pc:docMk/>
            <pc:sldMk cId="4165856885" sldId="796"/>
            <ac:spMk id="5" creationId="{852551E0-DAE8-461F-9911-768BF0A50FDD}"/>
          </ac:spMkLst>
        </pc:spChg>
        <pc:spChg chg="add mod">
          <ac:chgData name="" userId="4df855aef7cffa4d" providerId="LiveId" clId="{32D69C1D-99FB-4E7E-B9F7-2B3C714D7A55}" dt="2024-07-22T12:14:56.749" v="200" actId="1076"/>
          <ac:spMkLst>
            <pc:docMk/>
            <pc:sldMk cId="4165856885" sldId="796"/>
            <ac:spMk id="6" creationId="{6676C9D7-52D5-4A25-ACB1-D8C5E9D18C29}"/>
          </ac:spMkLst>
        </pc:spChg>
        <pc:spChg chg="add mod">
          <ac:chgData name="" userId="4df855aef7cffa4d" providerId="LiveId" clId="{32D69C1D-99FB-4E7E-B9F7-2B3C714D7A55}" dt="2024-07-22T12:14:51.483" v="197" actId="14100"/>
          <ac:spMkLst>
            <pc:docMk/>
            <pc:sldMk cId="4165856885" sldId="796"/>
            <ac:spMk id="7" creationId="{6DC588E1-275C-43E3-9E93-5E739E610581}"/>
          </ac:spMkLst>
        </pc:spChg>
        <pc:spChg chg="add mod">
          <ac:chgData name="" userId="4df855aef7cffa4d" providerId="LiveId" clId="{32D69C1D-99FB-4E7E-B9F7-2B3C714D7A55}" dt="2024-07-22T12:15:33.185" v="207" actId="207"/>
          <ac:spMkLst>
            <pc:docMk/>
            <pc:sldMk cId="4165856885" sldId="796"/>
            <ac:spMk id="8" creationId="{4680BA14-D831-4FEF-8544-7802048C5B2E}"/>
          </ac:spMkLst>
        </pc:spChg>
        <pc:spChg chg="add mod">
          <ac:chgData name="" userId="4df855aef7cffa4d" providerId="LiveId" clId="{32D69C1D-99FB-4E7E-B9F7-2B3C714D7A55}" dt="2024-07-22T12:14:42.200" v="191" actId="1076"/>
          <ac:spMkLst>
            <pc:docMk/>
            <pc:sldMk cId="4165856885" sldId="796"/>
            <ac:spMk id="9" creationId="{3C88E31D-3828-4A06-B465-28669239D9C0}"/>
          </ac:spMkLst>
        </pc:spChg>
        <pc:spChg chg="add mod">
          <ac:chgData name="" userId="4df855aef7cffa4d" providerId="LiveId" clId="{32D69C1D-99FB-4E7E-B9F7-2B3C714D7A55}" dt="2024-07-22T12:14:42.200" v="191" actId="1076"/>
          <ac:spMkLst>
            <pc:docMk/>
            <pc:sldMk cId="4165856885" sldId="796"/>
            <ac:spMk id="10" creationId="{A744FF98-8759-445A-90E4-8B5772F6635F}"/>
          </ac:spMkLst>
        </pc:spChg>
        <pc:spChg chg="add mod">
          <ac:chgData name="" userId="4df855aef7cffa4d" providerId="LiveId" clId="{32D69C1D-99FB-4E7E-B9F7-2B3C714D7A55}" dt="2024-07-22T12:15:03.278" v="201" actId="13822"/>
          <ac:spMkLst>
            <pc:docMk/>
            <pc:sldMk cId="4165856885" sldId="796"/>
            <ac:spMk id="12" creationId="{9386F1E4-F5B5-4309-81C2-CDE19D1471A1}"/>
          </ac:spMkLst>
        </pc:spChg>
        <pc:spChg chg="add mod">
          <ac:chgData name="" userId="4df855aef7cffa4d" providerId="LiveId" clId="{32D69C1D-99FB-4E7E-B9F7-2B3C714D7A55}" dt="2024-07-22T12:15:37.258" v="208" actId="207"/>
          <ac:spMkLst>
            <pc:docMk/>
            <pc:sldMk cId="4165856885" sldId="796"/>
            <ac:spMk id="13" creationId="{97E5FBBE-AE8F-423D-920F-8E74DEB28F77}"/>
          </ac:spMkLst>
        </pc:spChg>
        <pc:spChg chg="add mod">
          <ac:chgData name="" userId="4df855aef7cffa4d" providerId="LiveId" clId="{32D69C1D-99FB-4E7E-B9F7-2B3C714D7A55}" dt="2024-07-22T12:14:49.652" v="195" actId="1076"/>
          <ac:spMkLst>
            <pc:docMk/>
            <pc:sldMk cId="4165856885" sldId="796"/>
            <ac:spMk id="14" creationId="{A6560857-0837-4AE6-8D0A-3B758B02CF06}"/>
          </ac:spMkLst>
        </pc:spChg>
        <pc:picChg chg="add mod">
          <ac:chgData name="" userId="4df855aef7cffa4d" providerId="LiveId" clId="{32D69C1D-99FB-4E7E-B9F7-2B3C714D7A55}" dt="2024-07-22T12:14:53.779" v="199" actId="1076"/>
          <ac:picMkLst>
            <pc:docMk/>
            <pc:sldMk cId="4165856885" sldId="796"/>
            <ac:picMk id="2" creationId="{4161A4A0-406A-435C-BCF0-3E7047F84F07}"/>
          </ac:picMkLst>
        </pc:picChg>
        <pc:picChg chg="add mod">
          <ac:chgData name="" userId="4df855aef7cffa4d" providerId="LiveId" clId="{32D69C1D-99FB-4E7E-B9F7-2B3C714D7A55}" dt="2024-07-22T12:14:42.200" v="191" actId="1076"/>
          <ac:picMkLst>
            <pc:docMk/>
            <pc:sldMk cId="4165856885" sldId="796"/>
            <ac:picMk id="4" creationId="{FAF2674C-C0A2-438D-B621-E397052DCDA1}"/>
          </ac:picMkLst>
        </pc:picChg>
        <pc:picChg chg="add mod">
          <ac:chgData name="" userId="4df855aef7cffa4d" providerId="LiveId" clId="{32D69C1D-99FB-4E7E-B9F7-2B3C714D7A55}" dt="2024-07-22T12:15:07.615" v="203" actId="1076"/>
          <ac:picMkLst>
            <pc:docMk/>
            <pc:sldMk cId="4165856885" sldId="796"/>
            <ac:picMk id="11" creationId="{8998D98C-1354-475A-8C0B-7F8C9999D86C}"/>
          </ac:picMkLst>
        </pc:picChg>
      </pc:sldChg>
      <pc:sldChg chg="addSp delSp modSp add">
        <pc:chgData name="" userId="4df855aef7cffa4d" providerId="LiveId" clId="{32D69C1D-99FB-4E7E-B9F7-2B3C714D7A55}" dt="2024-07-23T04:09:16.712" v="1923" actId="14100"/>
        <pc:sldMkLst>
          <pc:docMk/>
          <pc:sldMk cId="4050028111" sldId="797"/>
        </pc:sldMkLst>
        <pc:spChg chg="add del mod">
          <ac:chgData name="" userId="4df855aef7cffa4d" providerId="LiveId" clId="{32D69C1D-99FB-4E7E-B9F7-2B3C714D7A55}" dt="2024-07-23T04:07:16.763" v="1851" actId="478"/>
          <ac:spMkLst>
            <pc:docMk/>
            <pc:sldMk cId="4050028111" sldId="797"/>
            <ac:spMk id="2" creationId="{54520EAB-294E-4A34-9134-5FB6E6FEAEEC}"/>
          </ac:spMkLst>
        </pc:spChg>
        <pc:spChg chg="add mod ord">
          <ac:chgData name="" userId="4df855aef7cffa4d" providerId="LiveId" clId="{32D69C1D-99FB-4E7E-B9F7-2B3C714D7A55}" dt="2024-07-23T04:08:52.107" v="1906" actId="166"/>
          <ac:spMkLst>
            <pc:docMk/>
            <pc:sldMk cId="4050028111" sldId="797"/>
            <ac:spMk id="5" creationId="{6EE6BE5D-CF87-46F5-AE37-AC5F7947C185}"/>
          </ac:spMkLst>
        </pc:spChg>
        <pc:spChg chg="add mod">
          <ac:chgData name="" userId="4df855aef7cffa4d" providerId="LiveId" clId="{32D69C1D-99FB-4E7E-B9F7-2B3C714D7A55}" dt="2024-07-23T04:09:07.443" v="1921" actId="404"/>
          <ac:spMkLst>
            <pc:docMk/>
            <pc:sldMk cId="4050028111" sldId="797"/>
            <ac:spMk id="6" creationId="{B1311901-46B3-4567-85FA-0652A5191003}"/>
          </ac:spMkLst>
        </pc:spChg>
        <pc:spChg chg="add mod">
          <ac:chgData name="" userId="4df855aef7cffa4d" providerId="LiveId" clId="{32D69C1D-99FB-4E7E-B9F7-2B3C714D7A55}" dt="2024-07-23T04:09:16.712" v="1923" actId="14100"/>
          <ac:spMkLst>
            <pc:docMk/>
            <pc:sldMk cId="4050028111" sldId="797"/>
            <ac:spMk id="7" creationId="{32D75AB9-1AC0-44A5-8389-790A472290D5}"/>
          </ac:spMkLst>
        </pc:spChg>
        <pc:picChg chg="add mod">
          <ac:chgData name="" userId="4df855aef7cffa4d" providerId="LiveId" clId="{32D69C1D-99FB-4E7E-B9F7-2B3C714D7A55}" dt="2024-07-23T04:07:17.961" v="1852"/>
          <ac:picMkLst>
            <pc:docMk/>
            <pc:sldMk cId="4050028111" sldId="797"/>
            <ac:picMk id="4" creationId="{846F6BA9-B998-4CC3-AD08-81B66B908099}"/>
          </ac:picMkLst>
        </pc:picChg>
      </pc:sldChg>
      <pc:sldChg chg="addSp delSp modSp add">
        <pc:chgData name="" userId="4df855aef7cffa4d" providerId="LiveId" clId="{32D69C1D-99FB-4E7E-B9F7-2B3C714D7A55}" dt="2024-07-23T04:18:32.626" v="1979" actId="478"/>
        <pc:sldMkLst>
          <pc:docMk/>
          <pc:sldMk cId="877440871" sldId="798"/>
        </pc:sldMkLst>
        <pc:spChg chg="add del mod">
          <ac:chgData name="" userId="4df855aef7cffa4d" providerId="LiveId" clId="{32D69C1D-99FB-4E7E-B9F7-2B3C714D7A55}" dt="2024-07-23T04:09:29.181" v="1924" actId="478"/>
          <ac:spMkLst>
            <pc:docMk/>
            <pc:sldMk cId="877440871" sldId="798"/>
            <ac:spMk id="2" creationId="{D81142C9-EFA8-4C8E-BD0C-C8544056B74D}"/>
          </ac:spMkLst>
        </pc:spChg>
        <pc:spChg chg="add mod">
          <ac:chgData name="" userId="4df855aef7cffa4d" providerId="LiveId" clId="{32D69C1D-99FB-4E7E-B9F7-2B3C714D7A55}" dt="2024-07-23T04:10:32.810" v="1950" actId="1582"/>
          <ac:spMkLst>
            <pc:docMk/>
            <pc:sldMk cId="877440871" sldId="798"/>
            <ac:spMk id="4" creationId="{BC9FB5C9-6CAB-4D47-811B-7C930A800998}"/>
          </ac:spMkLst>
        </pc:spChg>
        <pc:spChg chg="add mod">
          <ac:chgData name="" userId="4df855aef7cffa4d" providerId="LiveId" clId="{32D69C1D-99FB-4E7E-B9F7-2B3C714D7A55}" dt="2024-07-23T04:10:22.559" v="1949" actId="1036"/>
          <ac:spMkLst>
            <pc:docMk/>
            <pc:sldMk cId="877440871" sldId="798"/>
            <ac:spMk id="5" creationId="{F070C9C1-A596-4F72-BECA-CC268A61B57F}"/>
          </ac:spMkLst>
        </pc:spChg>
        <pc:spChg chg="add del mod">
          <ac:chgData name="" userId="4df855aef7cffa4d" providerId="LiveId" clId="{32D69C1D-99FB-4E7E-B9F7-2B3C714D7A55}" dt="2024-07-23T04:18:32.626" v="1979" actId="478"/>
          <ac:spMkLst>
            <pc:docMk/>
            <pc:sldMk cId="877440871" sldId="798"/>
            <ac:spMk id="6" creationId="{D5311943-2018-48EF-AF9B-D1EEEC0E38FC}"/>
          </ac:spMkLst>
        </pc:spChg>
        <pc:spChg chg="add mod">
          <ac:chgData name="" userId="4df855aef7cffa4d" providerId="LiveId" clId="{32D69C1D-99FB-4E7E-B9F7-2B3C714D7A55}" dt="2024-07-23T04:14:29.914" v="1958" actId="208"/>
          <ac:spMkLst>
            <pc:docMk/>
            <pc:sldMk cId="877440871" sldId="798"/>
            <ac:spMk id="7" creationId="{BFAB5CCA-CCC7-4393-B1F6-CE090EF7E094}"/>
          </ac:spMkLst>
        </pc:spChg>
        <pc:picChg chg="add">
          <ac:chgData name="" userId="4df855aef7cffa4d" providerId="LiveId" clId="{32D69C1D-99FB-4E7E-B9F7-2B3C714D7A55}" dt="2024-07-23T04:09:29.517" v="1925"/>
          <ac:picMkLst>
            <pc:docMk/>
            <pc:sldMk cId="877440871" sldId="798"/>
            <ac:picMk id="3" creationId="{DE3E6B54-C662-438E-A50D-9622DBE98C5D}"/>
          </ac:picMkLst>
        </pc:picChg>
      </pc:sldChg>
      <pc:sldChg chg="addSp delSp modSp add">
        <pc:chgData name="" userId="4df855aef7cffa4d" providerId="LiveId" clId="{32D69C1D-99FB-4E7E-B9F7-2B3C714D7A55}" dt="2024-07-22T12:50:25.607" v="1147" actId="207"/>
        <pc:sldMkLst>
          <pc:docMk/>
          <pc:sldMk cId="973425931" sldId="799"/>
        </pc:sldMkLst>
        <pc:spChg chg="add mod">
          <ac:chgData name="" userId="4df855aef7cffa4d" providerId="LiveId" clId="{32D69C1D-99FB-4E7E-B9F7-2B3C714D7A55}" dt="2024-07-22T12:40:35.911" v="795" actId="1076"/>
          <ac:spMkLst>
            <pc:docMk/>
            <pc:sldMk cId="973425931" sldId="799"/>
            <ac:spMk id="2" creationId="{94EE16FA-68E2-45EA-BC91-70AB5889094B}"/>
          </ac:spMkLst>
        </pc:spChg>
        <pc:spChg chg="add mod">
          <ac:chgData name="" userId="4df855aef7cffa4d" providerId="LiveId" clId="{32D69C1D-99FB-4E7E-B9F7-2B3C714D7A55}" dt="2024-07-22T12:40:35.911" v="795" actId="1076"/>
          <ac:spMkLst>
            <pc:docMk/>
            <pc:sldMk cId="973425931" sldId="799"/>
            <ac:spMk id="6" creationId="{A718A6E6-C706-4358-9108-508DB068FCAF}"/>
          </ac:spMkLst>
        </pc:spChg>
        <pc:spChg chg="add mod">
          <ac:chgData name="" userId="4df855aef7cffa4d" providerId="LiveId" clId="{32D69C1D-99FB-4E7E-B9F7-2B3C714D7A55}" dt="2024-07-22T12:40:35.911" v="795" actId="1076"/>
          <ac:spMkLst>
            <pc:docMk/>
            <pc:sldMk cId="973425931" sldId="799"/>
            <ac:spMk id="9" creationId="{F9BDE0EF-B309-410E-A088-9B7382C1290A}"/>
          </ac:spMkLst>
        </pc:spChg>
        <pc:spChg chg="add del mod">
          <ac:chgData name="" userId="4df855aef7cffa4d" providerId="LiveId" clId="{32D69C1D-99FB-4E7E-B9F7-2B3C714D7A55}" dt="2024-07-22T12:34:59.193" v="674" actId="478"/>
          <ac:spMkLst>
            <pc:docMk/>
            <pc:sldMk cId="973425931" sldId="799"/>
            <ac:spMk id="10" creationId="{211C5F8B-092E-49AE-BC9C-35DC72A0C193}"/>
          </ac:spMkLst>
        </pc:spChg>
        <pc:spChg chg="add mod ord">
          <ac:chgData name="" userId="4df855aef7cffa4d" providerId="LiveId" clId="{32D69C1D-99FB-4E7E-B9F7-2B3C714D7A55}" dt="2024-07-22T12:40:35.911" v="795" actId="1076"/>
          <ac:spMkLst>
            <pc:docMk/>
            <pc:sldMk cId="973425931" sldId="799"/>
            <ac:spMk id="13" creationId="{91213A8C-9D2D-4E65-8E09-AFD61ED6091C}"/>
          </ac:spMkLst>
        </pc:spChg>
        <pc:spChg chg="add mod">
          <ac:chgData name="" userId="4df855aef7cffa4d" providerId="LiveId" clId="{32D69C1D-99FB-4E7E-B9F7-2B3C714D7A55}" dt="2024-07-22T12:40:39.129" v="796" actId="1076"/>
          <ac:spMkLst>
            <pc:docMk/>
            <pc:sldMk cId="973425931" sldId="799"/>
            <ac:spMk id="14" creationId="{4221E7FC-9BAB-4E24-A5F3-8ABA46436B5E}"/>
          </ac:spMkLst>
        </pc:spChg>
        <pc:spChg chg="add mod">
          <ac:chgData name="" userId="4df855aef7cffa4d" providerId="LiveId" clId="{32D69C1D-99FB-4E7E-B9F7-2B3C714D7A55}" dt="2024-07-22T12:50:25.607" v="1147" actId="207"/>
          <ac:spMkLst>
            <pc:docMk/>
            <pc:sldMk cId="973425931" sldId="799"/>
            <ac:spMk id="15" creationId="{0445E848-430E-4BD0-B6C8-1D7592EC3BC3}"/>
          </ac:spMkLst>
        </pc:spChg>
        <pc:picChg chg="add del">
          <ac:chgData name="" userId="4df855aef7cffa4d" providerId="LiveId" clId="{32D69C1D-99FB-4E7E-B9F7-2B3C714D7A55}" dt="2024-07-22T12:30:59.695" v="492" actId="478"/>
          <ac:picMkLst>
            <pc:docMk/>
            <pc:sldMk cId="973425931" sldId="799"/>
            <ac:picMk id="3" creationId="{A2E6BF8D-9625-4F12-A28E-781142933CD1}"/>
          </ac:picMkLst>
        </pc:picChg>
        <pc:picChg chg="add mod">
          <ac:chgData name="" userId="4df855aef7cffa4d" providerId="LiveId" clId="{32D69C1D-99FB-4E7E-B9F7-2B3C714D7A55}" dt="2024-07-22T12:40:35.911" v="795" actId="1076"/>
          <ac:picMkLst>
            <pc:docMk/>
            <pc:sldMk cId="973425931" sldId="799"/>
            <ac:picMk id="4" creationId="{E37A2F45-FE85-4839-B43E-1D09162A4517}"/>
          </ac:picMkLst>
        </pc:picChg>
        <pc:picChg chg="add mod">
          <ac:chgData name="" userId="4df855aef7cffa4d" providerId="LiveId" clId="{32D69C1D-99FB-4E7E-B9F7-2B3C714D7A55}" dt="2024-07-22T12:40:35.911" v="795" actId="1076"/>
          <ac:picMkLst>
            <pc:docMk/>
            <pc:sldMk cId="973425931" sldId="799"/>
            <ac:picMk id="5" creationId="{0554428C-341E-4FF8-8332-00B5D6F12005}"/>
          </ac:picMkLst>
        </pc:picChg>
        <pc:picChg chg="add mod">
          <ac:chgData name="" userId="4df855aef7cffa4d" providerId="LiveId" clId="{32D69C1D-99FB-4E7E-B9F7-2B3C714D7A55}" dt="2024-07-22T12:40:35.911" v="795" actId="1076"/>
          <ac:picMkLst>
            <pc:docMk/>
            <pc:sldMk cId="973425931" sldId="799"/>
            <ac:picMk id="7" creationId="{EB3869F7-4A0C-4744-9E97-ED6CB0FF7CBE}"/>
          </ac:picMkLst>
        </pc:picChg>
        <pc:picChg chg="add mod">
          <ac:chgData name="" userId="4df855aef7cffa4d" providerId="LiveId" clId="{32D69C1D-99FB-4E7E-B9F7-2B3C714D7A55}" dt="2024-07-22T12:40:35.911" v="795" actId="1076"/>
          <ac:picMkLst>
            <pc:docMk/>
            <pc:sldMk cId="973425931" sldId="799"/>
            <ac:picMk id="8" creationId="{8D84F1DB-F2D7-4D1B-8970-2B3F02477A46}"/>
          </ac:picMkLst>
        </pc:picChg>
        <pc:picChg chg="add mod">
          <ac:chgData name="" userId="4df855aef7cffa4d" providerId="LiveId" clId="{32D69C1D-99FB-4E7E-B9F7-2B3C714D7A55}" dt="2024-07-22T12:40:35.911" v="795" actId="1076"/>
          <ac:picMkLst>
            <pc:docMk/>
            <pc:sldMk cId="973425931" sldId="799"/>
            <ac:picMk id="11" creationId="{0116EBC1-DA10-4178-A3E8-5A5BC1CC21BF}"/>
          </ac:picMkLst>
        </pc:picChg>
        <pc:picChg chg="add mod">
          <ac:chgData name="" userId="4df855aef7cffa4d" providerId="LiveId" clId="{32D69C1D-99FB-4E7E-B9F7-2B3C714D7A55}" dt="2024-07-22T12:41:49.555" v="823" actId="1076"/>
          <ac:picMkLst>
            <pc:docMk/>
            <pc:sldMk cId="973425931" sldId="799"/>
            <ac:picMk id="12" creationId="{42B66AAF-53D4-4E58-B019-374EB9B978CB}"/>
          </ac:picMkLst>
        </pc:picChg>
      </pc:sldChg>
      <pc:sldChg chg="modSp add del ord">
        <pc:chgData name="" userId="4df855aef7cffa4d" providerId="LiveId" clId="{32D69C1D-99FB-4E7E-B9F7-2B3C714D7A55}" dt="2024-07-23T04:18:37.122" v="1981" actId="2696"/>
        <pc:sldMkLst>
          <pc:docMk/>
          <pc:sldMk cId="89902276" sldId="800"/>
        </pc:sldMkLst>
        <pc:spChg chg="mod">
          <ac:chgData name="" userId="4df855aef7cffa4d" providerId="LiveId" clId="{32D69C1D-99FB-4E7E-B9F7-2B3C714D7A55}" dt="2024-07-22T12:23:53.593" v="397" actId="20577"/>
          <ac:spMkLst>
            <pc:docMk/>
            <pc:sldMk cId="89902276" sldId="800"/>
            <ac:spMk id="2" creationId="{D81142C9-EFA8-4C8E-BD0C-C8544056B74D}"/>
          </ac:spMkLst>
        </pc:spChg>
      </pc:sldChg>
      <pc:sldChg chg="addSp delSp modSp add">
        <pc:chgData name="" userId="4df855aef7cffa4d" providerId="LiveId" clId="{32D69C1D-99FB-4E7E-B9F7-2B3C714D7A55}" dt="2024-07-22T12:47:30.931" v="1130" actId="1076"/>
        <pc:sldMkLst>
          <pc:docMk/>
          <pc:sldMk cId="1274220882" sldId="801"/>
        </pc:sldMkLst>
        <pc:spChg chg="add mod">
          <ac:chgData name="" userId="4df855aef7cffa4d" providerId="LiveId" clId="{32D69C1D-99FB-4E7E-B9F7-2B3C714D7A55}" dt="2024-07-22T12:46:49.466" v="1085" actId="1076"/>
          <ac:spMkLst>
            <pc:docMk/>
            <pc:sldMk cId="1274220882" sldId="801"/>
            <ac:spMk id="2" creationId="{05E2E6A5-7732-42A8-B653-AF0BFD085E93}"/>
          </ac:spMkLst>
        </pc:spChg>
        <pc:spChg chg="add mod">
          <ac:chgData name="" userId="4df855aef7cffa4d" providerId="LiveId" clId="{32D69C1D-99FB-4E7E-B9F7-2B3C714D7A55}" dt="2024-07-22T12:43:50.077" v="882" actId="1076"/>
          <ac:spMkLst>
            <pc:docMk/>
            <pc:sldMk cId="1274220882" sldId="801"/>
            <ac:spMk id="3" creationId="{FF7B713A-D764-4551-AA41-9A9115DFD777}"/>
          </ac:spMkLst>
        </pc:spChg>
        <pc:spChg chg="add mod">
          <ac:chgData name="" userId="4df855aef7cffa4d" providerId="LiveId" clId="{32D69C1D-99FB-4E7E-B9F7-2B3C714D7A55}" dt="2024-07-22T12:43:50.077" v="882" actId="1076"/>
          <ac:spMkLst>
            <pc:docMk/>
            <pc:sldMk cId="1274220882" sldId="801"/>
            <ac:spMk id="4" creationId="{74C8A406-A964-4B51-BE61-BD2BF5E07953}"/>
          </ac:spMkLst>
        </pc:spChg>
        <pc:spChg chg="add mod">
          <ac:chgData name="" userId="4df855aef7cffa4d" providerId="LiveId" clId="{32D69C1D-99FB-4E7E-B9F7-2B3C714D7A55}" dt="2024-07-22T12:43:50.077" v="882" actId="1076"/>
          <ac:spMkLst>
            <pc:docMk/>
            <pc:sldMk cId="1274220882" sldId="801"/>
            <ac:spMk id="7" creationId="{7F359FDF-792D-4C3E-9867-C5AFB3EE6ECC}"/>
          </ac:spMkLst>
        </pc:spChg>
        <pc:spChg chg="add mod">
          <ac:chgData name="" userId="4df855aef7cffa4d" providerId="LiveId" clId="{32D69C1D-99FB-4E7E-B9F7-2B3C714D7A55}" dt="2024-07-22T12:44:33.087" v="961" actId="20577"/>
          <ac:spMkLst>
            <pc:docMk/>
            <pc:sldMk cId="1274220882" sldId="801"/>
            <ac:spMk id="12" creationId="{B91A44F4-3B19-40D2-AA38-5DA34FF424B2}"/>
          </ac:spMkLst>
        </pc:spChg>
        <pc:spChg chg="add mod">
          <ac:chgData name="" userId="4df855aef7cffa4d" providerId="LiveId" clId="{32D69C1D-99FB-4E7E-B9F7-2B3C714D7A55}" dt="2024-07-22T12:46:53.562" v="1086" actId="14100"/>
          <ac:spMkLst>
            <pc:docMk/>
            <pc:sldMk cId="1274220882" sldId="801"/>
            <ac:spMk id="17" creationId="{F4F7DD4E-ED24-4C81-A1D6-3A25AC633DB6}"/>
          </ac:spMkLst>
        </pc:spChg>
        <pc:spChg chg="add mod">
          <ac:chgData name="" userId="4df855aef7cffa4d" providerId="LiveId" clId="{32D69C1D-99FB-4E7E-B9F7-2B3C714D7A55}" dt="2024-07-22T12:47:30.931" v="1130" actId="1076"/>
          <ac:spMkLst>
            <pc:docMk/>
            <pc:sldMk cId="1274220882" sldId="801"/>
            <ac:spMk id="20" creationId="{6D4A5098-B27C-4FCC-A48C-659B97074DE3}"/>
          </ac:spMkLst>
        </pc:spChg>
        <pc:picChg chg="add del mod">
          <ac:chgData name="" userId="4df855aef7cffa4d" providerId="LiveId" clId="{32D69C1D-99FB-4E7E-B9F7-2B3C714D7A55}" dt="2024-07-22T12:42:19.616" v="830" actId="478"/>
          <ac:picMkLst>
            <pc:docMk/>
            <pc:sldMk cId="1274220882" sldId="801"/>
            <ac:picMk id="5" creationId="{641E5891-FE4A-47EA-9282-F890AF07AB40}"/>
          </ac:picMkLst>
        </pc:picChg>
        <pc:picChg chg="add del mod ord">
          <ac:chgData name="" userId="4df855aef7cffa4d" providerId="LiveId" clId="{32D69C1D-99FB-4E7E-B9F7-2B3C714D7A55}" dt="2024-07-22T12:43:19.050" v="873" actId="478"/>
          <ac:picMkLst>
            <pc:docMk/>
            <pc:sldMk cId="1274220882" sldId="801"/>
            <ac:picMk id="6" creationId="{0B711EE3-82F4-4C77-B991-8B00E73F4522}"/>
          </ac:picMkLst>
        </pc:picChg>
        <pc:picChg chg="add mod">
          <ac:chgData name="" userId="4df855aef7cffa4d" providerId="LiveId" clId="{32D69C1D-99FB-4E7E-B9F7-2B3C714D7A55}" dt="2024-07-22T12:43:50.077" v="882" actId="1076"/>
          <ac:picMkLst>
            <pc:docMk/>
            <pc:sldMk cId="1274220882" sldId="801"/>
            <ac:picMk id="8" creationId="{E92CCCA6-6242-4F82-A5EA-FD5CB8BFA4BC}"/>
          </ac:picMkLst>
        </pc:picChg>
        <pc:picChg chg="add mod">
          <ac:chgData name="" userId="4df855aef7cffa4d" providerId="LiveId" clId="{32D69C1D-99FB-4E7E-B9F7-2B3C714D7A55}" dt="2024-07-22T12:43:50.077" v="882" actId="1076"/>
          <ac:picMkLst>
            <pc:docMk/>
            <pc:sldMk cId="1274220882" sldId="801"/>
            <ac:picMk id="9" creationId="{741E82BC-4460-4816-97B3-A9B2AE53E7C4}"/>
          </ac:picMkLst>
        </pc:picChg>
        <pc:picChg chg="add mod">
          <ac:chgData name="" userId="4df855aef7cffa4d" providerId="LiveId" clId="{32D69C1D-99FB-4E7E-B9F7-2B3C714D7A55}" dt="2024-07-22T12:43:50.077" v="882" actId="1076"/>
          <ac:picMkLst>
            <pc:docMk/>
            <pc:sldMk cId="1274220882" sldId="801"/>
            <ac:picMk id="10" creationId="{6332E842-246B-4B9F-817E-25D0A3CEC0D2}"/>
          </ac:picMkLst>
        </pc:picChg>
        <pc:picChg chg="add mod">
          <ac:chgData name="" userId="4df855aef7cffa4d" providerId="LiveId" clId="{32D69C1D-99FB-4E7E-B9F7-2B3C714D7A55}" dt="2024-07-22T12:43:50.077" v="882" actId="1076"/>
          <ac:picMkLst>
            <pc:docMk/>
            <pc:sldMk cId="1274220882" sldId="801"/>
            <ac:picMk id="11" creationId="{63003B14-E7CB-493C-AFD1-6A5DFE7EF6EC}"/>
          </ac:picMkLst>
        </pc:picChg>
        <pc:picChg chg="add del mod">
          <ac:chgData name="" userId="4df855aef7cffa4d" providerId="LiveId" clId="{32D69C1D-99FB-4E7E-B9F7-2B3C714D7A55}" dt="2024-07-22T12:44:35.467" v="962" actId="478"/>
          <ac:picMkLst>
            <pc:docMk/>
            <pc:sldMk cId="1274220882" sldId="801"/>
            <ac:picMk id="13" creationId="{0AA24294-46C0-4BA5-A6C9-136479A15A0B}"/>
          </ac:picMkLst>
        </pc:picChg>
        <pc:picChg chg="add del mod">
          <ac:chgData name="" userId="4df855aef7cffa4d" providerId="LiveId" clId="{32D69C1D-99FB-4E7E-B9F7-2B3C714D7A55}" dt="2024-07-22T12:44:54.165" v="966" actId="478"/>
          <ac:picMkLst>
            <pc:docMk/>
            <pc:sldMk cId="1274220882" sldId="801"/>
            <ac:picMk id="14" creationId="{0AE2D90B-EDF6-466E-BAFF-1B01981E716C}"/>
          </ac:picMkLst>
        </pc:picChg>
        <pc:picChg chg="add mod">
          <ac:chgData name="" userId="4df855aef7cffa4d" providerId="LiveId" clId="{32D69C1D-99FB-4E7E-B9F7-2B3C714D7A55}" dt="2024-07-22T12:44:53.159" v="965" actId="1076"/>
          <ac:picMkLst>
            <pc:docMk/>
            <pc:sldMk cId="1274220882" sldId="801"/>
            <ac:picMk id="15" creationId="{AFCBE6DC-D5E5-4FC1-9B98-6ED5793A3022}"/>
          </ac:picMkLst>
        </pc:picChg>
        <pc:picChg chg="add mod">
          <ac:chgData name="" userId="4df855aef7cffa4d" providerId="LiveId" clId="{32D69C1D-99FB-4E7E-B9F7-2B3C714D7A55}" dt="2024-07-22T12:44:57.254" v="967" actId="571"/>
          <ac:picMkLst>
            <pc:docMk/>
            <pc:sldMk cId="1274220882" sldId="801"/>
            <ac:picMk id="16" creationId="{0946F3E5-4C8F-4C13-837D-20C43B2E0EAC}"/>
          </ac:picMkLst>
        </pc:picChg>
        <pc:picChg chg="add mod">
          <ac:chgData name="" userId="4df855aef7cffa4d" providerId="LiveId" clId="{32D69C1D-99FB-4E7E-B9F7-2B3C714D7A55}" dt="2024-07-22T12:46:58.265" v="1088" actId="14100"/>
          <ac:picMkLst>
            <pc:docMk/>
            <pc:sldMk cId="1274220882" sldId="801"/>
            <ac:picMk id="18" creationId="{60B39D0C-72A0-4E9D-9E2A-10321B218611}"/>
          </ac:picMkLst>
        </pc:picChg>
        <pc:picChg chg="add del">
          <ac:chgData name="" userId="4df855aef7cffa4d" providerId="LiveId" clId="{32D69C1D-99FB-4E7E-B9F7-2B3C714D7A55}" dt="2024-07-22T12:46:33.173" v="1078" actId="478"/>
          <ac:picMkLst>
            <pc:docMk/>
            <pc:sldMk cId="1274220882" sldId="801"/>
            <ac:picMk id="1026" creationId="{A3E64FD9-C5C7-4357-9792-05B029918E11}"/>
          </ac:picMkLst>
        </pc:picChg>
      </pc:sldChg>
      <pc:sldChg chg="modSp add">
        <pc:chgData name="" userId="4df855aef7cffa4d" providerId="LiveId" clId="{32D69C1D-99FB-4E7E-B9F7-2B3C714D7A55}" dt="2024-07-23T04:19:25.739" v="2005" actId="1076"/>
        <pc:sldMkLst>
          <pc:docMk/>
          <pc:sldMk cId="454288314" sldId="802"/>
        </pc:sldMkLst>
        <pc:spChg chg="mod">
          <ac:chgData name="" userId="4df855aef7cffa4d" providerId="LiveId" clId="{32D69C1D-99FB-4E7E-B9F7-2B3C714D7A55}" dt="2024-07-23T04:18:49.726" v="1985" actId="14100"/>
          <ac:spMkLst>
            <pc:docMk/>
            <pc:sldMk cId="454288314" sldId="802"/>
            <ac:spMk id="4" creationId="{BC9FB5C9-6CAB-4D47-811B-7C930A800998}"/>
          </ac:spMkLst>
        </pc:spChg>
        <pc:spChg chg="mod">
          <ac:chgData name="" userId="4df855aef7cffa4d" providerId="LiveId" clId="{32D69C1D-99FB-4E7E-B9F7-2B3C714D7A55}" dt="2024-07-23T04:19:17.644" v="2004" actId="1076"/>
          <ac:spMkLst>
            <pc:docMk/>
            <pc:sldMk cId="454288314" sldId="802"/>
            <ac:spMk id="5" creationId="{F070C9C1-A596-4F72-BECA-CC268A61B57F}"/>
          </ac:spMkLst>
        </pc:spChg>
        <pc:spChg chg="mod">
          <ac:chgData name="" userId="4df855aef7cffa4d" providerId="LiveId" clId="{32D69C1D-99FB-4E7E-B9F7-2B3C714D7A55}" dt="2024-07-23T04:19:25.739" v="2005" actId="1076"/>
          <ac:spMkLst>
            <pc:docMk/>
            <pc:sldMk cId="454288314" sldId="802"/>
            <ac:spMk id="7" creationId="{BFAB5CCA-CCC7-4393-B1F6-CE090EF7E094}"/>
          </ac:spMkLst>
        </pc:spChg>
      </pc:sldChg>
    </pc:docChg>
  </pc:docChgLst>
  <pc:docChgLst>
    <pc:chgData userId="4df855aef7cffa4d" providerId="LiveId" clId="{412074C1-B1E9-4CD9-B9EC-A280CDA75214}"/>
    <pc:docChg chg="undo modSld">
      <pc:chgData name="" userId="4df855aef7cffa4d" providerId="LiveId" clId="{412074C1-B1E9-4CD9-B9EC-A280CDA75214}" dt="2024-07-22T06:45:32.912" v="18" actId="1076"/>
      <pc:docMkLst>
        <pc:docMk/>
      </pc:docMkLst>
      <pc:sldChg chg="modSp">
        <pc:chgData name="" userId="4df855aef7cffa4d" providerId="LiveId" clId="{412074C1-B1E9-4CD9-B9EC-A280CDA75214}" dt="2024-07-22T06:45:32.912" v="18" actId="1076"/>
        <pc:sldMkLst>
          <pc:docMk/>
          <pc:sldMk cId="849079194" sldId="519"/>
        </pc:sldMkLst>
        <pc:spChg chg="mod">
          <ac:chgData name="" userId="4df855aef7cffa4d" providerId="LiveId" clId="{412074C1-B1E9-4CD9-B9EC-A280CDA75214}" dt="2024-07-22T06:45:32.912" v="18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412074C1-B1E9-4CD9-B9EC-A280CDA75214}" dt="2024-07-22T06:44:48.264" v="6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412074C1-B1E9-4CD9-B9EC-A280CDA75214}" dt="2024-07-22T06:45:28.660" v="17" actId="1076"/>
          <ac:spMkLst>
            <pc:docMk/>
            <pc:sldMk cId="849079194" sldId="519"/>
            <ac:spMk id="6" creationId="{E1CB64D1-48BC-4AED-A444-CDAF33717A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7/23/2024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70708" y="2590155"/>
            <a:ext cx="11650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西ローマ帝国の滅亡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ローマ⑪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505160" y="5156925"/>
            <a:ext cx="918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なぜ西ローマ帝国は滅亡したのか？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3E6B54-C662-438E-A50D-9622DBE98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30" y="0"/>
            <a:ext cx="9669140" cy="6858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9FB5C9-6CAB-4D47-811B-7C930A800998}"/>
              </a:ext>
            </a:extLst>
          </p:cNvPr>
          <p:cNvSpPr/>
          <p:nvPr/>
        </p:nvSpPr>
        <p:spPr>
          <a:xfrm>
            <a:off x="1279687" y="143838"/>
            <a:ext cx="4498079" cy="61542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70C9C1-A596-4F72-BECA-CC268A61B57F}"/>
              </a:ext>
            </a:extLst>
          </p:cNvPr>
          <p:cNvSpPr txBox="1"/>
          <p:nvPr/>
        </p:nvSpPr>
        <p:spPr>
          <a:xfrm>
            <a:off x="2033980" y="5228389"/>
            <a:ext cx="298949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西ローマ帝国</a:t>
            </a:r>
            <a:endParaRPr kumimoji="1" lang="en-US" altLang="ja-JP" sz="3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AB5CCA-CCC7-4393-B1F6-CE090EF7E094}"/>
              </a:ext>
            </a:extLst>
          </p:cNvPr>
          <p:cNvSpPr/>
          <p:nvPr/>
        </p:nvSpPr>
        <p:spPr>
          <a:xfrm>
            <a:off x="4766617" y="3103139"/>
            <a:ext cx="256854" cy="23561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28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5E2E6A5-7732-42A8-B653-AF0BFD085E93}"/>
              </a:ext>
            </a:extLst>
          </p:cNvPr>
          <p:cNvSpPr/>
          <p:nvPr/>
        </p:nvSpPr>
        <p:spPr>
          <a:xfrm>
            <a:off x="320653" y="1105785"/>
            <a:ext cx="11662240" cy="5390707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F7B713A-D764-4551-AA41-9A9115DFD777}"/>
              </a:ext>
            </a:extLst>
          </p:cNvPr>
          <p:cNvSpPr/>
          <p:nvPr/>
        </p:nvSpPr>
        <p:spPr>
          <a:xfrm>
            <a:off x="450289" y="1229103"/>
            <a:ext cx="3499763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ゲルマン人侵入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の被害大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C8A406-A964-4B51-BE61-BD2BF5E07953}"/>
              </a:ext>
            </a:extLst>
          </p:cNvPr>
          <p:cNvSpPr txBox="1"/>
          <p:nvPr/>
        </p:nvSpPr>
        <p:spPr>
          <a:xfrm>
            <a:off x="320652" y="395011"/>
            <a:ext cx="333353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西ローマ帝国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359FDF-792D-4C3E-9867-C5AFB3EE6ECC}"/>
              </a:ext>
            </a:extLst>
          </p:cNvPr>
          <p:cNvSpPr/>
          <p:nvPr/>
        </p:nvSpPr>
        <p:spPr>
          <a:xfrm>
            <a:off x="450289" y="3854243"/>
            <a:ext cx="3499763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都市の衰退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92CCCA6-6242-4F82-A5EA-FD5CB8BF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7" y="2282360"/>
            <a:ext cx="1424135" cy="13760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41E82BC-4460-4816-97B3-A9B2AE53E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05" y="2505747"/>
            <a:ext cx="1551077" cy="11526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32E842-246B-4B9F-817E-25D0A3CEC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12" y="5042427"/>
            <a:ext cx="1570970" cy="11674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3003B14-E7CB-493C-AFD1-6A5DFE7EF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09" y="4707133"/>
            <a:ext cx="1502761" cy="150276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91A44F4-3B19-40D2-AA38-5DA34FF424B2}"/>
              </a:ext>
            </a:extLst>
          </p:cNvPr>
          <p:cNvSpPr/>
          <p:nvPr/>
        </p:nvSpPr>
        <p:spPr>
          <a:xfrm>
            <a:off x="4028481" y="1227980"/>
            <a:ext cx="3499763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皇帝権力の失墜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FCBE6DC-D5E5-4FC1-9B98-6ED5793A3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300" y="2154547"/>
            <a:ext cx="1502761" cy="150276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946F3E5-4C8F-4C13-837D-20C43B2E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061" y="2489841"/>
            <a:ext cx="1570970" cy="116746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F7DD4E-ED24-4C81-A1D6-3A25AC633DB6}"/>
              </a:ext>
            </a:extLst>
          </p:cNvPr>
          <p:cNvSpPr/>
          <p:nvPr/>
        </p:nvSpPr>
        <p:spPr>
          <a:xfrm>
            <a:off x="4028481" y="3850381"/>
            <a:ext cx="3917599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ゲルマン人傭兵隊長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オドアケル</a:t>
            </a:r>
            <a:endParaRPr kumimoji="1"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のクーデター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0B39D0C-72A0-4E9D-9E2A-10321B218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8482" y="5316278"/>
            <a:ext cx="1135294" cy="108562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4A5098-B27C-4FCC-A48C-659B97074DE3}"/>
              </a:ext>
            </a:extLst>
          </p:cNvPr>
          <p:cNvSpPr txBox="1"/>
          <p:nvPr/>
        </p:nvSpPr>
        <p:spPr>
          <a:xfrm>
            <a:off x="8313813" y="4535651"/>
            <a:ext cx="330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約１００年弱</a:t>
            </a:r>
            <a:endParaRPr kumimoji="1"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で滅亡</a:t>
            </a:r>
          </a:p>
        </p:txBody>
      </p:sp>
    </p:spTree>
    <p:extLst>
      <p:ext uri="{BB962C8B-B14F-4D97-AF65-F5344CB8AC3E}">
        <p14:creationId xmlns:p14="http://schemas.microsoft.com/office/powerpoint/2010/main" val="127422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90333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4" y="60661"/>
            <a:ext cx="43266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西ローマ帝国の滅亡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1" y="790941"/>
            <a:ext cx="4006866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ゲルマン人の大移動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CDD4A8-BE60-4922-B15D-012E033C7C75}"/>
              </a:ext>
            </a:extLst>
          </p:cNvPr>
          <p:cNvSpPr txBox="1"/>
          <p:nvPr/>
        </p:nvSpPr>
        <p:spPr>
          <a:xfrm>
            <a:off x="384381" y="1408142"/>
            <a:ext cx="98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・西側からゲルマン人が大移動　→　帝国内は混乱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F1B9114-8B05-44F1-B03C-88F27497300D}"/>
              </a:ext>
            </a:extLst>
          </p:cNvPr>
          <p:cNvSpPr/>
          <p:nvPr/>
        </p:nvSpPr>
        <p:spPr>
          <a:xfrm>
            <a:off x="384381" y="2034892"/>
            <a:ext cx="3251954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テオドシウス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A3867-3523-49B8-BCC1-4F919DDB60DB}"/>
              </a:ext>
            </a:extLst>
          </p:cNvPr>
          <p:cNvSpPr txBox="1"/>
          <p:nvPr/>
        </p:nvSpPr>
        <p:spPr>
          <a:xfrm>
            <a:off x="384381" y="2694691"/>
            <a:ext cx="885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・死後に帝国を東西に分割して息子２人に分与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917F9A-BA78-4F5C-8B86-7123A4EED73C}"/>
              </a:ext>
            </a:extLst>
          </p:cNvPr>
          <p:cNvSpPr txBox="1"/>
          <p:nvPr/>
        </p:nvSpPr>
        <p:spPr>
          <a:xfrm>
            <a:off x="5222195" y="3227378"/>
            <a:ext cx="633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東ローマ帝国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西ローマ帝国</a:t>
            </a:r>
            <a:endParaRPr lang="en-US" altLang="ja-JP" sz="3200" dirty="0">
              <a:solidFill>
                <a:srgbClr val="FFF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493FC1F-A344-4519-B27F-5C0510446EC4}"/>
              </a:ext>
            </a:extLst>
          </p:cNvPr>
          <p:cNvSpPr/>
          <p:nvPr/>
        </p:nvSpPr>
        <p:spPr>
          <a:xfrm>
            <a:off x="384382" y="3324424"/>
            <a:ext cx="3251954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東西ローマ帝国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4C8384-1BF1-47FA-A835-1BE3E5F71AF1}"/>
              </a:ext>
            </a:extLst>
          </p:cNvPr>
          <p:cNvSpPr txBox="1"/>
          <p:nvPr/>
        </p:nvSpPr>
        <p:spPr>
          <a:xfrm>
            <a:off x="384381" y="3939512"/>
            <a:ext cx="1157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東ローマ帝国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ビザンツ帝国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）：都コンスタンティノープル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10046E-6FD1-4D40-A5A6-D3237553EF9B}"/>
              </a:ext>
            </a:extLst>
          </p:cNvPr>
          <p:cNvSpPr txBox="1"/>
          <p:nvPr/>
        </p:nvSpPr>
        <p:spPr>
          <a:xfrm>
            <a:off x="2010359" y="4472199"/>
            <a:ext cx="1038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軍事的、経済的中心地　→　約１０００年間繁栄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BB5DC1B-115F-49BF-B2EA-2885F0ACDC04}"/>
              </a:ext>
            </a:extLst>
          </p:cNvPr>
          <p:cNvSpPr txBox="1"/>
          <p:nvPr/>
        </p:nvSpPr>
        <p:spPr>
          <a:xfrm>
            <a:off x="384381" y="5004886"/>
            <a:ext cx="514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西ローマ帝国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：都ローマ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A82BE7-6213-42BB-A1D1-58FBAA9873C1}"/>
              </a:ext>
            </a:extLst>
          </p:cNvPr>
          <p:cNvSpPr txBox="1"/>
          <p:nvPr/>
        </p:nvSpPr>
        <p:spPr>
          <a:xfrm>
            <a:off x="2010360" y="5581221"/>
            <a:ext cx="605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ゲルマン人侵入による衰退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6149C4-8E72-4A0E-B5DD-0DCB3EAABDB7}"/>
              </a:ext>
            </a:extLst>
          </p:cNvPr>
          <p:cNvSpPr txBox="1"/>
          <p:nvPr/>
        </p:nvSpPr>
        <p:spPr>
          <a:xfrm>
            <a:off x="2408681" y="6093099"/>
            <a:ext cx="9616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ゲルマン人傭兵隊長の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オドアケル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によって滅亡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662BF26B-52E2-B196-E464-10433B0A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" y="995125"/>
            <a:ext cx="12201684" cy="48677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B2CEE2-A119-45DD-A9CD-4FAD345C6C33}"/>
              </a:ext>
            </a:extLst>
          </p:cNvPr>
          <p:cNvSpPr txBox="1"/>
          <p:nvPr/>
        </p:nvSpPr>
        <p:spPr>
          <a:xfrm>
            <a:off x="8040650" y="586287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85D453-9F45-45F7-B31D-DC4020481975}"/>
              </a:ext>
            </a:extLst>
          </p:cNvPr>
          <p:cNvSpPr/>
          <p:nvPr/>
        </p:nvSpPr>
        <p:spPr>
          <a:xfrm>
            <a:off x="8726324" y="2269873"/>
            <a:ext cx="617403" cy="359814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元首政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CB75EC-D95B-4B49-9D05-D2818B3A3BE7}"/>
              </a:ext>
            </a:extLst>
          </p:cNvPr>
          <p:cNvSpPr/>
          <p:nvPr/>
        </p:nvSpPr>
        <p:spPr>
          <a:xfrm>
            <a:off x="9384788" y="2269873"/>
            <a:ext cx="1002974" cy="359814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五賢帝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F09AF4-5361-4F1D-8E5E-1A87E2B9047A}"/>
              </a:ext>
            </a:extLst>
          </p:cNvPr>
          <p:cNvSpPr/>
          <p:nvPr/>
        </p:nvSpPr>
        <p:spPr>
          <a:xfrm>
            <a:off x="10407593" y="2269873"/>
            <a:ext cx="586472" cy="359814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軍人皇帝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48C1CB-D7F1-4EA7-A952-97E496BB1573}"/>
              </a:ext>
            </a:extLst>
          </p:cNvPr>
          <p:cNvSpPr/>
          <p:nvPr/>
        </p:nvSpPr>
        <p:spPr>
          <a:xfrm>
            <a:off x="11013895" y="2269873"/>
            <a:ext cx="692552" cy="359814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専制君主政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id="{1140DEB7-E073-426C-BB8E-70D4CB672700}"/>
              </a:ext>
            </a:extLst>
          </p:cNvPr>
          <p:cNvSpPr/>
          <p:nvPr/>
        </p:nvSpPr>
        <p:spPr>
          <a:xfrm flipH="1">
            <a:off x="11726276" y="2259597"/>
            <a:ext cx="465723" cy="3603278"/>
          </a:xfrm>
          <a:prstGeom prst="frame">
            <a:avLst>
              <a:gd name="adj1" fmla="val 82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AD09AF2-3EFA-B1AC-40D3-04F640207D6B}"/>
              </a:ext>
            </a:extLst>
          </p:cNvPr>
          <p:cNvSpPr/>
          <p:nvPr/>
        </p:nvSpPr>
        <p:spPr>
          <a:xfrm>
            <a:off x="10528342" y="5248489"/>
            <a:ext cx="1028699" cy="500384"/>
          </a:xfrm>
          <a:prstGeom prst="wedgeRectCallout">
            <a:avLst>
              <a:gd name="adj1" fmla="val 68548"/>
              <a:gd name="adj2" fmla="val -309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57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B3CBAC-8D06-D9A1-E4E3-83D042251D07}"/>
              </a:ext>
            </a:extLst>
          </p:cNvPr>
          <p:cNvSpPr/>
          <p:nvPr/>
        </p:nvSpPr>
        <p:spPr>
          <a:xfrm>
            <a:off x="936414" y="1248973"/>
            <a:ext cx="3517197" cy="49190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5856879-05B8-F150-E778-084DD9C08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30" y="1275603"/>
            <a:ext cx="3033938" cy="19910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9FC6765-93BE-4B83-4F0D-248C43FD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758" y="3585219"/>
            <a:ext cx="2093438" cy="1936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6D2320-1ACA-1F73-C003-1E8E1674C92B}"/>
              </a:ext>
            </a:extLst>
          </p:cNvPr>
          <p:cNvSpPr/>
          <p:nvPr/>
        </p:nvSpPr>
        <p:spPr>
          <a:xfrm>
            <a:off x="1535886" y="5268991"/>
            <a:ext cx="2385392" cy="810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官僚組織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5C291F-D33F-FA9A-8FFC-31ACFA97CC61}"/>
              </a:ext>
            </a:extLst>
          </p:cNvPr>
          <p:cNvSpPr/>
          <p:nvPr/>
        </p:nvSpPr>
        <p:spPr>
          <a:xfrm>
            <a:off x="1984014" y="2865806"/>
            <a:ext cx="1477997" cy="719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軍隊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327E192-7C53-6A17-139F-4C1738AFF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874" y="2402037"/>
            <a:ext cx="1174969" cy="8645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4BDD43B-725B-8177-7BF4-E3999950C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650" y="1558849"/>
            <a:ext cx="1623038" cy="170777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E8F326-F9DF-4CC7-8D59-1A1AE2E17D14}"/>
              </a:ext>
            </a:extLst>
          </p:cNvPr>
          <p:cNvSpPr/>
          <p:nvPr/>
        </p:nvSpPr>
        <p:spPr>
          <a:xfrm>
            <a:off x="936414" y="529560"/>
            <a:ext cx="2816811" cy="719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ローマ帝国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159FDE89-14BB-48C5-A64D-FAB42BF3215D}"/>
              </a:ext>
            </a:extLst>
          </p:cNvPr>
          <p:cNvSpPr/>
          <p:nvPr/>
        </p:nvSpPr>
        <p:spPr>
          <a:xfrm>
            <a:off x="4608227" y="3687879"/>
            <a:ext cx="555368" cy="12086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AD69553-AC9D-4918-AC16-FF192756AD38}"/>
              </a:ext>
            </a:extLst>
          </p:cNvPr>
          <p:cNvSpPr/>
          <p:nvPr/>
        </p:nvSpPr>
        <p:spPr>
          <a:xfrm>
            <a:off x="5244403" y="3266625"/>
            <a:ext cx="977462" cy="22254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巨大化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F3F3180-DC29-4477-9FFE-936B96F1FC9C}"/>
              </a:ext>
            </a:extLst>
          </p:cNvPr>
          <p:cNvSpPr/>
          <p:nvPr/>
        </p:nvSpPr>
        <p:spPr>
          <a:xfrm>
            <a:off x="6370134" y="3687878"/>
            <a:ext cx="555368" cy="12086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7C340F6-EDCD-4948-82DA-A89ACEEEAF25}"/>
              </a:ext>
            </a:extLst>
          </p:cNvPr>
          <p:cNvSpPr/>
          <p:nvPr/>
        </p:nvSpPr>
        <p:spPr>
          <a:xfrm>
            <a:off x="7006310" y="3266624"/>
            <a:ext cx="977462" cy="222545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増税</a:t>
            </a:r>
            <a:endParaRPr kumimoji="1" lang="ja-JP" altLang="en-US" sz="4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44BBB0-9D91-4C31-84A4-3F52DFD9B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502" y="1829075"/>
            <a:ext cx="1229104" cy="1437549"/>
          </a:xfrm>
          <a:prstGeom prst="rect">
            <a:avLst/>
          </a:prstGeom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762D8C67-4F0B-4FD0-88A9-EB3D1F21B68D}"/>
              </a:ext>
            </a:extLst>
          </p:cNvPr>
          <p:cNvSpPr/>
          <p:nvPr/>
        </p:nvSpPr>
        <p:spPr>
          <a:xfrm>
            <a:off x="8132041" y="3687878"/>
            <a:ext cx="555368" cy="12086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E55F6C4-6C8F-41EA-AB94-4C9028274561}"/>
              </a:ext>
            </a:extLst>
          </p:cNvPr>
          <p:cNvSpPr/>
          <p:nvPr/>
        </p:nvSpPr>
        <p:spPr>
          <a:xfrm>
            <a:off x="8768216" y="3266624"/>
            <a:ext cx="2025907" cy="22254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属州</a:t>
            </a:r>
            <a:endParaRPr kumimoji="1" lang="en-US" altLang="ja-JP" sz="4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反乱</a:t>
            </a:r>
          </a:p>
        </p:txBody>
      </p:sp>
    </p:spTree>
    <p:extLst>
      <p:ext uri="{BB962C8B-B14F-4D97-AF65-F5344CB8AC3E}">
        <p14:creationId xmlns:p14="http://schemas.microsoft.com/office/powerpoint/2010/main" val="172539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375F7D-C62D-4C32-B7FA-01724A90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05" y="3263"/>
            <a:ext cx="9704989" cy="68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61A4A0-406A-435C-BCF0-3E7047F84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71" y="917321"/>
            <a:ext cx="8410858" cy="59406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AEDEEC-B022-4570-ACDB-B62DA0993538}"/>
              </a:ext>
            </a:extLst>
          </p:cNvPr>
          <p:cNvSpPr txBox="1"/>
          <p:nvPr/>
        </p:nvSpPr>
        <p:spPr>
          <a:xfrm>
            <a:off x="1682015" y="147880"/>
            <a:ext cx="75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ゲルマン人の大移動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375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～）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F2674C-C0A2-438D-B621-E397052D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85761" y="1639405"/>
            <a:ext cx="2009166" cy="1883958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852551E0-DAE8-461F-9911-768BF0A50FDD}"/>
              </a:ext>
            </a:extLst>
          </p:cNvPr>
          <p:cNvSpPr/>
          <p:nvPr/>
        </p:nvSpPr>
        <p:spPr>
          <a:xfrm>
            <a:off x="9935952" y="1609128"/>
            <a:ext cx="1634186" cy="846385"/>
          </a:xfrm>
          <a:prstGeom prst="wedgeRectCallout">
            <a:avLst>
              <a:gd name="adj1" fmla="val -70833"/>
              <a:gd name="adj2" fmla="val 242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フン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676C9D7-52D5-4A25-ACB1-D8C5E9D18C29}"/>
              </a:ext>
            </a:extLst>
          </p:cNvPr>
          <p:cNvSpPr/>
          <p:nvPr/>
        </p:nvSpPr>
        <p:spPr>
          <a:xfrm rot="3428927">
            <a:off x="4111044" y="2478120"/>
            <a:ext cx="699714" cy="1415259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DC588E1-275C-43E3-9E93-5E739E610581}"/>
              </a:ext>
            </a:extLst>
          </p:cNvPr>
          <p:cNvSpPr/>
          <p:nvPr/>
        </p:nvSpPr>
        <p:spPr>
          <a:xfrm rot="3428927">
            <a:off x="4805335" y="3183083"/>
            <a:ext cx="699714" cy="849097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80BA14-D831-4FEF-8544-7802048C5B2E}"/>
              </a:ext>
            </a:extLst>
          </p:cNvPr>
          <p:cNvSpPr/>
          <p:nvPr/>
        </p:nvSpPr>
        <p:spPr>
          <a:xfrm>
            <a:off x="5187377" y="2422187"/>
            <a:ext cx="2510099" cy="763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ゲルマン人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3C88E31D-3828-4A06-B465-28669239D9C0}"/>
              </a:ext>
            </a:extLst>
          </p:cNvPr>
          <p:cNvSpPr/>
          <p:nvPr/>
        </p:nvSpPr>
        <p:spPr>
          <a:xfrm rot="4044411">
            <a:off x="7601829" y="2132785"/>
            <a:ext cx="699714" cy="72276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A744FF98-8759-445A-90E4-8B5772F6635F}"/>
              </a:ext>
            </a:extLst>
          </p:cNvPr>
          <p:cNvSpPr/>
          <p:nvPr/>
        </p:nvSpPr>
        <p:spPr>
          <a:xfrm rot="4044411">
            <a:off x="7644703" y="2696757"/>
            <a:ext cx="699714" cy="72276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998D98C-1354-475A-8C0B-7F8C9999D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059" y="3908156"/>
            <a:ext cx="1442673" cy="1692285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9386F1E4-F5B5-4309-81C2-CDE19D1471A1}"/>
              </a:ext>
            </a:extLst>
          </p:cNvPr>
          <p:cNvSpPr/>
          <p:nvPr/>
        </p:nvSpPr>
        <p:spPr>
          <a:xfrm>
            <a:off x="913365" y="4349237"/>
            <a:ext cx="3960889" cy="763563"/>
          </a:xfrm>
          <a:prstGeom prst="wedgeRectCallout">
            <a:avLst>
              <a:gd name="adj1" fmla="val 58662"/>
              <a:gd name="adj2" fmla="val 939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収拾がつかない～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E5FBBE-AE8F-423D-920F-8E74DEB28F77}"/>
              </a:ext>
            </a:extLst>
          </p:cNvPr>
          <p:cNvSpPr/>
          <p:nvPr/>
        </p:nvSpPr>
        <p:spPr>
          <a:xfrm>
            <a:off x="4635674" y="5177116"/>
            <a:ext cx="1685058" cy="7635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A6560857-0837-4AE6-8D0A-3B758B02CF06}"/>
              </a:ext>
            </a:extLst>
          </p:cNvPr>
          <p:cNvSpPr/>
          <p:nvPr/>
        </p:nvSpPr>
        <p:spPr>
          <a:xfrm rot="2268933">
            <a:off x="7133771" y="3375020"/>
            <a:ext cx="699714" cy="1075756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5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F90C9F-5601-C8AA-FF03-55DEECA4AB20}"/>
              </a:ext>
            </a:extLst>
          </p:cNvPr>
          <p:cNvSpPr txBox="1"/>
          <p:nvPr/>
        </p:nvSpPr>
        <p:spPr>
          <a:xfrm>
            <a:off x="190136" y="363168"/>
            <a:ext cx="42317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テオドシウス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帝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53EBB4-B390-4FB4-AD9F-B4CFEFC5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1240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90C9F-5601-C8AA-FF03-55DEECA4AB20}"/>
              </a:ext>
            </a:extLst>
          </p:cNvPr>
          <p:cNvSpPr txBox="1"/>
          <p:nvPr/>
        </p:nvSpPr>
        <p:spPr>
          <a:xfrm>
            <a:off x="186780" y="1549839"/>
            <a:ext cx="891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帝国を</a:t>
            </a:r>
            <a:r>
              <a:rPr kumimoji="1" lang="ja-JP" altLang="en-US" sz="4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東西に分割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２子に分与（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395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FC384C-7F0E-0DF6-5B73-0F2E7C2CDDBE}"/>
              </a:ext>
            </a:extLst>
          </p:cNvPr>
          <p:cNvSpPr/>
          <p:nvPr/>
        </p:nvSpPr>
        <p:spPr>
          <a:xfrm>
            <a:off x="296060" y="3396327"/>
            <a:ext cx="3860075" cy="3128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4" y="4181417"/>
            <a:ext cx="1417712" cy="198977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97DDE5-FECF-06FA-73B3-1E664C6075FF}"/>
              </a:ext>
            </a:extLst>
          </p:cNvPr>
          <p:cNvSpPr txBox="1"/>
          <p:nvPr/>
        </p:nvSpPr>
        <p:spPr>
          <a:xfrm>
            <a:off x="296060" y="3396327"/>
            <a:ext cx="173254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97DDE5-FECF-06FA-73B3-1E664C6075FF}"/>
              </a:ext>
            </a:extLst>
          </p:cNvPr>
          <p:cNvSpPr txBox="1"/>
          <p:nvPr/>
        </p:nvSpPr>
        <p:spPr>
          <a:xfrm>
            <a:off x="399962" y="5719973"/>
            <a:ext cx="300826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テオドシウス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FC384C-7F0E-0DF6-5B73-0F2E7C2CDDBE}"/>
              </a:ext>
            </a:extLst>
          </p:cNvPr>
          <p:cNvSpPr/>
          <p:nvPr/>
        </p:nvSpPr>
        <p:spPr>
          <a:xfrm>
            <a:off x="5772848" y="3396327"/>
            <a:ext cx="2948595" cy="3128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4226121" y="3813575"/>
            <a:ext cx="1509666" cy="119531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死後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658" y="4839887"/>
            <a:ext cx="903394" cy="168465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AFC384C-7F0E-0DF6-5B73-0F2E7C2CDDBE}"/>
              </a:ext>
            </a:extLst>
          </p:cNvPr>
          <p:cNvSpPr/>
          <p:nvPr/>
        </p:nvSpPr>
        <p:spPr>
          <a:xfrm>
            <a:off x="8721443" y="3400063"/>
            <a:ext cx="2948594" cy="3128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97DDE5-FECF-06FA-73B3-1E664C6075FF}"/>
              </a:ext>
            </a:extLst>
          </p:cNvPr>
          <p:cNvSpPr txBox="1"/>
          <p:nvPr/>
        </p:nvSpPr>
        <p:spPr>
          <a:xfrm>
            <a:off x="5772849" y="3396327"/>
            <a:ext cx="767358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97DDE5-FECF-06FA-73B3-1E664C6075FF}"/>
              </a:ext>
            </a:extLst>
          </p:cNvPr>
          <p:cNvSpPr txBox="1"/>
          <p:nvPr/>
        </p:nvSpPr>
        <p:spPr>
          <a:xfrm>
            <a:off x="8721443" y="3400063"/>
            <a:ext cx="767358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729" y="3583610"/>
            <a:ext cx="1578298" cy="214734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496" y="3587346"/>
            <a:ext cx="1578298" cy="214734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97DDE5-FECF-06FA-73B3-1E664C6075FF}"/>
              </a:ext>
            </a:extLst>
          </p:cNvPr>
          <p:cNvSpPr txBox="1"/>
          <p:nvPr/>
        </p:nvSpPr>
        <p:spPr>
          <a:xfrm>
            <a:off x="6191300" y="5741716"/>
            <a:ext cx="224426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ホノリウス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97DDE5-FECF-06FA-73B3-1E664C6075FF}"/>
              </a:ext>
            </a:extLst>
          </p:cNvPr>
          <p:cNvSpPr txBox="1"/>
          <p:nvPr/>
        </p:nvSpPr>
        <p:spPr>
          <a:xfrm>
            <a:off x="9317782" y="5309238"/>
            <a:ext cx="1844928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アルカディウス</a:t>
            </a:r>
          </a:p>
        </p:txBody>
      </p:sp>
      <p:sp>
        <p:nvSpPr>
          <p:cNvPr id="24" name="吹き出し: 四角形 16">
            <a:extLst>
              <a:ext uri="{FF2B5EF4-FFF2-40B4-BE49-F238E27FC236}">
                <a16:creationId xmlns:a16="http://schemas.microsoft.com/office/drawing/2014/main" id="{65EA1036-DECF-4EC6-545B-BB9FC89123D7}"/>
              </a:ext>
            </a:extLst>
          </p:cNvPr>
          <p:cNvSpPr/>
          <p:nvPr/>
        </p:nvSpPr>
        <p:spPr>
          <a:xfrm>
            <a:off x="1934195" y="4412739"/>
            <a:ext cx="2013840" cy="763563"/>
          </a:xfrm>
          <a:prstGeom prst="wedgeRectCallout">
            <a:avLst>
              <a:gd name="adj1" fmla="val -63600"/>
              <a:gd name="adj2" fmla="val -124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広すぎる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0B656DE-E29D-4261-A7D3-45DAE94E603D}"/>
              </a:ext>
            </a:extLst>
          </p:cNvPr>
          <p:cNvSpPr txBox="1"/>
          <p:nvPr/>
        </p:nvSpPr>
        <p:spPr>
          <a:xfrm>
            <a:off x="5772849" y="2749996"/>
            <a:ext cx="29485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西ローマ帝国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108718-6EC9-4B05-8C03-CA39BE18646B}"/>
              </a:ext>
            </a:extLst>
          </p:cNvPr>
          <p:cNvSpPr txBox="1"/>
          <p:nvPr/>
        </p:nvSpPr>
        <p:spPr>
          <a:xfrm>
            <a:off x="8721443" y="2748128"/>
            <a:ext cx="29485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ローマ帝国</a:t>
            </a:r>
          </a:p>
        </p:txBody>
      </p:sp>
    </p:spTree>
    <p:extLst>
      <p:ext uri="{BB962C8B-B14F-4D97-AF65-F5344CB8AC3E}">
        <p14:creationId xmlns:p14="http://schemas.microsoft.com/office/powerpoint/2010/main" val="321275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46F6BA9-B998-4CC3-AD08-81B66B908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30" y="0"/>
            <a:ext cx="9669140" cy="685800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311901-46B3-4567-85FA-0652A5191003}"/>
              </a:ext>
            </a:extLst>
          </p:cNvPr>
          <p:cNvSpPr/>
          <p:nvPr/>
        </p:nvSpPr>
        <p:spPr>
          <a:xfrm>
            <a:off x="1261430" y="0"/>
            <a:ext cx="4564017" cy="585627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西ローマ帝国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2D75AB9-1AC0-44A5-8389-790A472290D5}"/>
              </a:ext>
            </a:extLst>
          </p:cNvPr>
          <p:cNvSpPr/>
          <p:nvPr/>
        </p:nvSpPr>
        <p:spPr>
          <a:xfrm>
            <a:off x="5936172" y="2301411"/>
            <a:ext cx="3423585" cy="455658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ローマ帝国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E6BE5D-CF87-46F5-AE37-AC5F7947C185}"/>
              </a:ext>
            </a:extLst>
          </p:cNvPr>
          <p:cNvSpPr txBox="1"/>
          <p:nvPr/>
        </p:nvSpPr>
        <p:spPr>
          <a:xfrm>
            <a:off x="8030966" y="6488668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</a:t>
            </a:r>
            <a:r>
              <a:rPr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探究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405002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3E6B54-C662-438E-A50D-9622DBE98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30" y="0"/>
            <a:ext cx="9669140" cy="6858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9FB5C9-6CAB-4D47-811B-7C930A800998}"/>
              </a:ext>
            </a:extLst>
          </p:cNvPr>
          <p:cNvSpPr/>
          <p:nvPr/>
        </p:nvSpPr>
        <p:spPr>
          <a:xfrm>
            <a:off x="5936172" y="2301411"/>
            <a:ext cx="3423585" cy="45565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70C9C1-A596-4F72-BECA-CC268A61B57F}"/>
              </a:ext>
            </a:extLst>
          </p:cNvPr>
          <p:cNvSpPr txBox="1"/>
          <p:nvPr/>
        </p:nvSpPr>
        <p:spPr>
          <a:xfrm>
            <a:off x="5712720" y="1063905"/>
            <a:ext cx="3870488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ローマ帝国</a:t>
            </a:r>
            <a:endParaRPr kumimoji="1" lang="en-US" altLang="ja-JP" sz="3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ビザンツ帝国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AB5CCA-CCC7-4393-B1F6-CE090EF7E094}"/>
              </a:ext>
            </a:extLst>
          </p:cNvPr>
          <p:cNvSpPr/>
          <p:nvPr/>
        </p:nvSpPr>
        <p:spPr>
          <a:xfrm>
            <a:off x="7125128" y="3092521"/>
            <a:ext cx="256854" cy="23561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44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213A8C-9D2D-4E65-8E09-AFD61ED6091C}"/>
              </a:ext>
            </a:extLst>
          </p:cNvPr>
          <p:cNvSpPr/>
          <p:nvPr/>
        </p:nvSpPr>
        <p:spPr>
          <a:xfrm>
            <a:off x="1256317" y="1137683"/>
            <a:ext cx="9332059" cy="5390707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EE16FA-68E2-45EA-BC91-70AB5889094B}"/>
              </a:ext>
            </a:extLst>
          </p:cNvPr>
          <p:cNvSpPr/>
          <p:nvPr/>
        </p:nvSpPr>
        <p:spPr>
          <a:xfrm>
            <a:off x="1385954" y="1261001"/>
            <a:ext cx="3499763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ゲルマン人侵入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の被害少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7A2F45-FE85-4839-B43E-1D09162A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42" y="2314258"/>
            <a:ext cx="1424135" cy="13760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54428C-341E-4FF8-8332-00B5D6F1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77" y="2454892"/>
            <a:ext cx="1549566" cy="115156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18A6E6-C706-4358-9108-508DB068FCAF}"/>
              </a:ext>
            </a:extLst>
          </p:cNvPr>
          <p:cNvSpPr/>
          <p:nvPr/>
        </p:nvSpPr>
        <p:spPr>
          <a:xfrm>
            <a:off x="1391211" y="3897743"/>
            <a:ext cx="3499763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軍事的、経済的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中心地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B3869F7-4A0C-4744-9E97-ED6CB0FF7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70" y="4941681"/>
            <a:ext cx="1657122" cy="147691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84F1DB-F2D7-4D1B-8970-2B3F02477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851" y="4941681"/>
            <a:ext cx="1511595" cy="151159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BDE0EF-B309-410E-A088-9B7382C1290A}"/>
              </a:ext>
            </a:extLst>
          </p:cNvPr>
          <p:cNvSpPr/>
          <p:nvPr/>
        </p:nvSpPr>
        <p:spPr>
          <a:xfrm>
            <a:off x="4972822" y="1267095"/>
            <a:ext cx="3499763" cy="2555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各地に大都市が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健在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116EBC1-DA10-4178-A3E8-5A5BC1CC2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430" y="2238667"/>
            <a:ext cx="1361042" cy="12895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B66AAF-53D4-4E58-B019-374EB9B97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169129" y="1956589"/>
            <a:ext cx="1853742" cy="185374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21E7FC-9BAB-4E24-A5F3-8ABA46436B5E}"/>
              </a:ext>
            </a:extLst>
          </p:cNvPr>
          <p:cNvSpPr txBox="1"/>
          <p:nvPr/>
        </p:nvSpPr>
        <p:spPr>
          <a:xfrm>
            <a:off x="5147864" y="4821566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約１０００年間の繁栄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45E848-430E-4BD0-B6C8-1D7592EC3BC3}"/>
              </a:ext>
            </a:extLst>
          </p:cNvPr>
          <p:cNvSpPr txBox="1"/>
          <p:nvPr/>
        </p:nvSpPr>
        <p:spPr>
          <a:xfrm>
            <a:off x="1256316" y="426909"/>
            <a:ext cx="732415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ローマ帝国</a:t>
            </a:r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ビザンツ帝国</a:t>
            </a:r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7342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12893</TotalTime>
  <Words>255</Words>
  <Application>Microsoft Office PowerPoint</Application>
  <PresentationFormat>ワイド画面</PresentationFormat>
  <Paragraphs>71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636</cp:revision>
  <dcterms:created xsi:type="dcterms:W3CDTF">2019-06-25T21:59:19Z</dcterms:created>
  <dcterms:modified xsi:type="dcterms:W3CDTF">2024-07-23T04:19:29Z</dcterms:modified>
</cp:coreProperties>
</file>