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519" r:id="rId2"/>
    <p:sldId id="511" r:id="rId3"/>
    <p:sldId id="583" r:id="rId4"/>
    <p:sldId id="266" r:id="rId5"/>
    <p:sldId id="584" r:id="rId6"/>
    <p:sldId id="585" r:id="rId7"/>
    <p:sldId id="586" r:id="rId8"/>
    <p:sldId id="587" r:id="rId9"/>
    <p:sldId id="588" r:id="rId10"/>
    <p:sldId id="589" r:id="rId11"/>
    <p:sldId id="79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8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5F46AA8D-6888-4B36-943C-EFD2C83A082A}"/>
    <pc:docChg chg="undo custSel addSld delSld modSld sldOrd">
      <pc:chgData name="" userId="4df855aef7cffa4d" providerId="LiveId" clId="{5F46AA8D-6888-4B36-943C-EFD2C83A082A}" dt="2024-07-03T08:30:37.095" v="2834" actId="20577"/>
      <pc:docMkLst>
        <pc:docMk/>
      </pc:docMkLst>
      <pc:sldChg chg="del">
        <pc:chgData name="" userId="4df855aef7cffa4d" providerId="LiveId" clId="{5F46AA8D-6888-4B36-943C-EFD2C83A082A}" dt="2024-07-02T06:07:30.792" v="23" actId="2696"/>
        <pc:sldMkLst>
          <pc:docMk/>
          <pc:sldMk cId="920064771" sldId="259"/>
        </pc:sldMkLst>
      </pc:sldChg>
      <pc:sldChg chg="modSp ord">
        <pc:chgData name="" userId="4df855aef7cffa4d" providerId="LiveId" clId="{5F46AA8D-6888-4B36-943C-EFD2C83A082A}" dt="2024-07-02T06:27:59.049" v="512" actId="14100"/>
        <pc:sldMkLst>
          <pc:docMk/>
          <pc:sldMk cId="501231888" sldId="266"/>
        </pc:sldMkLst>
        <pc:spChg chg="mod">
          <ac:chgData name="" userId="4df855aef7cffa4d" providerId="LiveId" clId="{5F46AA8D-6888-4B36-943C-EFD2C83A082A}" dt="2024-07-02T06:27:59.049" v="512" actId="14100"/>
          <ac:spMkLst>
            <pc:docMk/>
            <pc:sldMk cId="501231888" sldId="266"/>
            <ac:spMk id="25" creationId="{E14BC04E-25E8-8D5D-8FAB-7E82F2C5C133}"/>
          </ac:spMkLst>
        </pc:spChg>
      </pc:sldChg>
      <pc:sldChg chg="del">
        <pc:chgData name="" userId="4df855aef7cffa4d" providerId="LiveId" clId="{5F46AA8D-6888-4B36-943C-EFD2C83A082A}" dt="2024-07-02T06:07:36.014" v="27" actId="2696"/>
        <pc:sldMkLst>
          <pc:docMk/>
          <pc:sldMk cId="2095985932" sldId="268"/>
        </pc:sldMkLst>
      </pc:sldChg>
      <pc:sldChg chg="del">
        <pc:chgData name="" userId="4df855aef7cffa4d" providerId="LiveId" clId="{5F46AA8D-6888-4B36-943C-EFD2C83A082A}" dt="2024-07-02T06:07:35.669" v="26" actId="2696"/>
        <pc:sldMkLst>
          <pc:docMk/>
          <pc:sldMk cId="1982234594" sldId="269"/>
        </pc:sldMkLst>
      </pc:sldChg>
      <pc:sldChg chg="del">
        <pc:chgData name="" userId="4df855aef7cffa4d" providerId="LiveId" clId="{5F46AA8D-6888-4B36-943C-EFD2C83A082A}" dt="2024-07-02T06:07:37.108" v="30" actId="2696"/>
        <pc:sldMkLst>
          <pc:docMk/>
          <pc:sldMk cId="1999148939" sldId="270"/>
        </pc:sldMkLst>
      </pc:sldChg>
      <pc:sldChg chg="del">
        <pc:chgData name="" userId="4df855aef7cffa4d" providerId="LiveId" clId="{5F46AA8D-6888-4B36-943C-EFD2C83A082A}" dt="2024-07-02T06:07:36.716" v="29" actId="2696"/>
        <pc:sldMkLst>
          <pc:docMk/>
          <pc:sldMk cId="1323872791" sldId="271"/>
        </pc:sldMkLst>
      </pc:sldChg>
      <pc:sldChg chg="del">
        <pc:chgData name="" userId="4df855aef7cffa4d" providerId="LiveId" clId="{5F46AA8D-6888-4B36-943C-EFD2C83A082A}" dt="2024-07-02T06:07:37.439" v="31" actId="2696"/>
        <pc:sldMkLst>
          <pc:docMk/>
          <pc:sldMk cId="2700874664" sldId="272"/>
        </pc:sldMkLst>
      </pc:sldChg>
      <pc:sldChg chg="del">
        <pc:chgData name="" userId="4df855aef7cffa4d" providerId="LiveId" clId="{5F46AA8D-6888-4B36-943C-EFD2C83A082A}" dt="2024-07-02T06:07:37.815" v="32" actId="2696"/>
        <pc:sldMkLst>
          <pc:docMk/>
          <pc:sldMk cId="1379055200" sldId="273"/>
        </pc:sldMkLst>
      </pc:sldChg>
      <pc:sldChg chg="del">
        <pc:chgData name="" userId="4df855aef7cffa4d" providerId="LiveId" clId="{5F46AA8D-6888-4B36-943C-EFD2C83A082A}" dt="2024-07-02T06:07:36.326" v="28" actId="2696"/>
        <pc:sldMkLst>
          <pc:docMk/>
          <pc:sldMk cId="3153762295" sldId="311"/>
        </pc:sldMkLst>
      </pc:sldChg>
      <pc:sldChg chg="addSp modSp">
        <pc:chgData name="" userId="4df855aef7cffa4d" providerId="LiveId" clId="{5F46AA8D-6888-4B36-943C-EFD2C83A082A}" dt="2024-07-02T06:32:21.494" v="668" actId="20577"/>
        <pc:sldMkLst>
          <pc:docMk/>
          <pc:sldMk cId="4265719644" sldId="511"/>
        </pc:sldMkLst>
        <pc:spChg chg="mod ord">
          <ac:chgData name="" userId="4df855aef7cffa4d" providerId="LiveId" clId="{5F46AA8D-6888-4B36-943C-EFD2C83A082A}" dt="2024-07-02T06:31:32.687" v="631" actId="166"/>
          <ac:spMkLst>
            <pc:docMk/>
            <pc:sldMk cId="4265719644" sldId="511"/>
            <ac:spMk id="3" creationId="{1140DEB7-E073-426C-BB8E-70D4CB672700}"/>
          </ac:spMkLst>
        </pc:spChg>
        <pc:spChg chg="add mod">
          <ac:chgData name="" userId="4df855aef7cffa4d" providerId="LiveId" clId="{5F46AA8D-6888-4B36-943C-EFD2C83A082A}" dt="2024-07-02T06:31:50.457" v="656" actId="207"/>
          <ac:spMkLst>
            <pc:docMk/>
            <pc:sldMk cId="4265719644" sldId="511"/>
            <ac:spMk id="4" creationId="{4885D453-9F45-45F7-B31D-DC4020481975}"/>
          </ac:spMkLst>
        </pc:spChg>
        <pc:spChg chg="mod ord">
          <ac:chgData name="" userId="4df855aef7cffa4d" providerId="LiveId" clId="{5F46AA8D-6888-4B36-943C-EFD2C83A082A}" dt="2024-07-02T06:32:12.739" v="659" actId="1076"/>
          <ac:spMkLst>
            <pc:docMk/>
            <pc:sldMk cId="4265719644" sldId="511"/>
            <ac:spMk id="7" creationId="{AAD09AF2-3EFA-B1AC-40D3-04F640207D6B}"/>
          </ac:spMkLst>
        </pc:spChg>
        <pc:spChg chg="add mod">
          <ac:chgData name="" userId="4df855aef7cffa4d" providerId="LiveId" clId="{5F46AA8D-6888-4B36-943C-EFD2C83A082A}" dt="2024-07-02T06:31:53.069" v="657" actId="207"/>
          <ac:spMkLst>
            <pc:docMk/>
            <pc:sldMk cId="4265719644" sldId="511"/>
            <ac:spMk id="9" creationId="{80CB75EC-D95B-4B49-9D05-D2818B3A3BE7}"/>
          </ac:spMkLst>
        </pc:spChg>
        <pc:spChg chg="add mod">
          <ac:chgData name="" userId="4df855aef7cffa4d" providerId="LiveId" clId="{5F46AA8D-6888-4B36-943C-EFD2C83A082A}" dt="2024-07-02T06:31:56.586" v="658" actId="207"/>
          <ac:spMkLst>
            <pc:docMk/>
            <pc:sldMk cId="4265719644" sldId="511"/>
            <ac:spMk id="10" creationId="{53F09AF4-5361-4F1D-8E5E-1A87E2B9047A}"/>
          </ac:spMkLst>
        </pc:spChg>
        <pc:spChg chg="add mod">
          <ac:chgData name="" userId="4df855aef7cffa4d" providerId="LiveId" clId="{5F46AA8D-6888-4B36-943C-EFD2C83A082A}" dt="2024-07-02T06:32:21.494" v="668" actId="20577"/>
          <ac:spMkLst>
            <pc:docMk/>
            <pc:sldMk cId="4265719644" sldId="511"/>
            <ac:spMk id="11" creationId="{FD48C1CB-D7F1-4EA7-A952-97E496BB1573}"/>
          </ac:spMkLst>
        </pc:spChg>
      </pc:sldChg>
      <pc:sldChg chg="modSp">
        <pc:chgData name="" userId="4df855aef7cffa4d" providerId="LiveId" clId="{5F46AA8D-6888-4B36-943C-EFD2C83A082A}" dt="2024-07-02T06:06:23.333" v="18" actId="121"/>
        <pc:sldMkLst>
          <pc:docMk/>
          <pc:sldMk cId="849079194" sldId="519"/>
        </pc:sldMkLst>
        <pc:spChg chg="mod">
          <ac:chgData name="" userId="4df855aef7cffa4d" providerId="LiveId" clId="{5F46AA8D-6888-4B36-943C-EFD2C83A082A}" dt="2024-07-02T06:06:06.345" v="15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5F46AA8D-6888-4B36-943C-EFD2C83A082A}" dt="2024-07-02T06:05:35.623" v="7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5F46AA8D-6888-4B36-943C-EFD2C83A082A}" dt="2024-07-02T06:06:23.333" v="18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5F46AA8D-6888-4B36-943C-EFD2C83A082A}" dt="2024-07-02T06:07:35.309" v="25" actId="2696"/>
        <pc:sldMkLst>
          <pc:docMk/>
          <pc:sldMk cId="2058823138" sldId="573"/>
        </pc:sldMkLst>
      </pc:sldChg>
      <pc:sldChg chg="del">
        <pc:chgData name="" userId="4df855aef7cffa4d" providerId="LiveId" clId="{5F46AA8D-6888-4B36-943C-EFD2C83A082A}" dt="2024-07-02T06:07:38.717" v="34" actId="2696"/>
        <pc:sldMkLst>
          <pc:docMk/>
          <pc:sldMk cId="3503917146" sldId="578"/>
        </pc:sldMkLst>
      </pc:sldChg>
      <pc:sldChg chg="del">
        <pc:chgData name="" userId="4df855aef7cffa4d" providerId="LiveId" clId="{5F46AA8D-6888-4B36-943C-EFD2C83A082A}" dt="2024-07-02T06:07:39.104" v="35" actId="2696"/>
        <pc:sldMkLst>
          <pc:docMk/>
          <pc:sldMk cId="4203111037" sldId="579"/>
        </pc:sldMkLst>
      </pc:sldChg>
      <pc:sldChg chg="del">
        <pc:chgData name="" userId="4df855aef7cffa4d" providerId="LiveId" clId="{5F46AA8D-6888-4B36-943C-EFD2C83A082A}" dt="2024-07-02T06:07:39.572" v="36" actId="2696"/>
        <pc:sldMkLst>
          <pc:docMk/>
          <pc:sldMk cId="3461018699" sldId="581"/>
        </pc:sldMkLst>
      </pc:sldChg>
      <pc:sldChg chg="addSp delSp modSp add modAnim">
        <pc:chgData name="" userId="4df855aef7cffa4d" providerId="LiveId" clId="{5F46AA8D-6888-4B36-943C-EFD2C83A082A}" dt="2024-07-02T06:36:21.474" v="805" actId="207"/>
        <pc:sldMkLst>
          <pc:docMk/>
          <pc:sldMk cId="2210595342" sldId="583"/>
        </pc:sldMkLst>
        <pc:spChg chg="del">
          <ac:chgData name="" userId="4df855aef7cffa4d" providerId="LiveId" clId="{5F46AA8D-6888-4B36-943C-EFD2C83A082A}" dt="2024-07-02T06:11:12.795" v="168" actId="478"/>
          <ac:spMkLst>
            <pc:docMk/>
            <pc:sldMk cId="2210595342" sldId="583"/>
            <ac:spMk id="2" creationId="{D0510823-40D3-F116-2E17-0AB2B8A81B9C}"/>
          </ac:spMkLst>
        </pc:spChg>
        <pc:spChg chg="del">
          <ac:chgData name="" userId="4df855aef7cffa4d" providerId="LiveId" clId="{5F46AA8D-6888-4B36-943C-EFD2C83A082A}" dt="2024-07-02T06:11:12.795" v="168" actId="478"/>
          <ac:spMkLst>
            <pc:docMk/>
            <pc:sldMk cId="2210595342" sldId="583"/>
            <ac:spMk id="3" creationId="{B7A193BF-1CD9-47D6-153F-0E3B93D399DC}"/>
          </ac:spMkLst>
        </pc:spChg>
        <pc:spChg chg="del">
          <ac:chgData name="" userId="4df855aef7cffa4d" providerId="LiveId" clId="{5F46AA8D-6888-4B36-943C-EFD2C83A082A}" dt="2024-07-02T06:11:12.795" v="168" actId="478"/>
          <ac:spMkLst>
            <pc:docMk/>
            <pc:sldMk cId="2210595342" sldId="583"/>
            <ac:spMk id="4" creationId="{09535388-26E9-2D68-92D8-9F92DF29B8D9}"/>
          </ac:spMkLst>
        </pc:spChg>
        <pc:spChg chg="del">
          <ac:chgData name="" userId="4df855aef7cffa4d" providerId="LiveId" clId="{5F46AA8D-6888-4B36-943C-EFD2C83A082A}" dt="2024-07-02T06:11:12.795" v="168" actId="478"/>
          <ac:spMkLst>
            <pc:docMk/>
            <pc:sldMk cId="2210595342" sldId="583"/>
            <ac:spMk id="5" creationId="{FE633874-71A7-3FA8-6A5F-5A0B36587CC6}"/>
          </ac:spMkLst>
        </pc:spChg>
        <pc:spChg chg="mod">
          <ac:chgData name="" userId="4df855aef7cffa4d" providerId="LiveId" clId="{5F46AA8D-6888-4B36-943C-EFD2C83A082A}" dt="2024-07-02T06:21:46.110" v="317" actId="20577"/>
          <ac:spMkLst>
            <pc:docMk/>
            <pc:sldMk cId="2210595342" sldId="583"/>
            <ac:spMk id="7" creationId="{38F68133-E76C-E2EC-1404-FDBEF6656B94}"/>
          </ac:spMkLst>
        </pc:spChg>
        <pc:spChg chg="mod">
          <ac:chgData name="" userId="4df855aef7cffa4d" providerId="LiveId" clId="{5F46AA8D-6888-4B36-943C-EFD2C83A082A}" dt="2024-07-02T06:11:31.849" v="177" actId="1076"/>
          <ac:spMkLst>
            <pc:docMk/>
            <pc:sldMk cId="2210595342" sldId="583"/>
            <ac:spMk id="11" creationId="{C5E6AE3E-FB2D-3979-01D0-DC287F33BC2A}"/>
          </ac:spMkLst>
        </pc:spChg>
        <pc:spChg chg="add mod">
          <ac:chgData name="" userId="4df855aef7cffa4d" providerId="LiveId" clId="{5F46AA8D-6888-4B36-943C-EFD2C83A082A}" dt="2024-07-02T06:22:18.364" v="326" actId="122"/>
          <ac:spMkLst>
            <pc:docMk/>
            <pc:sldMk cId="2210595342" sldId="583"/>
            <ac:spMk id="12" creationId="{F980EA17-8FD3-4D93-A153-13A6917EDF5F}"/>
          </ac:spMkLst>
        </pc:spChg>
        <pc:spChg chg="mod">
          <ac:chgData name="" userId="4df855aef7cffa4d" providerId="LiveId" clId="{5F46AA8D-6888-4B36-943C-EFD2C83A082A}" dt="2024-07-02T06:19:15.616" v="218" actId="1076"/>
          <ac:spMkLst>
            <pc:docMk/>
            <pc:sldMk cId="2210595342" sldId="583"/>
            <ac:spMk id="14" creationId="{655FBF82-623F-91EE-C770-FD1CF6485FF6}"/>
          </ac:spMkLst>
        </pc:spChg>
        <pc:spChg chg="mod">
          <ac:chgData name="" userId="4df855aef7cffa4d" providerId="LiveId" clId="{5F46AA8D-6888-4B36-943C-EFD2C83A082A}" dt="2024-07-02T06:19:13.552" v="217" actId="14100"/>
          <ac:spMkLst>
            <pc:docMk/>
            <pc:sldMk cId="2210595342" sldId="583"/>
            <ac:spMk id="16" creationId="{FCFF8947-51FF-3C32-3710-BA2DE3601F9E}"/>
          </ac:spMkLst>
        </pc:spChg>
        <pc:spChg chg="mod">
          <ac:chgData name="" userId="4df855aef7cffa4d" providerId="LiveId" clId="{5F46AA8D-6888-4B36-943C-EFD2C83A082A}" dt="2024-07-02T06:22:51.902" v="330" actId="1076"/>
          <ac:spMkLst>
            <pc:docMk/>
            <pc:sldMk cId="2210595342" sldId="583"/>
            <ac:spMk id="18" creationId="{1FCDD492-3EFC-A8B6-1C4B-611D14EC1445}"/>
          </ac:spMkLst>
        </pc:spChg>
        <pc:spChg chg="mod">
          <ac:chgData name="" userId="4df855aef7cffa4d" providerId="LiveId" clId="{5F46AA8D-6888-4B36-943C-EFD2C83A082A}" dt="2024-07-02T06:19:28.926" v="223" actId="14100"/>
          <ac:spMkLst>
            <pc:docMk/>
            <pc:sldMk cId="2210595342" sldId="583"/>
            <ac:spMk id="19" creationId="{9C8F7405-662D-6AE1-CF54-25E5912A34A1}"/>
          </ac:spMkLst>
        </pc:spChg>
        <pc:spChg chg="mod">
          <ac:chgData name="" userId="4df855aef7cffa4d" providerId="LiveId" clId="{5F46AA8D-6888-4B36-943C-EFD2C83A082A}" dt="2024-07-02T06:12:14.121" v="186" actId="1076"/>
          <ac:spMkLst>
            <pc:docMk/>
            <pc:sldMk cId="2210595342" sldId="583"/>
            <ac:spMk id="22" creationId="{C862001F-B645-7A94-42E1-CB43AC98BCAF}"/>
          </ac:spMkLst>
        </pc:spChg>
        <pc:spChg chg="mod">
          <ac:chgData name="" userId="4df855aef7cffa4d" providerId="LiveId" clId="{5F46AA8D-6888-4B36-943C-EFD2C83A082A}" dt="2024-07-02T06:13:13.681" v="206" actId="1076"/>
          <ac:spMkLst>
            <pc:docMk/>
            <pc:sldMk cId="2210595342" sldId="583"/>
            <ac:spMk id="23" creationId="{D9659C47-2B61-522E-4F01-57889F44D3BC}"/>
          </ac:spMkLst>
        </pc:spChg>
        <pc:spChg chg="mod">
          <ac:chgData name="" userId="4df855aef7cffa4d" providerId="LiveId" clId="{5F46AA8D-6888-4B36-943C-EFD2C83A082A}" dt="2024-07-02T06:19:32.312" v="224" actId="14100"/>
          <ac:spMkLst>
            <pc:docMk/>
            <pc:sldMk cId="2210595342" sldId="583"/>
            <ac:spMk id="24" creationId="{A5555219-B34F-D828-3ACD-3CBF44E4C63C}"/>
          </ac:spMkLst>
        </pc:spChg>
        <pc:spChg chg="mod">
          <ac:chgData name="" userId="4df855aef7cffa4d" providerId="LiveId" clId="{5F46AA8D-6888-4B36-943C-EFD2C83A082A}" dt="2024-07-02T06:19:45.840" v="231" actId="14100"/>
          <ac:spMkLst>
            <pc:docMk/>
            <pc:sldMk cId="2210595342" sldId="583"/>
            <ac:spMk id="25" creationId="{F6589127-7428-86D1-5568-C5103AE26DE4}"/>
          </ac:spMkLst>
        </pc:spChg>
        <pc:spChg chg="add mod">
          <ac:chgData name="" userId="4df855aef7cffa4d" providerId="LiveId" clId="{5F46AA8D-6888-4B36-943C-EFD2C83A082A}" dt="2024-07-02T06:36:17.458" v="804" actId="207"/>
          <ac:spMkLst>
            <pc:docMk/>
            <pc:sldMk cId="2210595342" sldId="583"/>
            <ac:spMk id="26" creationId="{AE760D51-4B35-404A-936D-1F55861D473C}"/>
          </ac:spMkLst>
        </pc:spChg>
        <pc:spChg chg="add del mod">
          <ac:chgData name="" userId="4df855aef7cffa4d" providerId="LiveId" clId="{5F46AA8D-6888-4B36-943C-EFD2C83A082A}" dt="2024-07-02T06:25:19.845" v="451" actId="478"/>
          <ac:spMkLst>
            <pc:docMk/>
            <pc:sldMk cId="2210595342" sldId="583"/>
            <ac:spMk id="27" creationId="{184B1267-DA35-4C6B-86B2-893A26653FFA}"/>
          </ac:spMkLst>
        </pc:spChg>
        <pc:spChg chg="add mod">
          <ac:chgData name="" userId="4df855aef7cffa4d" providerId="LiveId" clId="{5F46AA8D-6888-4B36-943C-EFD2C83A082A}" dt="2024-07-02T06:27:25.510" v="508" actId="1076"/>
          <ac:spMkLst>
            <pc:docMk/>
            <pc:sldMk cId="2210595342" sldId="583"/>
            <ac:spMk id="28" creationId="{8FD22282-0823-4744-8D60-087EB2967270}"/>
          </ac:spMkLst>
        </pc:spChg>
        <pc:spChg chg="add mod ord">
          <ac:chgData name="" userId="4df855aef7cffa4d" providerId="LiveId" clId="{5F46AA8D-6888-4B36-943C-EFD2C83A082A}" dt="2024-07-02T06:27:25.510" v="508" actId="1076"/>
          <ac:spMkLst>
            <pc:docMk/>
            <pc:sldMk cId="2210595342" sldId="583"/>
            <ac:spMk id="29" creationId="{CC352E6F-D935-4B26-A6CF-D849E4935BA0}"/>
          </ac:spMkLst>
        </pc:spChg>
        <pc:spChg chg="add mod">
          <ac:chgData name="" userId="4df855aef7cffa4d" providerId="LiveId" clId="{5F46AA8D-6888-4B36-943C-EFD2C83A082A}" dt="2024-07-02T06:36:21.474" v="805" actId="207"/>
          <ac:spMkLst>
            <pc:docMk/>
            <pc:sldMk cId="2210595342" sldId="583"/>
            <ac:spMk id="30" creationId="{5A866CDF-A445-46A4-ACF4-17035C0011AB}"/>
          </ac:spMkLst>
        </pc:spChg>
        <pc:picChg chg="del">
          <ac:chgData name="" userId="4df855aef7cffa4d" providerId="LiveId" clId="{5F46AA8D-6888-4B36-943C-EFD2C83A082A}" dt="2024-07-02T06:19:34.368" v="225" actId="478"/>
          <ac:picMkLst>
            <pc:docMk/>
            <pc:sldMk cId="2210595342" sldId="583"/>
            <ac:picMk id="6" creationId="{7387CACC-34D8-E80C-0DA2-F43A8251A9CE}"/>
          </ac:picMkLst>
        </pc:picChg>
        <pc:picChg chg="add mod">
          <ac:chgData name="" userId="4df855aef7cffa4d" providerId="LiveId" clId="{5F46AA8D-6888-4B36-943C-EFD2C83A082A}" dt="2024-07-02T06:13:21.302" v="207" actId="1076"/>
          <ac:picMkLst>
            <pc:docMk/>
            <pc:sldMk cId="2210595342" sldId="583"/>
            <ac:picMk id="8" creationId="{F8BFE6F6-7E01-4B9E-AFE4-7B6768F9DBC3}"/>
          </ac:picMkLst>
        </pc:picChg>
        <pc:picChg chg="add mod">
          <ac:chgData name="" userId="4df855aef7cffa4d" providerId="LiveId" clId="{5F46AA8D-6888-4B36-943C-EFD2C83A082A}" dt="2024-07-02T06:20:27.052" v="236" actId="1076"/>
          <ac:picMkLst>
            <pc:docMk/>
            <pc:sldMk cId="2210595342" sldId="583"/>
            <ac:picMk id="9" creationId="{4BBF8FA5-305B-4469-B505-941133B5F8EE}"/>
          </ac:picMkLst>
        </pc:picChg>
        <pc:picChg chg="del">
          <ac:chgData name="" userId="4df855aef7cffa4d" providerId="LiveId" clId="{5F46AA8D-6888-4B36-943C-EFD2C83A082A}" dt="2024-07-02T06:11:30.025" v="176" actId="478"/>
          <ac:picMkLst>
            <pc:docMk/>
            <pc:sldMk cId="2210595342" sldId="583"/>
            <ac:picMk id="10" creationId="{A5D13C68-85D6-8679-F1DC-A232F39A55A0}"/>
          </ac:picMkLst>
        </pc:picChg>
        <pc:picChg chg="mod">
          <ac:chgData name="" userId="4df855aef7cffa4d" providerId="LiveId" clId="{5F46AA8D-6888-4B36-943C-EFD2C83A082A}" dt="2024-07-02T06:19:10.097" v="216" actId="1076"/>
          <ac:picMkLst>
            <pc:docMk/>
            <pc:sldMk cId="2210595342" sldId="583"/>
            <ac:picMk id="13" creationId="{8DF804B1-DE53-30DE-A9ED-C6362CBA0B18}"/>
          </ac:picMkLst>
        </pc:picChg>
        <pc:picChg chg="del mod">
          <ac:chgData name="" userId="4df855aef7cffa4d" providerId="LiveId" clId="{5F46AA8D-6888-4B36-943C-EFD2C83A082A}" dt="2024-07-02T06:12:17.236" v="187" actId="478"/>
          <ac:picMkLst>
            <pc:docMk/>
            <pc:sldMk cId="2210595342" sldId="583"/>
            <ac:picMk id="15" creationId="{89758191-0FCB-A8C1-F7A5-F63709F480F8}"/>
          </ac:picMkLst>
        </pc:picChg>
        <pc:picChg chg="mod">
          <ac:chgData name="" userId="4df855aef7cffa4d" providerId="LiveId" clId="{5F46AA8D-6888-4B36-943C-EFD2C83A082A}" dt="2024-07-02T06:19:24.800" v="222" actId="1076"/>
          <ac:picMkLst>
            <pc:docMk/>
            <pc:sldMk cId="2210595342" sldId="583"/>
            <ac:picMk id="17" creationId="{F9EDCE1F-0AFD-5CCA-044E-E6E72446B493}"/>
          </ac:picMkLst>
        </pc:picChg>
        <pc:picChg chg="add mod">
          <ac:chgData name="" userId="4df855aef7cffa4d" providerId="LiveId" clId="{5F46AA8D-6888-4B36-943C-EFD2C83A082A}" dt="2024-07-02T06:27:25.510" v="508" actId="1076"/>
          <ac:picMkLst>
            <pc:docMk/>
            <pc:sldMk cId="2210595342" sldId="583"/>
            <ac:picMk id="20" creationId="{7ED6F262-E334-4950-89A0-381DFBF913F2}"/>
          </ac:picMkLst>
        </pc:picChg>
        <pc:picChg chg="mod">
          <ac:chgData name="" userId="4df855aef7cffa4d" providerId="LiveId" clId="{5F46AA8D-6888-4B36-943C-EFD2C83A082A}" dt="2024-07-02T06:12:14.121" v="186" actId="1076"/>
          <ac:picMkLst>
            <pc:docMk/>
            <pc:sldMk cId="2210595342" sldId="583"/>
            <ac:picMk id="21" creationId="{512493DA-251F-0FFD-FC99-2A401EF68085}"/>
          </ac:picMkLst>
        </pc:picChg>
      </pc:sldChg>
      <pc:sldChg chg="addSp delSp modSp add modAnim">
        <pc:chgData name="" userId="4df855aef7cffa4d" providerId="LiveId" clId="{5F46AA8D-6888-4B36-943C-EFD2C83A082A}" dt="2024-07-02T06:42:45.313" v="988" actId="14100"/>
        <pc:sldMkLst>
          <pc:docMk/>
          <pc:sldMk cId="3252251018" sldId="584"/>
        </pc:sldMkLst>
        <pc:spChg chg="del">
          <ac:chgData name="" userId="4df855aef7cffa4d" providerId="LiveId" clId="{5F46AA8D-6888-4B36-943C-EFD2C83A082A}" dt="2024-07-02T06:32:54.729" v="669" actId="478"/>
          <ac:spMkLst>
            <pc:docMk/>
            <pc:sldMk cId="3252251018" sldId="584"/>
            <ac:spMk id="2" creationId="{4C998454-B478-3F7D-01B5-F1C216D15D18}"/>
          </ac:spMkLst>
        </pc:spChg>
        <pc:spChg chg="del">
          <ac:chgData name="" userId="4df855aef7cffa4d" providerId="LiveId" clId="{5F46AA8D-6888-4B36-943C-EFD2C83A082A}" dt="2024-07-02T06:32:54.729" v="669" actId="478"/>
          <ac:spMkLst>
            <pc:docMk/>
            <pc:sldMk cId="3252251018" sldId="584"/>
            <ac:spMk id="3" creationId="{C50A14F8-1A3C-472B-141B-F501D276D913}"/>
          </ac:spMkLst>
        </pc:spChg>
        <pc:spChg chg="del">
          <ac:chgData name="" userId="4df855aef7cffa4d" providerId="LiveId" clId="{5F46AA8D-6888-4B36-943C-EFD2C83A082A}" dt="2024-07-02T06:32:54.729" v="669" actId="478"/>
          <ac:spMkLst>
            <pc:docMk/>
            <pc:sldMk cId="3252251018" sldId="584"/>
            <ac:spMk id="4" creationId="{4AE02B8A-3EDF-A684-1B65-510BD5997BE6}"/>
          </ac:spMkLst>
        </pc:spChg>
        <pc:spChg chg="del">
          <ac:chgData name="" userId="4df855aef7cffa4d" providerId="LiveId" clId="{5F46AA8D-6888-4B36-943C-EFD2C83A082A}" dt="2024-07-02T06:32:54.729" v="669" actId="478"/>
          <ac:spMkLst>
            <pc:docMk/>
            <pc:sldMk cId="3252251018" sldId="584"/>
            <ac:spMk id="5" creationId="{5955F6AC-0AC8-38B8-60FC-5A6BEA1D521E}"/>
          </ac:spMkLst>
        </pc:spChg>
        <pc:spChg chg="mod">
          <ac:chgData name="" userId="4df855aef7cffa4d" providerId="LiveId" clId="{5F46AA8D-6888-4B36-943C-EFD2C83A082A}" dt="2024-07-02T06:33:21.669" v="677" actId="1076"/>
          <ac:spMkLst>
            <pc:docMk/>
            <pc:sldMk cId="3252251018" sldId="584"/>
            <ac:spMk id="6" creationId="{10D74C24-7787-178B-EB24-DE1A51F02E1A}"/>
          </ac:spMkLst>
        </pc:spChg>
        <pc:spChg chg="mod">
          <ac:chgData name="" userId="4df855aef7cffa4d" providerId="LiveId" clId="{5F46AA8D-6888-4B36-943C-EFD2C83A082A}" dt="2024-07-02T06:33:24.319" v="678" actId="14100"/>
          <ac:spMkLst>
            <pc:docMk/>
            <pc:sldMk cId="3252251018" sldId="584"/>
            <ac:spMk id="7" creationId="{8B71B4FA-3AD1-5CE1-0942-8DA9A6DF7DDD}"/>
          </ac:spMkLst>
        </pc:spChg>
        <pc:spChg chg="mod">
          <ac:chgData name="" userId="4df855aef7cffa4d" providerId="LiveId" clId="{5F46AA8D-6888-4B36-943C-EFD2C83A082A}" dt="2024-07-02T06:36:41.793" v="811" actId="1076"/>
          <ac:spMkLst>
            <pc:docMk/>
            <pc:sldMk cId="3252251018" sldId="584"/>
            <ac:spMk id="9" creationId="{466B09D4-5AC3-030D-A16E-886D8216F12A}"/>
          </ac:spMkLst>
        </pc:spChg>
        <pc:spChg chg="mod">
          <ac:chgData name="" userId="4df855aef7cffa4d" providerId="LiveId" clId="{5F46AA8D-6888-4B36-943C-EFD2C83A082A}" dt="2024-07-02T06:34:23.840" v="700" actId="1076"/>
          <ac:spMkLst>
            <pc:docMk/>
            <pc:sldMk cId="3252251018" sldId="584"/>
            <ac:spMk id="11" creationId="{A80B53BA-4E62-2A73-7E72-FDEE291D82A8}"/>
          </ac:spMkLst>
        </pc:spChg>
        <pc:spChg chg="mod">
          <ac:chgData name="" userId="4df855aef7cffa4d" providerId="LiveId" clId="{5F46AA8D-6888-4B36-943C-EFD2C83A082A}" dt="2024-07-02T06:33:36.566" v="683" actId="1076"/>
          <ac:spMkLst>
            <pc:docMk/>
            <pc:sldMk cId="3252251018" sldId="584"/>
            <ac:spMk id="12" creationId="{005399A3-ABFE-8FC3-F51A-3F3BB3E9F633}"/>
          </ac:spMkLst>
        </pc:spChg>
        <pc:spChg chg="add mod">
          <ac:chgData name="" userId="4df855aef7cffa4d" providerId="LiveId" clId="{5F46AA8D-6888-4B36-943C-EFD2C83A082A}" dt="2024-07-02T06:41:37.113" v="972" actId="14100"/>
          <ac:spMkLst>
            <pc:docMk/>
            <pc:sldMk cId="3252251018" sldId="584"/>
            <ac:spMk id="13" creationId="{8795EECF-1B07-4A7C-B671-07DDE37187B2}"/>
          </ac:spMkLst>
        </pc:spChg>
        <pc:spChg chg="mod">
          <ac:chgData name="" userId="4df855aef7cffa4d" providerId="LiveId" clId="{5F46AA8D-6888-4B36-943C-EFD2C83A082A}" dt="2024-07-02T06:33:39.163" v="685" actId="1076"/>
          <ac:spMkLst>
            <pc:docMk/>
            <pc:sldMk cId="3252251018" sldId="584"/>
            <ac:spMk id="14" creationId="{F8C08E65-DA49-05BD-4776-A0D5023D19A7}"/>
          </ac:spMkLst>
        </pc:spChg>
        <pc:spChg chg="mod">
          <ac:chgData name="" userId="4df855aef7cffa4d" providerId="LiveId" clId="{5F46AA8D-6888-4B36-943C-EFD2C83A082A}" dt="2024-07-02T06:34:23.840" v="700" actId="1076"/>
          <ac:spMkLst>
            <pc:docMk/>
            <pc:sldMk cId="3252251018" sldId="584"/>
            <ac:spMk id="16" creationId="{F755789A-9A91-0C3C-8079-072DD5334437}"/>
          </ac:spMkLst>
        </pc:spChg>
        <pc:spChg chg="mod">
          <ac:chgData name="" userId="4df855aef7cffa4d" providerId="LiveId" clId="{5F46AA8D-6888-4B36-943C-EFD2C83A082A}" dt="2024-07-02T06:38:09.367" v="831" actId="14100"/>
          <ac:spMkLst>
            <pc:docMk/>
            <pc:sldMk cId="3252251018" sldId="584"/>
            <ac:spMk id="17" creationId="{B473998D-B542-2DC7-DBCF-1E2E92D20CBE}"/>
          </ac:spMkLst>
        </pc:spChg>
        <pc:spChg chg="del mod">
          <ac:chgData name="" userId="4df855aef7cffa4d" providerId="LiveId" clId="{5F46AA8D-6888-4B36-943C-EFD2C83A082A}" dt="2024-07-02T06:37:07.594" v="818" actId="478"/>
          <ac:spMkLst>
            <pc:docMk/>
            <pc:sldMk cId="3252251018" sldId="584"/>
            <ac:spMk id="18" creationId="{D007B845-5A74-7D9B-A8CE-29B639E8FE89}"/>
          </ac:spMkLst>
        </pc:spChg>
        <pc:spChg chg="mod">
          <ac:chgData name="" userId="4df855aef7cffa4d" providerId="LiveId" clId="{5F46AA8D-6888-4B36-943C-EFD2C83A082A}" dt="2024-07-02T06:38:19.409" v="834" actId="1076"/>
          <ac:spMkLst>
            <pc:docMk/>
            <pc:sldMk cId="3252251018" sldId="584"/>
            <ac:spMk id="23" creationId="{F71C168E-FC07-2E5D-81E5-7DFE219A5531}"/>
          </ac:spMkLst>
        </pc:spChg>
        <pc:spChg chg="mod">
          <ac:chgData name="" userId="4df855aef7cffa4d" providerId="LiveId" clId="{5F46AA8D-6888-4B36-943C-EFD2C83A082A}" dt="2024-07-02T06:40:35.582" v="880" actId="1076"/>
          <ac:spMkLst>
            <pc:docMk/>
            <pc:sldMk cId="3252251018" sldId="584"/>
            <ac:spMk id="24" creationId="{30E44C32-F930-974E-2820-9B554D70C1A3}"/>
          </ac:spMkLst>
        </pc:spChg>
        <pc:spChg chg="add mod ord">
          <ac:chgData name="" userId="4df855aef7cffa4d" providerId="LiveId" clId="{5F46AA8D-6888-4B36-943C-EFD2C83A082A}" dt="2024-07-02T06:40:30.874" v="878" actId="14100"/>
          <ac:spMkLst>
            <pc:docMk/>
            <pc:sldMk cId="3252251018" sldId="584"/>
            <ac:spMk id="26" creationId="{86374774-25FE-4E67-AD34-528519246490}"/>
          </ac:spMkLst>
        </pc:spChg>
        <pc:spChg chg="add del mod">
          <ac:chgData name="" userId="4df855aef7cffa4d" providerId="LiveId" clId="{5F46AA8D-6888-4B36-943C-EFD2C83A082A}" dt="2024-07-02T06:40:46.033" v="884" actId="478"/>
          <ac:spMkLst>
            <pc:docMk/>
            <pc:sldMk cId="3252251018" sldId="584"/>
            <ac:spMk id="27" creationId="{8C826899-CEF8-4C7A-89D3-3D847D31ADAB}"/>
          </ac:spMkLst>
        </pc:spChg>
        <pc:spChg chg="add mod">
          <ac:chgData name="" userId="4df855aef7cffa4d" providerId="LiveId" clId="{5F46AA8D-6888-4B36-943C-EFD2C83A082A}" dt="2024-07-02T06:42:45.313" v="988" actId="14100"/>
          <ac:spMkLst>
            <pc:docMk/>
            <pc:sldMk cId="3252251018" sldId="584"/>
            <ac:spMk id="28" creationId="{26786201-E10D-42AE-A65D-2E7F6CAF907D}"/>
          </ac:spMkLst>
        </pc:spChg>
        <pc:picChg chg="del mod">
          <ac:chgData name="" userId="4df855aef7cffa4d" providerId="LiveId" clId="{5F46AA8D-6888-4B36-943C-EFD2C83A082A}" dt="2024-07-02T06:36:33.724" v="808" actId="478"/>
          <ac:picMkLst>
            <pc:docMk/>
            <pc:sldMk cId="3252251018" sldId="584"/>
            <ac:picMk id="8" creationId="{25ECD8B8-484A-DCFF-FA7A-2601D1FC4B00}"/>
          </ac:picMkLst>
        </pc:picChg>
        <pc:picChg chg="add mod ord">
          <ac:chgData name="" userId="4df855aef7cffa4d" providerId="LiveId" clId="{5F46AA8D-6888-4B36-943C-EFD2C83A082A}" dt="2024-07-02T06:40:43.879" v="883" actId="1076"/>
          <ac:picMkLst>
            <pc:docMk/>
            <pc:sldMk cId="3252251018" sldId="584"/>
            <ac:picMk id="10" creationId="{30858F4E-1E5F-46BF-B4CD-B749BB03327D}"/>
          </ac:picMkLst>
        </pc:picChg>
        <pc:picChg chg="del mod">
          <ac:chgData name="" userId="4df855aef7cffa4d" providerId="LiveId" clId="{5F46AA8D-6888-4B36-943C-EFD2C83A082A}" dt="2024-07-02T06:38:10.329" v="832" actId="478"/>
          <ac:picMkLst>
            <pc:docMk/>
            <pc:sldMk cId="3252251018" sldId="584"/>
            <ac:picMk id="15" creationId="{2716AA91-ED90-6A79-0702-B07201F6757C}"/>
          </ac:picMkLst>
        </pc:picChg>
        <pc:picChg chg="mod">
          <ac:chgData name="" userId="4df855aef7cffa4d" providerId="LiveId" clId="{5F46AA8D-6888-4B36-943C-EFD2C83A082A}" dt="2024-07-02T06:38:12.303" v="833" actId="1076"/>
          <ac:picMkLst>
            <pc:docMk/>
            <pc:sldMk cId="3252251018" sldId="584"/>
            <ac:picMk id="21" creationId="{6C0099D4-B7DB-9650-0CE1-DA5C26267B3D}"/>
          </ac:picMkLst>
        </pc:picChg>
        <pc:picChg chg="mod">
          <ac:chgData name="" userId="4df855aef7cffa4d" providerId="LiveId" clId="{5F46AA8D-6888-4B36-943C-EFD2C83A082A}" dt="2024-07-02T06:38:19.409" v="834" actId="1076"/>
          <ac:picMkLst>
            <pc:docMk/>
            <pc:sldMk cId="3252251018" sldId="584"/>
            <ac:picMk id="22" creationId="{2D6D42BE-7867-C057-F31A-C4AA7BB9C318}"/>
          </ac:picMkLst>
        </pc:picChg>
        <pc:picChg chg="del">
          <ac:chgData name="" userId="4df855aef7cffa4d" providerId="LiveId" clId="{5F46AA8D-6888-4B36-943C-EFD2C83A082A}" dt="2024-07-02T06:35:24.837" v="784" actId="478"/>
          <ac:picMkLst>
            <pc:docMk/>
            <pc:sldMk cId="3252251018" sldId="584"/>
            <ac:picMk id="25" creationId="{51923DCB-D59F-1C89-9834-EA63F4C1D56A}"/>
          </ac:picMkLst>
        </pc:picChg>
      </pc:sldChg>
      <pc:sldChg chg="addSp delSp modSp add modAnim">
        <pc:chgData name="" userId="4df855aef7cffa4d" providerId="LiveId" clId="{5F46AA8D-6888-4B36-943C-EFD2C83A082A}" dt="2024-07-02T06:56:47.290" v="1185" actId="14100"/>
        <pc:sldMkLst>
          <pc:docMk/>
          <pc:sldMk cId="4252882375" sldId="585"/>
        </pc:sldMkLst>
        <pc:spChg chg="del">
          <ac:chgData name="" userId="4df855aef7cffa4d" providerId="LiveId" clId="{5F46AA8D-6888-4B36-943C-EFD2C83A082A}" dt="2024-07-02T06:42:51.692" v="989" actId="478"/>
          <ac:spMkLst>
            <pc:docMk/>
            <pc:sldMk cId="4252882375" sldId="585"/>
            <ac:spMk id="2" creationId="{4731B29D-47D2-37D2-4991-FFCA0907BE20}"/>
          </ac:spMkLst>
        </pc:spChg>
        <pc:spChg chg="del">
          <ac:chgData name="" userId="4df855aef7cffa4d" providerId="LiveId" clId="{5F46AA8D-6888-4B36-943C-EFD2C83A082A}" dt="2024-07-02T06:42:51.692" v="989" actId="478"/>
          <ac:spMkLst>
            <pc:docMk/>
            <pc:sldMk cId="4252882375" sldId="585"/>
            <ac:spMk id="3" creationId="{CED4100A-F809-7B95-3B26-8DBD585F2392}"/>
          </ac:spMkLst>
        </pc:spChg>
        <pc:spChg chg="del">
          <ac:chgData name="" userId="4df855aef7cffa4d" providerId="LiveId" clId="{5F46AA8D-6888-4B36-943C-EFD2C83A082A}" dt="2024-07-02T06:42:51.692" v="989" actId="478"/>
          <ac:spMkLst>
            <pc:docMk/>
            <pc:sldMk cId="4252882375" sldId="585"/>
            <ac:spMk id="4" creationId="{A2C90B8C-7384-F6C3-2E8C-17850A59B191}"/>
          </ac:spMkLst>
        </pc:spChg>
        <pc:spChg chg="del">
          <ac:chgData name="" userId="4df855aef7cffa4d" providerId="LiveId" clId="{5F46AA8D-6888-4B36-943C-EFD2C83A082A}" dt="2024-07-02T06:42:51.692" v="989" actId="478"/>
          <ac:spMkLst>
            <pc:docMk/>
            <pc:sldMk cId="4252882375" sldId="585"/>
            <ac:spMk id="5" creationId="{BEEA9460-22AB-8FE9-BC37-9EF6597FF49E}"/>
          </ac:spMkLst>
        </pc:spChg>
        <pc:spChg chg="mod">
          <ac:chgData name="" userId="4df855aef7cffa4d" providerId="LiveId" clId="{5F46AA8D-6888-4B36-943C-EFD2C83A082A}" dt="2024-07-02T06:46:48.972" v="1041" actId="1076"/>
          <ac:spMkLst>
            <pc:docMk/>
            <pc:sldMk cId="4252882375" sldId="585"/>
            <ac:spMk id="7" creationId="{B0EF6794-DE7B-7729-FB90-4C911FDFB419}"/>
          </ac:spMkLst>
        </pc:spChg>
        <pc:spChg chg="add mod">
          <ac:chgData name="" userId="4df855aef7cffa4d" providerId="LiveId" clId="{5F46AA8D-6888-4B36-943C-EFD2C83A082A}" dt="2024-07-02T06:51:04.666" v="1173" actId="1076"/>
          <ac:spMkLst>
            <pc:docMk/>
            <pc:sldMk cId="4252882375" sldId="585"/>
            <ac:spMk id="8" creationId="{C8D5174B-6CD6-48D1-90D1-462878931395}"/>
          </ac:spMkLst>
        </pc:spChg>
        <pc:spChg chg="mod">
          <ac:chgData name="" userId="4df855aef7cffa4d" providerId="LiveId" clId="{5F46AA8D-6888-4B36-943C-EFD2C83A082A}" dt="2024-07-02T06:46:48.972" v="1041" actId="1076"/>
          <ac:spMkLst>
            <pc:docMk/>
            <pc:sldMk cId="4252882375" sldId="585"/>
            <ac:spMk id="10" creationId="{95ECD59F-5F7A-43DD-A154-D4A3F14CE01D}"/>
          </ac:spMkLst>
        </pc:spChg>
        <pc:spChg chg="mod">
          <ac:chgData name="" userId="4df855aef7cffa4d" providerId="LiveId" clId="{5F46AA8D-6888-4B36-943C-EFD2C83A082A}" dt="2024-07-02T06:46:48.972" v="1041" actId="1076"/>
          <ac:spMkLst>
            <pc:docMk/>
            <pc:sldMk cId="4252882375" sldId="585"/>
            <ac:spMk id="11" creationId="{834DF9CE-BFA8-D5A5-2AA7-96EB9F98DFDE}"/>
          </ac:spMkLst>
        </pc:spChg>
        <pc:spChg chg="mod">
          <ac:chgData name="" userId="4df855aef7cffa4d" providerId="LiveId" clId="{5F46AA8D-6888-4B36-943C-EFD2C83A082A}" dt="2024-07-02T06:46:51.801" v="1042" actId="13822"/>
          <ac:spMkLst>
            <pc:docMk/>
            <pc:sldMk cId="4252882375" sldId="585"/>
            <ac:spMk id="13" creationId="{617DD2E0-803A-7A95-0B20-2F183F5B684C}"/>
          </ac:spMkLst>
        </pc:spChg>
        <pc:spChg chg="mod">
          <ac:chgData name="" userId="4df855aef7cffa4d" providerId="LiveId" clId="{5F46AA8D-6888-4B36-943C-EFD2C83A082A}" dt="2024-07-02T06:49:55.045" v="1114" actId="207"/>
          <ac:spMkLst>
            <pc:docMk/>
            <pc:sldMk cId="4252882375" sldId="585"/>
            <ac:spMk id="15" creationId="{19C34869-5CB0-419E-465F-529F5C48E129}"/>
          </ac:spMkLst>
        </pc:spChg>
        <pc:spChg chg="mod">
          <ac:chgData name="" userId="4df855aef7cffa4d" providerId="LiveId" clId="{5F46AA8D-6888-4B36-943C-EFD2C83A082A}" dt="2024-07-02T06:50:12.432" v="1121" actId="14100"/>
          <ac:spMkLst>
            <pc:docMk/>
            <pc:sldMk cId="4252882375" sldId="585"/>
            <ac:spMk id="17" creationId="{D165B168-9B81-9C50-830A-A87E7150218F}"/>
          </ac:spMkLst>
        </pc:spChg>
        <pc:spChg chg="del mod">
          <ac:chgData name="" userId="4df855aef7cffa4d" providerId="LiveId" clId="{5F46AA8D-6888-4B36-943C-EFD2C83A082A}" dt="2024-07-02T06:50:34.217" v="1153" actId="478"/>
          <ac:spMkLst>
            <pc:docMk/>
            <pc:sldMk cId="4252882375" sldId="585"/>
            <ac:spMk id="18" creationId="{AE74637D-14C3-806A-9268-7BFD30ED1D6C}"/>
          </ac:spMkLst>
        </pc:spChg>
        <pc:spChg chg="del mod">
          <ac:chgData name="" userId="4df855aef7cffa4d" providerId="LiveId" clId="{5F46AA8D-6888-4B36-943C-EFD2C83A082A}" dt="2024-07-02T06:51:07.739" v="1174" actId="478"/>
          <ac:spMkLst>
            <pc:docMk/>
            <pc:sldMk cId="4252882375" sldId="585"/>
            <ac:spMk id="20" creationId="{A5D02D08-C078-133B-A91B-51B579AE10AF}"/>
          </ac:spMkLst>
        </pc:spChg>
        <pc:spChg chg="del mod">
          <ac:chgData name="" userId="4df855aef7cffa4d" providerId="LiveId" clId="{5F46AA8D-6888-4B36-943C-EFD2C83A082A}" dt="2024-07-02T06:51:11.028" v="1175" actId="478"/>
          <ac:spMkLst>
            <pc:docMk/>
            <pc:sldMk cId="4252882375" sldId="585"/>
            <ac:spMk id="22" creationId="{FCEBFD67-072A-4F29-5EB1-5F54BABA9E42}"/>
          </ac:spMkLst>
        </pc:spChg>
        <pc:spChg chg="add mod ord">
          <ac:chgData name="" userId="4df855aef7cffa4d" providerId="LiveId" clId="{5F46AA8D-6888-4B36-943C-EFD2C83A082A}" dt="2024-07-02T06:47:52.783" v="1095" actId="14100"/>
          <ac:spMkLst>
            <pc:docMk/>
            <pc:sldMk cId="4252882375" sldId="585"/>
            <ac:spMk id="24" creationId="{37988E92-B415-4932-B2CC-382232EF98BE}"/>
          </ac:spMkLst>
        </pc:spChg>
        <pc:spChg chg="add mod">
          <ac:chgData name="" userId="4df855aef7cffa4d" providerId="LiveId" clId="{5F46AA8D-6888-4B36-943C-EFD2C83A082A}" dt="2024-07-02T06:47:47.137" v="1094" actId="14100"/>
          <ac:spMkLst>
            <pc:docMk/>
            <pc:sldMk cId="4252882375" sldId="585"/>
            <ac:spMk id="25" creationId="{83922834-55CA-4F04-BEB7-03D8F6A40FD6}"/>
          </ac:spMkLst>
        </pc:spChg>
        <pc:spChg chg="del">
          <ac:chgData name="" userId="4df855aef7cffa4d" providerId="LiveId" clId="{5F46AA8D-6888-4B36-943C-EFD2C83A082A}" dt="2024-07-02T06:42:55.954" v="990" actId="478"/>
          <ac:spMkLst>
            <pc:docMk/>
            <pc:sldMk cId="4252882375" sldId="585"/>
            <ac:spMk id="26" creationId="{E0AB5BAA-3954-60E0-9CC5-29E531989155}"/>
          </ac:spMkLst>
        </pc:spChg>
        <pc:spChg chg="mod">
          <ac:chgData name="" userId="4df855aef7cffa4d" providerId="LiveId" clId="{5F46AA8D-6888-4B36-943C-EFD2C83A082A}" dt="2024-07-02T06:56:47.290" v="1185" actId="14100"/>
          <ac:spMkLst>
            <pc:docMk/>
            <pc:sldMk cId="4252882375" sldId="585"/>
            <ac:spMk id="27" creationId="{C5081417-21ED-A503-6793-E2FED6EED300}"/>
          </ac:spMkLst>
        </pc:spChg>
        <pc:spChg chg="add mod ord">
          <ac:chgData name="" userId="4df855aef7cffa4d" providerId="LiveId" clId="{5F46AA8D-6888-4B36-943C-EFD2C83A082A}" dt="2024-07-02T06:51:26.465" v="1177" actId="14100"/>
          <ac:spMkLst>
            <pc:docMk/>
            <pc:sldMk cId="4252882375" sldId="585"/>
            <ac:spMk id="28" creationId="{487ABD19-DB2D-4C70-A454-5B4570F0E1CD}"/>
          </ac:spMkLst>
        </pc:spChg>
        <pc:spChg chg="add mod">
          <ac:chgData name="" userId="4df855aef7cffa4d" providerId="LiveId" clId="{5F46AA8D-6888-4B36-943C-EFD2C83A082A}" dt="2024-07-02T06:51:21.011" v="1176" actId="571"/>
          <ac:spMkLst>
            <pc:docMk/>
            <pc:sldMk cId="4252882375" sldId="585"/>
            <ac:spMk id="29" creationId="{D7C15C14-2834-4ED3-96AB-72A542EFD5BF}"/>
          </ac:spMkLst>
        </pc:spChg>
        <pc:spChg chg="add mod">
          <ac:chgData name="" userId="4df855aef7cffa4d" providerId="LiveId" clId="{5F46AA8D-6888-4B36-943C-EFD2C83A082A}" dt="2024-07-02T06:51:21.011" v="1176" actId="571"/>
          <ac:spMkLst>
            <pc:docMk/>
            <pc:sldMk cId="4252882375" sldId="585"/>
            <ac:spMk id="31" creationId="{3CBF54EB-496D-44CB-954D-123986822087}"/>
          </ac:spMkLst>
        </pc:spChg>
        <pc:picChg chg="mod">
          <ac:chgData name="" userId="4df855aef7cffa4d" providerId="LiveId" clId="{5F46AA8D-6888-4B36-943C-EFD2C83A082A}" dt="2024-07-02T06:46:48.972" v="1041" actId="1076"/>
          <ac:picMkLst>
            <pc:docMk/>
            <pc:sldMk cId="4252882375" sldId="585"/>
            <ac:picMk id="6" creationId="{BB3FABE3-40BF-9894-78F7-DCB8A5EB0788}"/>
          </ac:picMkLst>
        </pc:picChg>
        <pc:picChg chg="del mod">
          <ac:chgData name="" userId="4df855aef7cffa4d" providerId="LiveId" clId="{5F46AA8D-6888-4B36-943C-EFD2C83A082A}" dt="2024-07-02T06:44:21.936" v="997" actId="478"/>
          <ac:picMkLst>
            <pc:docMk/>
            <pc:sldMk cId="4252882375" sldId="585"/>
            <ac:picMk id="9" creationId="{ECCAD176-B609-A676-565D-7C2A789C4081}"/>
          </ac:picMkLst>
        </pc:picChg>
        <pc:picChg chg="mod">
          <ac:chgData name="" userId="4df855aef7cffa4d" providerId="LiveId" clId="{5F46AA8D-6888-4B36-943C-EFD2C83A082A}" dt="2024-07-02T06:46:48.972" v="1041" actId="1076"/>
          <ac:picMkLst>
            <pc:docMk/>
            <pc:sldMk cId="4252882375" sldId="585"/>
            <ac:picMk id="12" creationId="{91C2661D-2EA0-5668-31A3-FE95C18A7803}"/>
          </ac:picMkLst>
        </pc:picChg>
        <pc:picChg chg="mod">
          <ac:chgData name="" userId="4df855aef7cffa4d" providerId="LiveId" clId="{5F46AA8D-6888-4B36-943C-EFD2C83A082A}" dt="2024-07-02T06:50:04.632" v="1118" actId="1076"/>
          <ac:picMkLst>
            <pc:docMk/>
            <pc:sldMk cId="4252882375" sldId="585"/>
            <ac:picMk id="16" creationId="{B25135F8-CE0C-2D7E-F210-B67D902E8AEB}"/>
          </ac:picMkLst>
        </pc:picChg>
        <pc:picChg chg="del mod">
          <ac:chgData name="" userId="4df855aef7cffa4d" providerId="LiveId" clId="{5F46AA8D-6888-4B36-943C-EFD2C83A082A}" dt="2024-07-02T06:48:00.386" v="1096" actId="478"/>
          <ac:picMkLst>
            <pc:docMk/>
            <pc:sldMk cId="4252882375" sldId="585"/>
            <ac:picMk id="19" creationId="{15CCDC8E-561D-BEBC-D2F0-641ED8A13740}"/>
          </ac:picMkLst>
        </pc:picChg>
        <pc:picChg chg="del mod">
          <ac:chgData name="" userId="4df855aef7cffa4d" providerId="LiveId" clId="{5F46AA8D-6888-4B36-943C-EFD2C83A082A}" dt="2024-07-02T06:49:59.569" v="1116" actId="478"/>
          <ac:picMkLst>
            <pc:docMk/>
            <pc:sldMk cId="4252882375" sldId="585"/>
            <ac:picMk id="21" creationId="{C00E5E0D-3A2B-2F7E-D1CC-1800C8924F0C}"/>
          </ac:picMkLst>
        </pc:picChg>
        <pc:picChg chg="add mod">
          <ac:chgData name="" userId="4df855aef7cffa4d" providerId="LiveId" clId="{5F46AA8D-6888-4B36-943C-EFD2C83A082A}" dt="2024-07-02T06:46:48.972" v="1041" actId="1076"/>
          <ac:picMkLst>
            <pc:docMk/>
            <pc:sldMk cId="4252882375" sldId="585"/>
            <ac:picMk id="23" creationId="{C417C693-74B8-41A7-BF8F-1975D9D2253B}"/>
          </ac:picMkLst>
        </pc:picChg>
        <pc:picChg chg="add mod">
          <ac:chgData name="" userId="4df855aef7cffa4d" providerId="LiveId" clId="{5F46AA8D-6888-4B36-943C-EFD2C83A082A}" dt="2024-07-02T06:51:21.011" v="1176" actId="571"/>
          <ac:picMkLst>
            <pc:docMk/>
            <pc:sldMk cId="4252882375" sldId="585"/>
            <ac:picMk id="30" creationId="{64E740CB-5EE6-422D-8040-47C7F33441A1}"/>
          </ac:picMkLst>
        </pc:picChg>
      </pc:sldChg>
      <pc:sldChg chg="addSp delSp modSp add modAnim">
        <pc:chgData name="" userId="4df855aef7cffa4d" providerId="LiveId" clId="{5F46AA8D-6888-4B36-943C-EFD2C83A082A}" dt="2024-07-03T07:58:51.383" v="1226" actId="1076"/>
        <pc:sldMkLst>
          <pc:docMk/>
          <pc:sldMk cId="2141862452" sldId="586"/>
        </pc:sldMkLst>
        <pc:spChg chg="del">
          <ac:chgData name="" userId="4df855aef7cffa4d" providerId="LiveId" clId="{5F46AA8D-6888-4B36-943C-EFD2C83A082A}" dt="2024-07-03T07:57:13.986" v="1186" actId="478"/>
          <ac:spMkLst>
            <pc:docMk/>
            <pc:sldMk cId="2141862452" sldId="586"/>
            <ac:spMk id="2" creationId="{AE197803-2AE8-CA77-C2F9-55D883C5F708}"/>
          </ac:spMkLst>
        </pc:spChg>
        <pc:spChg chg="del">
          <ac:chgData name="" userId="4df855aef7cffa4d" providerId="LiveId" clId="{5F46AA8D-6888-4B36-943C-EFD2C83A082A}" dt="2024-07-03T07:57:13.986" v="1186" actId="478"/>
          <ac:spMkLst>
            <pc:docMk/>
            <pc:sldMk cId="2141862452" sldId="586"/>
            <ac:spMk id="3" creationId="{1A1927CF-2C6B-B9AC-F7C5-1535BAA2B1B6}"/>
          </ac:spMkLst>
        </pc:spChg>
        <pc:spChg chg="del">
          <ac:chgData name="" userId="4df855aef7cffa4d" providerId="LiveId" clId="{5F46AA8D-6888-4B36-943C-EFD2C83A082A}" dt="2024-07-03T07:57:13.986" v="1186" actId="478"/>
          <ac:spMkLst>
            <pc:docMk/>
            <pc:sldMk cId="2141862452" sldId="586"/>
            <ac:spMk id="4" creationId="{5EA8C5AF-6EB1-07FA-1B6C-9CBFB32AC992}"/>
          </ac:spMkLst>
        </pc:spChg>
        <pc:spChg chg="del">
          <ac:chgData name="" userId="4df855aef7cffa4d" providerId="LiveId" clId="{5F46AA8D-6888-4B36-943C-EFD2C83A082A}" dt="2024-07-03T07:57:13.986" v="1186" actId="478"/>
          <ac:spMkLst>
            <pc:docMk/>
            <pc:sldMk cId="2141862452" sldId="586"/>
            <ac:spMk id="5" creationId="{F256B0FB-3DD4-8395-9ECB-439A8F814D5B}"/>
          </ac:spMkLst>
        </pc:spChg>
        <pc:spChg chg="mod">
          <ac:chgData name="" userId="4df855aef7cffa4d" providerId="LiveId" clId="{5F46AA8D-6888-4B36-943C-EFD2C83A082A}" dt="2024-07-03T07:57:23.853" v="1187" actId="207"/>
          <ac:spMkLst>
            <pc:docMk/>
            <pc:sldMk cId="2141862452" sldId="586"/>
            <ac:spMk id="7" creationId="{960B265E-D53D-B383-D00E-9DE519DCFF1A}"/>
          </ac:spMkLst>
        </pc:spChg>
        <pc:spChg chg="add mod">
          <ac:chgData name="" userId="4df855aef7cffa4d" providerId="LiveId" clId="{5F46AA8D-6888-4B36-943C-EFD2C83A082A}" dt="2024-07-03T07:58:36.306" v="1211" actId="1076"/>
          <ac:spMkLst>
            <pc:docMk/>
            <pc:sldMk cId="2141862452" sldId="586"/>
            <ac:spMk id="23" creationId="{E1CB0D28-7561-4595-BCBD-94D653E0CF21}"/>
          </ac:spMkLst>
        </pc:spChg>
        <pc:spChg chg="add mod">
          <ac:chgData name="" userId="4df855aef7cffa4d" providerId="LiveId" clId="{5F46AA8D-6888-4B36-943C-EFD2C83A082A}" dt="2024-07-03T07:58:51.383" v="1226" actId="1076"/>
          <ac:spMkLst>
            <pc:docMk/>
            <pc:sldMk cId="2141862452" sldId="586"/>
            <ac:spMk id="28" creationId="{CAFB3997-10B1-4A1C-8274-4B75C7ECF5B4}"/>
          </ac:spMkLst>
        </pc:spChg>
        <pc:picChg chg="mod">
          <ac:chgData name="" userId="4df855aef7cffa4d" providerId="LiveId" clId="{5F46AA8D-6888-4B36-943C-EFD2C83A082A}" dt="2024-07-03T07:58:06.643" v="1202" actId="1076"/>
          <ac:picMkLst>
            <pc:docMk/>
            <pc:sldMk cId="2141862452" sldId="586"/>
            <ac:picMk id="16" creationId="{F3A310A4-8692-D860-E423-0AF7E4731E34}"/>
          </ac:picMkLst>
        </pc:picChg>
      </pc:sldChg>
      <pc:sldChg chg="addSp delSp modSp add modAnim">
        <pc:chgData name="" userId="4df855aef7cffa4d" providerId="LiveId" clId="{5F46AA8D-6888-4B36-943C-EFD2C83A082A}" dt="2024-07-03T08:06:57.799" v="1398" actId="1076"/>
        <pc:sldMkLst>
          <pc:docMk/>
          <pc:sldMk cId="152073660" sldId="587"/>
        </pc:sldMkLst>
        <pc:spChg chg="del">
          <ac:chgData name="" userId="4df855aef7cffa4d" providerId="LiveId" clId="{5F46AA8D-6888-4B36-943C-EFD2C83A082A}" dt="2024-07-03T07:59:17.004" v="1227" actId="478"/>
          <ac:spMkLst>
            <pc:docMk/>
            <pc:sldMk cId="152073660" sldId="587"/>
            <ac:spMk id="2" creationId="{D9789FAD-ECC5-7FA7-CC52-FE5FBD3E508D}"/>
          </ac:spMkLst>
        </pc:spChg>
        <pc:spChg chg="del">
          <ac:chgData name="" userId="4df855aef7cffa4d" providerId="LiveId" clId="{5F46AA8D-6888-4B36-943C-EFD2C83A082A}" dt="2024-07-03T07:59:17.004" v="1227" actId="478"/>
          <ac:spMkLst>
            <pc:docMk/>
            <pc:sldMk cId="152073660" sldId="587"/>
            <ac:spMk id="3" creationId="{357680EE-F4A2-8432-AEC1-77DD140A70C9}"/>
          </ac:spMkLst>
        </pc:spChg>
        <pc:spChg chg="del">
          <ac:chgData name="" userId="4df855aef7cffa4d" providerId="LiveId" clId="{5F46AA8D-6888-4B36-943C-EFD2C83A082A}" dt="2024-07-03T07:59:17.004" v="1227" actId="478"/>
          <ac:spMkLst>
            <pc:docMk/>
            <pc:sldMk cId="152073660" sldId="587"/>
            <ac:spMk id="4" creationId="{9FB76D75-7FD9-4247-26E7-14885FC01A6C}"/>
          </ac:spMkLst>
        </pc:spChg>
        <pc:spChg chg="del">
          <ac:chgData name="" userId="4df855aef7cffa4d" providerId="LiveId" clId="{5F46AA8D-6888-4B36-943C-EFD2C83A082A}" dt="2024-07-03T07:59:17.004" v="1227" actId="478"/>
          <ac:spMkLst>
            <pc:docMk/>
            <pc:sldMk cId="152073660" sldId="587"/>
            <ac:spMk id="5" creationId="{61BE328A-2899-CA8E-7522-925CA7DD5F17}"/>
          </ac:spMkLst>
        </pc:spChg>
        <pc:spChg chg="mod">
          <ac:chgData name="" userId="4df855aef7cffa4d" providerId="LiveId" clId="{5F46AA8D-6888-4B36-943C-EFD2C83A082A}" dt="2024-07-03T08:00:34.675" v="1251" actId="1076"/>
          <ac:spMkLst>
            <pc:docMk/>
            <pc:sldMk cId="152073660" sldId="587"/>
            <ac:spMk id="7" creationId="{D7E3F85C-42E3-51CA-DBD3-D83530038876}"/>
          </ac:spMkLst>
        </pc:spChg>
        <pc:spChg chg="mod">
          <ac:chgData name="" userId="4df855aef7cffa4d" providerId="LiveId" clId="{5F46AA8D-6888-4B36-943C-EFD2C83A082A}" dt="2024-07-03T08:06:40.563" v="1392" actId="208"/>
          <ac:spMkLst>
            <pc:docMk/>
            <pc:sldMk cId="152073660" sldId="587"/>
            <ac:spMk id="9" creationId="{B063239C-D173-3D53-4D45-0E148F45917B}"/>
          </ac:spMkLst>
        </pc:spChg>
        <pc:spChg chg="mod">
          <ac:chgData name="" userId="4df855aef7cffa4d" providerId="LiveId" clId="{5F46AA8D-6888-4B36-943C-EFD2C83A082A}" dt="2024-07-03T08:00:50.680" v="1256" actId="14100"/>
          <ac:spMkLst>
            <pc:docMk/>
            <pc:sldMk cId="152073660" sldId="587"/>
            <ac:spMk id="11" creationId="{7A66E4CE-C71A-EF4D-B122-8EFD58FB7B5D}"/>
          </ac:spMkLst>
        </pc:spChg>
        <pc:spChg chg="mod">
          <ac:chgData name="" userId="4df855aef7cffa4d" providerId="LiveId" clId="{5F46AA8D-6888-4B36-943C-EFD2C83A082A}" dt="2024-07-03T08:06:40.563" v="1392" actId="208"/>
          <ac:spMkLst>
            <pc:docMk/>
            <pc:sldMk cId="152073660" sldId="587"/>
            <ac:spMk id="12" creationId="{7E4A3C77-B886-089A-7E0C-1CABAF213320}"/>
          </ac:spMkLst>
        </pc:spChg>
        <pc:spChg chg="mod">
          <ac:chgData name="" userId="4df855aef7cffa4d" providerId="LiveId" clId="{5F46AA8D-6888-4B36-943C-EFD2C83A082A}" dt="2024-07-03T08:00:29.039" v="1250" actId="1076"/>
          <ac:spMkLst>
            <pc:docMk/>
            <pc:sldMk cId="152073660" sldId="587"/>
            <ac:spMk id="13" creationId="{EE7ED235-8141-5EDE-7FE6-ECD06E9BE694}"/>
          </ac:spMkLst>
        </pc:spChg>
        <pc:spChg chg="add mod">
          <ac:chgData name="" userId="4df855aef7cffa4d" providerId="LiveId" clId="{5F46AA8D-6888-4B36-943C-EFD2C83A082A}" dt="2024-07-03T08:06:57.799" v="1398" actId="1076"/>
          <ac:spMkLst>
            <pc:docMk/>
            <pc:sldMk cId="152073660" sldId="587"/>
            <ac:spMk id="15" creationId="{D7C2B976-BFC1-4165-BA72-44DBD8941F7D}"/>
          </ac:spMkLst>
        </pc:spChg>
        <pc:spChg chg="del mod">
          <ac:chgData name="" userId="4df855aef7cffa4d" providerId="LiveId" clId="{5F46AA8D-6888-4B36-943C-EFD2C83A082A}" dt="2024-07-03T08:01:50.881" v="1271" actId="478"/>
          <ac:spMkLst>
            <pc:docMk/>
            <pc:sldMk cId="152073660" sldId="587"/>
            <ac:spMk id="19" creationId="{0665D77E-90DC-F840-C1B5-2E14256352DA}"/>
          </ac:spMkLst>
        </pc:spChg>
        <pc:spChg chg="del">
          <ac:chgData name="" userId="4df855aef7cffa4d" providerId="LiveId" clId="{5F46AA8D-6888-4B36-943C-EFD2C83A082A}" dt="2024-07-03T08:00:45.246" v="1254" actId="478"/>
          <ac:spMkLst>
            <pc:docMk/>
            <pc:sldMk cId="152073660" sldId="587"/>
            <ac:spMk id="20" creationId="{40F4E3D4-251B-32EF-55C3-392F1CF1154F}"/>
          </ac:spMkLst>
        </pc:spChg>
        <pc:spChg chg="del mod">
          <ac:chgData name="" userId="4df855aef7cffa4d" providerId="LiveId" clId="{5F46AA8D-6888-4B36-943C-EFD2C83A082A}" dt="2024-07-03T08:01:50.881" v="1271" actId="478"/>
          <ac:spMkLst>
            <pc:docMk/>
            <pc:sldMk cId="152073660" sldId="587"/>
            <ac:spMk id="21" creationId="{FF8A33D4-7360-C6C7-F3E8-665C8AF5FFEA}"/>
          </ac:spMkLst>
        </pc:spChg>
        <pc:spChg chg="del mod">
          <ac:chgData name="" userId="4df855aef7cffa4d" providerId="LiveId" clId="{5F46AA8D-6888-4B36-943C-EFD2C83A082A}" dt="2024-07-03T08:01:50.881" v="1271" actId="478"/>
          <ac:spMkLst>
            <pc:docMk/>
            <pc:sldMk cId="152073660" sldId="587"/>
            <ac:spMk id="28" creationId="{70908434-004D-0CFE-A336-5424545B23D3}"/>
          </ac:spMkLst>
        </pc:spChg>
        <pc:spChg chg="add del mod">
          <ac:chgData name="" userId="4df855aef7cffa4d" providerId="LiveId" clId="{5F46AA8D-6888-4B36-943C-EFD2C83A082A}" dt="2024-07-03T08:01:55.759" v="1272" actId="478"/>
          <ac:spMkLst>
            <pc:docMk/>
            <pc:sldMk cId="152073660" sldId="587"/>
            <ac:spMk id="29" creationId="{D5FD277D-473C-4C3E-93A5-FE12979BE9D6}"/>
          </ac:spMkLst>
        </pc:spChg>
        <pc:spChg chg="add mod">
          <ac:chgData name="" userId="4df855aef7cffa4d" providerId="LiveId" clId="{5F46AA8D-6888-4B36-943C-EFD2C83A082A}" dt="2024-07-03T08:04:20.799" v="1383" actId="947"/>
          <ac:spMkLst>
            <pc:docMk/>
            <pc:sldMk cId="152073660" sldId="587"/>
            <ac:spMk id="30" creationId="{32A76FA0-8E5D-4B4F-9A55-9AB2A405442F}"/>
          </ac:spMkLst>
        </pc:spChg>
        <pc:spChg chg="add mod">
          <ac:chgData name="" userId="4df855aef7cffa4d" providerId="LiveId" clId="{5F46AA8D-6888-4B36-943C-EFD2C83A082A}" dt="2024-07-03T08:06:40.563" v="1392" actId="208"/>
          <ac:spMkLst>
            <pc:docMk/>
            <pc:sldMk cId="152073660" sldId="587"/>
            <ac:spMk id="31" creationId="{6FAD3D15-CA2F-4DF6-8430-B22EDD5EE793}"/>
          </ac:spMkLst>
        </pc:spChg>
        <pc:spChg chg="add mod">
          <ac:chgData name="" userId="4df855aef7cffa4d" providerId="LiveId" clId="{5F46AA8D-6888-4B36-943C-EFD2C83A082A}" dt="2024-07-03T08:06:29.514" v="1391" actId="1076"/>
          <ac:spMkLst>
            <pc:docMk/>
            <pc:sldMk cId="152073660" sldId="587"/>
            <ac:spMk id="32" creationId="{175FC9AB-F6E9-40F7-864E-9565BDA00A5E}"/>
          </ac:spMkLst>
        </pc:spChg>
        <pc:spChg chg="add del mod">
          <ac:chgData name="" userId="4df855aef7cffa4d" providerId="LiveId" clId="{5F46AA8D-6888-4B36-943C-EFD2C83A082A}" dt="2024-07-03T08:06:13.503" v="1387" actId="478"/>
          <ac:spMkLst>
            <pc:docMk/>
            <pc:sldMk cId="152073660" sldId="587"/>
            <ac:spMk id="35" creationId="{4DFD63C7-A649-46BF-8162-56DDDAED2D82}"/>
          </ac:spMkLst>
        </pc:spChg>
        <pc:spChg chg="add del mod">
          <ac:chgData name="" userId="4df855aef7cffa4d" providerId="LiveId" clId="{5F46AA8D-6888-4B36-943C-EFD2C83A082A}" dt="2024-07-03T08:06:11.894" v="1386" actId="478"/>
          <ac:spMkLst>
            <pc:docMk/>
            <pc:sldMk cId="152073660" sldId="587"/>
            <ac:spMk id="36" creationId="{9E379D92-E948-4DB8-99EA-D28AD9DD627F}"/>
          </ac:spMkLst>
        </pc:spChg>
        <pc:picChg chg="mod">
          <ac:chgData name="" userId="4df855aef7cffa4d" providerId="LiveId" clId="{5F46AA8D-6888-4B36-943C-EFD2C83A082A}" dt="2024-07-03T08:00:34.675" v="1251" actId="1076"/>
          <ac:picMkLst>
            <pc:docMk/>
            <pc:sldMk cId="152073660" sldId="587"/>
            <ac:picMk id="6" creationId="{3A00AD40-60D8-93B9-24C1-CC29CE12D051}"/>
          </ac:picMkLst>
        </pc:picChg>
        <pc:picChg chg="add mod">
          <ac:chgData name="" userId="4df855aef7cffa4d" providerId="LiveId" clId="{5F46AA8D-6888-4B36-943C-EFD2C83A082A}" dt="2024-07-03T08:04:03.186" v="1381" actId="1076"/>
          <ac:picMkLst>
            <pc:docMk/>
            <pc:sldMk cId="152073660" sldId="587"/>
            <ac:picMk id="8" creationId="{8A2906BD-9A0E-445E-9250-FE6B306881DD}"/>
          </ac:picMkLst>
        </pc:picChg>
        <pc:picChg chg="add mod">
          <ac:chgData name="" userId="4df855aef7cffa4d" providerId="LiveId" clId="{5F46AA8D-6888-4B36-943C-EFD2C83A082A}" dt="2024-07-03T08:04:03.186" v="1381" actId="1076"/>
          <ac:picMkLst>
            <pc:docMk/>
            <pc:sldMk cId="152073660" sldId="587"/>
            <ac:picMk id="10" creationId="{E85D58E5-A775-42E8-8111-45E6AF4DBF99}"/>
          </ac:picMkLst>
        </pc:picChg>
        <pc:picChg chg="del mod">
          <ac:chgData name="" userId="4df855aef7cffa4d" providerId="LiveId" clId="{5F46AA8D-6888-4B36-943C-EFD2C83A082A}" dt="2024-07-03T08:01:50.881" v="1271" actId="478"/>
          <ac:picMkLst>
            <pc:docMk/>
            <pc:sldMk cId="152073660" sldId="587"/>
            <ac:picMk id="22" creationId="{EFC564C2-600E-7890-C95E-3C0386377952}"/>
          </ac:picMkLst>
        </pc:picChg>
        <pc:picChg chg="del">
          <ac:chgData name="" userId="4df855aef7cffa4d" providerId="LiveId" clId="{5F46AA8D-6888-4B36-943C-EFD2C83A082A}" dt="2024-07-03T08:00:10.267" v="1244" actId="478"/>
          <ac:picMkLst>
            <pc:docMk/>
            <pc:sldMk cId="152073660" sldId="587"/>
            <ac:picMk id="23" creationId="{A5C3149B-2B20-EBA8-CB30-AFE566ECE79E}"/>
          </ac:picMkLst>
        </pc:picChg>
        <pc:picChg chg="del">
          <ac:chgData name="" userId="4df855aef7cffa4d" providerId="LiveId" clId="{5F46AA8D-6888-4B36-943C-EFD2C83A082A}" dt="2024-07-03T08:00:06.987" v="1243" actId="478"/>
          <ac:picMkLst>
            <pc:docMk/>
            <pc:sldMk cId="152073660" sldId="587"/>
            <ac:picMk id="24" creationId="{E2139AB9-A5DB-68F2-2E17-699AD3544424}"/>
          </ac:picMkLst>
        </pc:picChg>
        <pc:picChg chg="del">
          <ac:chgData name="" userId="4df855aef7cffa4d" providerId="LiveId" clId="{5F46AA8D-6888-4B36-943C-EFD2C83A082A}" dt="2024-07-03T08:01:50.881" v="1271" actId="478"/>
          <ac:picMkLst>
            <pc:docMk/>
            <pc:sldMk cId="152073660" sldId="587"/>
            <ac:picMk id="25" creationId="{33467D87-03F4-DB43-24AF-97EDA200655D}"/>
          </ac:picMkLst>
        </pc:picChg>
        <pc:picChg chg="mod">
          <ac:chgData name="" userId="4df855aef7cffa4d" providerId="LiveId" clId="{5F46AA8D-6888-4B36-943C-EFD2C83A082A}" dt="2024-07-03T08:00:34.675" v="1251" actId="1076"/>
          <ac:picMkLst>
            <pc:docMk/>
            <pc:sldMk cId="152073660" sldId="587"/>
            <ac:picMk id="26" creationId="{DF6E4464-8C62-5BD8-9D8A-6E9756E0E569}"/>
          </ac:picMkLst>
        </pc:picChg>
        <pc:picChg chg="mod">
          <ac:chgData name="" userId="4df855aef7cffa4d" providerId="LiveId" clId="{5F46AA8D-6888-4B36-943C-EFD2C83A082A}" dt="2024-07-03T08:00:34.675" v="1251" actId="1076"/>
          <ac:picMkLst>
            <pc:docMk/>
            <pc:sldMk cId="152073660" sldId="587"/>
            <ac:picMk id="27" creationId="{98991D91-B0D2-86DD-36BB-3EC185461C8C}"/>
          </ac:picMkLst>
        </pc:picChg>
        <pc:picChg chg="add mod">
          <ac:chgData name="" userId="4df855aef7cffa4d" providerId="LiveId" clId="{5F46AA8D-6888-4B36-943C-EFD2C83A082A}" dt="2024-07-03T08:06:29.514" v="1391" actId="1076"/>
          <ac:picMkLst>
            <pc:docMk/>
            <pc:sldMk cId="152073660" sldId="587"/>
            <ac:picMk id="33" creationId="{53664BC4-1577-45A7-9E59-ECBDBF153F7F}"/>
          </ac:picMkLst>
        </pc:picChg>
        <pc:picChg chg="add mod">
          <ac:chgData name="" userId="4df855aef7cffa4d" providerId="LiveId" clId="{5F46AA8D-6888-4B36-943C-EFD2C83A082A}" dt="2024-07-03T08:06:29.514" v="1391" actId="1076"/>
          <ac:picMkLst>
            <pc:docMk/>
            <pc:sldMk cId="152073660" sldId="587"/>
            <ac:picMk id="34" creationId="{4ABCD5D4-7959-4E74-AA30-4BD498B4F1E1}"/>
          </ac:picMkLst>
        </pc:picChg>
      </pc:sldChg>
      <pc:sldChg chg="addSp delSp modSp add modAnim">
        <pc:chgData name="" userId="4df855aef7cffa4d" providerId="LiveId" clId="{5F46AA8D-6888-4B36-943C-EFD2C83A082A}" dt="2024-07-03T08:19:58.576" v="1758" actId="14100"/>
        <pc:sldMkLst>
          <pc:docMk/>
          <pc:sldMk cId="3287680158" sldId="588"/>
        </pc:sldMkLst>
        <pc:spChg chg="del">
          <ac:chgData name="" userId="4df855aef7cffa4d" providerId="LiveId" clId="{5F46AA8D-6888-4B36-943C-EFD2C83A082A}" dt="2024-07-03T08:07:18.865" v="1400" actId="478"/>
          <ac:spMkLst>
            <pc:docMk/>
            <pc:sldMk cId="3287680158" sldId="588"/>
            <ac:spMk id="2" creationId="{FA4A91F0-405C-1F07-B9A1-A441E0EF3FC1}"/>
          </ac:spMkLst>
        </pc:spChg>
        <pc:spChg chg="del">
          <ac:chgData name="" userId="4df855aef7cffa4d" providerId="LiveId" clId="{5F46AA8D-6888-4B36-943C-EFD2C83A082A}" dt="2024-07-03T08:07:18.865" v="1400" actId="478"/>
          <ac:spMkLst>
            <pc:docMk/>
            <pc:sldMk cId="3287680158" sldId="588"/>
            <ac:spMk id="3" creationId="{55F2CAD3-DE69-D27E-C69C-E73F5BDDC89D}"/>
          </ac:spMkLst>
        </pc:spChg>
        <pc:spChg chg="del">
          <ac:chgData name="" userId="4df855aef7cffa4d" providerId="LiveId" clId="{5F46AA8D-6888-4B36-943C-EFD2C83A082A}" dt="2024-07-03T08:07:23.259" v="1402" actId="478"/>
          <ac:spMkLst>
            <pc:docMk/>
            <pc:sldMk cId="3287680158" sldId="588"/>
            <ac:spMk id="4" creationId="{3903EC51-2350-9B3B-1722-36D4539E4F33}"/>
          </ac:spMkLst>
        </pc:spChg>
        <pc:spChg chg="del">
          <ac:chgData name="" userId="4df855aef7cffa4d" providerId="LiveId" clId="{5F46AA8D-6888-4B36-943C-EFD2C83A082A}" dt="2024-07-03T08:07:23.259" v="1402" actId="478"/>
          <ac:spMkLst>
            <pc:docMk/>
            <pc:sldMk cId="3287680158" sldId="588"/>
            <ac:spMk id="5" creationId="{28BF103A-EB8E-848D-B231-0CAD0662BA85}"/>
          </ac:spMkLst>
        </pc:spChg>
        <pc:spChg chg="mod">
          <ac:chgData name="" userId="4df855aef7cffa4d" providerId="LiveId" clId="{5F46AA8D-6888-4B36-943C-EFD2C83A082A}" dt="2024-07-03T08:07:46.324" v="1407" actId="1076"/>
          <ac:spMkLst>
            <pc:docMk/>
            <pc:sldMk cId="3287680158" sldId="588"/>
            <ac:spMk id="7" creationId="{0E31B2FC-E2E2-AD7A-A546-3BA7A719B700}"/>
          </ac:spMkLst>
        </pc:spChg>
        <pc:spChg chg="add mod">
          <ac:chgData name="" userId="4df855aef7cffa4d" providerId="LiveId" clId="{5F46AA8D-6888-4B36-943C-EFD2C83A082A}" dt="2024-07-03T08:17:46.858" v="1676" actId="14100"/>
          <ac:spMkLst>
            <pc:docMk/>
            <pc:sldMk cId="3287680158" sldId="588"/>
            <ac:spMk id="8" creationId="{6635F4CE-492B-459A-88C8-19B274D3CA99}"/>
          </ac:spMkLst>
        </pc:spChg>
        <pc:spChg chg="mod">
          <ac:chgData name="" userId="4df855aef7cffa4d" providerId="LiveId" clId="{5F46AA8D-6888-4B36-943C-EFD2C83A082A}" dt="2024-07-03T08:13:18.162" v="1536" actId="14100"/>
          <ac:spMkLst>
            <pc:docMk/>
            <pc:sldMk cId="3287680158" sldId="588"/>
            <ac:spMk id="9" creationId="{0C93912D-242D-E445-2251-593F5679DEF4}"/>
          </ac:spMkLst>
        </pc:spChg>
        <pc:spChg chg="mod">
          <ac:chgData name="" userId="4df855aef7cffa4d" providerId="LiveId" clId="{5F46AA8D-6888-4B36-943C-EFD2C83A082A}" dt="2024-07-03T08:17:44.419" v="1675" actId="1076"/>
          <ac:spMkLst>
            <pc:docMk/>
            <pc:sldMk cId="3287680158" sldId="588"/>
            <ac:spMk id="10" creationId="{1C2A9366-491A-EBF3-15B7-992495F65993}"/>
          </ac:spMkLst>
        </pc:spChg>
        <pc:spChg chg="add mod">
          <ac:chgData name="" userId="4df855aef7cffa4d" providerId="LiveId" clId="{5F46AA8D-6888-4B36-943C-EFD2C83A082A}" dt="2024-07-03T08:17:37.428" v="1673" actId="14100"/>
          <ac:spMkLst>
            <pc:docMk/>
            <pc:sldMk cId="3287680158" sldId="588"/>
            <ac:spMk id="12" creationId="{28C3620D-B796-4166-9D77-6A3F01689C46}"/>
          </ac:spMkLst>
        </pc:spChg>
        <pc:spChg chg="mod">
          <ac:chgData name="" userId="4df855aef7cffa4d" providerId="LiveId" clId="{5F46AA8D-6888-4B36-943C-EFD2C83A082A}" dt="2024-07-03T08:08:12.463" v="1417" actId="14100"/>
          <ac:spMkLst>
            <pc:docMk/>
            <pc:sldMk cId="3287680158" sldId="588"/>
            <ac:spMk id="13" creationId="{64BB6E89-5D45-0CB4-329E-725C66E27CEB}"/>
          </ac:spMkLst>
        </pc:spChg>
        <pc:spChg chg="del mod">
          <ac:chgData name="" userId="4df855aef7cffa4d" providerId="LiveId" clId="{5F46AA8D-6888-4B36-943C-EFD2C83A082A}" dt="2024-07-03T08:09:18.316" v="1428" actId="478"/>
          <ac:spMkLst>
            <pc:docMk/>
            <pc:sldMk cId="3287680158" sldId="588"/>
            <ac:spMk id="14" creationId="{377D44EE-3EAE-2E43-1571-F6EC46D8D4B7}"/>
          </ac:spMkLst>
        </pc:spChg>
        <pc:spChg chg="add mod">
          <ac:chgData name="" userId="4df855aef7cffa4d" providerId="LiveId" clId="{5F46AA8D-6888-4B36-943C-EFD2C83A082A}" dt="2024-07-03T08:17:58.780" v="1679" actId="13822"/>
          <ac:spMkLst>
            <pc:docMk/>
            <pc:sldMk cId="3287680158" sldId="588"/>
            <ac:spMk id="16" creationId="{C55018B8-BDD6-4C74-BDDE-06ED6826857D}"/>
          </ac:spMkLst>
        </pc:spChg>
        <pc:spChg chg="del">
          <ac:chgData name="" userId="4df855aef7cffa4d" providerId="LiveId" clId="{5F46AA8D-6888-4B36-943C-EFD2C83A082A}" dt="2024-07-03T08:09:18.316" v="1428" actId="478"/>
          <ac:spMkLst>
            <pc:docMk/>
            <pc:sldMk cId="3287680158" sldId="588"/>
            <ac:spMk id="17" creationId="{0CCA155B-6663-674C-4B6E-DF5475DBD8B7}"/>
          </ac:spMkLst>
        </pc:spChg>
        <pc:spChg chg="del">
          <ac:chgData name="" userId="4df855aef7cffa4d" providerId="LiveId" clId="{5F46AA8D-6888-4B36-943C-EFD2C83A082A}" dt="2024-07-03T08:09:18.316" v="1428" actId="478"/>
          <ac:spMkLst>
            <pc:docMk/>
            <pc:sldMk cId="3287680158" sldId="588"/>
            <ac:spMk id="18" creationId="{12A0D254-6CE8-09BE-5A5C-CD38255D320C}"/>
          </ac:spMkLst>
        </pc:spChg>
        <pc:spChg chg="add mod">
          <ac:chgData name="" userId="4df855aef7cffa4d" providerId="LiveId" clId="{5F46AA8D-6888-4B36-943C-EFD2C83A082A}" dt="2024-07-03T08:19:58.576" v="1758" actId="14100"/>
          <ac:spMkLst>
            <pc:docMk/>
            <pc:sldMk cId="3287680158" sldId="588"/>
            <ac:spMk id="19" creationId="{309790E4-E45F-4D05-A96B-043146DC98AB}"/>
          </ac:spMkLst>
        </pc:spChg>
        <pc:spChg chg="del">
          <ac:chgData name="" userId="4df855aef7cffa4d" providerId="LiveId" clId="{5F46AA8D-6888-4B36-943C-EFD2C83A082A}" dt="2024-07-03T08:09:18.316" v="1428" actId="478"/>
          <ac:spMkLst>
            <pc:docMk/>
            <pc:sldMk cId="3287680158" sldId="588"/>
            <ac:spMk id="20" creationId="{E11DD5F1-40BD-0F2E-1D81-4084B088D079}"/>
          </ac:spMkLst>
        </pc:spChg>
        <pc:spChg chg="del">
          <ac:chgData name="" userId="4df855aef7cffa4d" providerId="LiveId" clId="{5F46AA8D-6888-4B36-943C-EFD2C83A082A}" dt="2024-07-03T08:09:18.316" v="1428" actId="478"/>
          <ac:spMkLst>
            <pc:docMk/>
            <pc:sldMk cId="3287680158" sldId="588"/>
            <ac:spMk id="22" creationId="{6AD37EE3-33C4-4910-7580-F9ED14C75060}"/>
          </ac:spMkLst>
        </pc:spChg>
        <pc:spChg chg="mod">
          <ac:chgData name="" userId="4df855aef7cffa4d" providerId="LiveId" clId="{5F46AA8D-6888-4B36-943C-EFD2C83A082A}" dt="2024-07-03T08:17:28.441" v="1671" actId="14100"/>
          <ac:spMkLst>
            <pc:docMk/>
            <pc:sldMk cId="3287680158" sldId="588"/>
            <ac:spMk id="23" creationId="{8D66B8F6-8178-3DD8-80B8-4224C21380E2}"/>
          </ac:spMkLst>
        </pc:spChg>
        <pc:spChg chg="mod ord">
          <ac:chgData name="" userId="4df855aef7cffa4d" providerId="LiveId" clId="{5F46AA8D-6888-4B36-943C-EFD2C83A082A}" dt="2024-07-03T08:17:23.229" v="1670" actId="1076"/>
          <ac:spMkLst>
            <pc:docMk/>
            <pc:sldMk cId="3287680158" sldId="588"/>
            <ac:spMk id="24" creationId="{953525CB-3E4D-A957-D260-B841CEEFBB4E}"/>
          </ac:spMkLst>
        </pc:spChg>
        <pc:spChg chg="mod ord">
          <ac:chgData name="" userId="4df855aef7cffa4d" providerId="LiveId" clId="{5F46AA8D-6888-4B36-943C-EFD2C83A082A}" dt="2024-07-03T08:17:23.229" v="1670" actId="1076"/>
          <ac:spMkLst>
            <pc:docMk/>
            <pc:sldMk cId="3287680158" sldId="588"/>
            <ac:spMk id="26" creationId="{6AE13B35-7BBC-D933-195C-2735F95EB0A4}"/>
          </ac:spMkLst>
        </pc:spChg>
        <pc:spChg chg="mod ord">
          <ac:chgData name="" userId="4df855aef7cffa4d" providerId="LiveId" clId="{5F46AA8D-6888-4B36-943C-EFD2C83A082A}" dt="2024-07-03T08:17:23.229" v="1670" actId="1076"/>
          <ac:spMkLst>
            <pc:docMk/>
            <pc:sldMk cId="3287680158" sldId="588"/>
            <ac:spMk id="28" creationId="{8C7B44A2-DCB6-A3BA-7E0E-A8ADD73720A7}"/>
          </ac:spMkLst>
        </pc:spChg>
        <pc:spChg chg="del">
          <ac:chgData name="" userId="4df855aef7cffa4d" providerId="LiveId" clId="{5F46AA8D-6888-4B36-943C-EFD2C83A082A}" dt="2024-07-03T08:15:09.941" v="1595" actId="478"/>
          <ac:spMkLst>
            <pc:docMk/>
            <pc:sldMk cId="3287680158" sldId="588"/>
            <ac:spMk id="29" creationId="{75825927-F5B8-7D63-DC48-9DF002D1F4D9}"/>
          </ac:spMkLst>
        </pc:spChg>
        <pc:spChg chg="del mod">
          <ac:chgData name="" userId="4df855aef7cffa4d" providerId="LiveId" clId="{5F46AA8D-6888-4B36-943C-EFD2C83A082A}" dt="2024-07-03T08:15:09.941" v="1595" actId="478"/>
          <ac:spMkLst>
            <pc:docMk/>
            <pc:sldMk cId="3287680158" sldId="588"/>
            <ac:spMk id="30" creationId="{C2DDD4A0-C702-ED32-0BC8-669DDA9102E9}"/>
          </ac:spMkLst>
        </pc:spChg>
        <pc:spChg chg="del mod">
          <ac:chgData name="" userId="4df855aef7cffa4d" providerId="LiveId" clId="{5F46AA8D-6888-4B36-943C-EFD2C83A082A}" dt="2024-07-03T08:13:21.543" v="1537" actId="478"/>
          <ac:spMkLst>
            <pc:docMk/>
            <pc:sldMk cId="3287680158" sldId="588"/>
            <ac:spMk id="33" creationId="{0FE7DF89-3D2E-E294-2746-5C69BD30D17E}"/>
          </ac:spMkLst>
        </pc:spChg>
        <pc:spChg chg="del">
          <ac:chgData name="" userId="4df855aef7cffa4d" providerId="LiveId" clId="{5F46AA8D-6888-4B36-943C-EFD2C83A082A}" dt="2024-07-03T08:13:23.411" v="1538" actId="478"/>
          <ac:spMkLst>
            <pc:docMk/>
            <pc:sldMk cId="3287680158" sldId="588"/>
            <ac:spMk id="34" creationId="{A62FAED4-F89A-82B8-70F0-FD53B7329812}"/>
          </ac:spMkLst>
        </pc:spChg>
        <pc:spChg chg="del">
          <ac:chgData name="" userId="4df855aef7cffa4d" providerId="LiveId" clId="{5F46AA8D-6888-4B36-943C-EFD2C83A082A}" dt="2024-07-03T08:13:24.837" v="1539" actId="478"/>
          <ac:spMkLst>
            <pc:docMk/>
            <pc:sldMk cId="3287680158" sldId="588"/>
            <ac:spMk id="35" creationId="{B553F1D8-8AEF-DC2C-C885-970F2D4FBBDF}"/>
          </ac:spMkLst>
        </pc:spChg>
        <pc:spChg chg="mod">
          <ac:chgData name="" userId="4df855aef7cffa4d" providerId="LiveId" clId="{5F46AA8D-6888-4B36-943C-EFD2C83A082A}" dt="2024-07-03T08:07:36.379" v="1405" actId="208"/>
          <ac:spMkLst>
            <pc:docMk/>
            <pc:sldMk cId="3287680158" sldId="588"/>
            <ac:spMk id="36" creationId="{FFDE66F1-CBBA-E318-3ADB-6577AB380571}"/>
          </ac:spMkLst>
        </pc:spChg>
        <pc:spChg chg="mod">
          <ac:chgData name="" userId="4df855aef7cffa4d" providerId="LiveId" clId="{5F46AA8D-6888-4B36-943C-EFD2C83A082A}" dt="2024-07-03T08:19:05.974" v="1695" actId="1076"/>
          <ac:spMkLst>
            <pc:docMk/>
            <pc:sldMk cId="3287680158" sldId="588"/>
            <ac:spMk id="39" creationId="{BF7CE394-D3F1-93B3-855C-FFE095810AA8}"/>
          </ac:spMkLst>
        </pc:spChg>
        <pc:spChg chg="add mod">
          <ac:chgData name="" userId="4df855aef7cffa4d" providerId="LiveId" clId="{5F46AA8D-6888-4B36-943C-EFD2C83A082A}" dt="2024-07-03T08:11:28.969" v="1491" actId="571"/>
          <ac:spMkLst>
            <pc:docMk/>
            <pc:sldMk cId="3287680158" sldId="588"/>
            <ac:spMk id="42" creationId="{E4A6876B-2B4B-4C80-95F0-D6453F3938E2}"/>
          </ac:spMkLst>
        </pc:spChg>
        <pc:spChg chg="add del">
          <ac:chgData name="" userId="4df855aef7cffa4d" providerId="LiveId" clId="{5F46AA8D-6888-4B36-943C-EFD2C83A082A}" dt="2024-07-03T08:12:37.593" v="1511" actId="478"/>
          <ac:spMkLst>
            <pc:docMk/>
            <pc:sldMk cId="3287680158" sldId="588"/>
            <ac:spMk id="43" creationId="{F457C484-3D75-4F0F-9C89-BBD0261A9297}"/>
          </ac:spMkLst>
        </pc:spChg>
        <pc:spChg chg="add del">
          <ac:chgData name="" userId="4df855aef7cffa4d" providerId="LiveId" clId="{5F46AA8D-6888-4B36-943C-EFD2C83A082A}" dt="2024-07-03T08:12:37.593" v="1511" actId="478"/>
          <ac:spMkLst>
            <pc:docMk/>
            <pc:sldMk cId="3287680158" sldId="588"/>
            <ac:spMk id="45" creationId="{7C24D3F6-5004-4282-94B3-DFE938B294EE}"/>
          </ac:spMkLst>
        </pc:spChg>
        <pc:spChg chg="add del">
          <ac:chgData name="" userId="4df855aef7cffa4d" providerId="LiveId" clId="{5F46AA8D-6888-4B36-943C-EFD2C83A082A}" dt="2024-07-03T08:12:37.593" v="1511" actId="478"/>
          <ac:spMkLst>
            <pc:docMk/>
            <pc:sldMk cId="3287680158" sldId="588"/>
            <ac:spMk id="46" creationId="{B895C2CC-1163-451D-A2F2-144656C47476}"/>
          </ac:spMkLst>
        </pc:spChg>
        <pc:spChg chg="add del">
          <ac:chgData name="" userId="4df855aef7cffa4d" providerId="LiveId" clId="{5F46AA8D-6888-4B36-943C-EFD2C83A082A}" dt="2024-07-03T08:12:37.593" v="1511" actId="478"/>
          <ac:spMkLst>
            <pc:docMk/>
            <pc:sldMk cId="3287680158" sldId="588"/>
            <ac:spMk id="47" creationId="{A0A1EF72-2D60-4CFA-9B52-69ED5DAFF4FC}"/>
          </ac:spMkLst>
        </pc:spChg>
        <pc:spChg chg="add del">
          <ac:chgData name="" userId="4df855aef7cffa4d" providerId="LiveId" clId="{5F46AA8D-6888-4B36-943C-EFD2C83A082A}" dt="2024-07-03T08:12:37.593" v="1511" actId="478"/>
          <ac:spMkLst>
            <pc:docMk/>
            <pc:sldMk cId="3287680158" sldId="588"/>
            <ac:spMk id="49" creationId="{2CC8F98F-79AD-45DC-BFE1-27114E8D521C}"/>
          </ac:spMkLst>
        </pc:spChg>
        <pc:spChg chg="add mod">
          <ac:chgData name="" userId="4df855aef7cffa4d" providerId="LiveId" clId="{5F46AA8D-6888-4B36-943C-EFD2C83A082A}" dt="2024-07-03T08:13:15.703" v="1535" actId="1076"/>
          <ac:spMkLst>
            <pc:docMk/>
            <pc:sldMk cId="3287680158" sldId="588"/>
            <ac:spMk id="50" creationId="{75FDFAE9-54D4-41EE-A1F6-03CF6F205EF1}"/>
          </ac:spMkLst>
        </pc:spChg>
        <pc:spChg chg="add mod">
          <ac:chgData name="" userId="4df855aef7cffa4d" providerId="LiveId" clId="{5F46AA8D-6888-4B36-943C-EFD2C83A082A}" dt="2024-07-03T08:16:55.041" v="1663" actId="1076"/>
          <ac:spMkLst>
            <pc:docMk/>
            <pc:sldMk cId="3287680158" sldId="588"/>
            <ac:spMk id="51" creationId="{D441ACF2-11E2-4E6A-B61D-D03BF226D410}"/>
          </ac:spMkLst>
        </pc:spChg>
        <pc:picChg chg="add mod ord">
          <ac:chgData name="" userId="4df855aef7cffa4d" providerId="LiveId" clId="{5F46AA8D-6888-4B36-943C-EFD2C83A082A}" dt="2024-07-03T08:13:11.033" v="1533" actId="1076"/>
          <ac:picMkLst>
            <pc:docMk/>
            <pc:sldMk cId="3287680158" sldId="588"/>
            <ac:picMk id="6" creationId="{D2116BEA-DE8C-4795-BE84-9EA8FAE3B749}"/>
          </ac:picMkLst>
        </pc:picChg>
        <pc:picChg chg="mod">
          <ac:chgData name="" userId="4df855aef7cffa4d" providerId="LiveId" clId="{5F46AA8D-6888-4B36-943C-EFD2C83A082A}" dt="2024-07-03T08:07:46.324" v="1407" actId="1076"/>
          <ac:picMkLst>
            <pc:docMk/>
            <pc:sldMk cId="3287680158" sldId="588"/>
            <ac:picMk id="11" creationId="{61390DFF-E47E-787A-9B06-63F0C72B4E6F}"/>
          </ac:picMkLst>
        </pc:picChg>
        <pc:picChg chg="del">
          <ac:chgData name="" userId="4df855aef7cffa4d" providerId="LiveId" clId="{5F46AA8D-6888-4B36-943C-EFD2C83A082A}" dt="2024-07-03T08:09:18.316" v="1428" actId="478"/>
          <ac:picMkLst>
            <pc:docMk/>
            <pc:sldMk cId="3287680158" sldId="588"/>
            <ac:picMk id="15" creationId="{267B1C43-A4DA-54A2-A066-B044AB391A4F}"/>
          </ac:picMkLst>
        </pc:picChg>
        <pc:picChg chg="del">
          <ac:chgData name="" userId="4df855aef7cffa4d" providerId="LiveId" clId="{5F46AA8D-6888-4B36-943C-EFD2C83A082A}" dt="2024-07-03T08:09:18.316" v="1428" actId="478"/>
          <ac:picMkLst>
            <pc:docMk/>
            <pc:sldMk cId="3287680158" sldId="588"/>
            <ac:picMk id="21" creationId="{2207581D-DCE9-6700-3454-AB36D4E2745F}"/>
          </ac:picMkLst>
        </pc:picChg>
        <pc:picChg chg="mod ord">
          <ac:chgData name="" userId="4df855aef7cffa4d" providerId="LiveId" clId="{5F46AA8D-6888-4B36-943C-EFD2C83A082A}" dt="2024-07-03T08:17:23.229" v="1670" actId="1076"/>
          <ac:picMkLst>
            <pc:docMk/>
            <pc:sldMk cId="3287680158" sldId="588"/>
            <ac:picMk id="25" creationId="{814EBDAC-1F90-4DBF-7C1D-11647449C803}"/>
          </ac:picMkLst>
        </pc:picChg>
        <pc:picChg chg="mod ord">
          <ac:chgData name="" userId="4df855aef7cffa4d" providerId="LiveId" clId="{5F46AA8D-6888-4B36-943C-EFD2C83A082A}" dt="2024-07-03T08:17:23.229" v="1670" actId="1076"/>
          <ac:picMkLst>
            <pc:docMk/>
            <pc:sldMk cId="3287680158" sldId="588"/>
            <ac:picMk id="27" creationId="{D924D726-A1B9-4301-070C-7723E10F3B87}"/>
          </ac:picMkLst>
        </pc:picChg>
        <pc:picChg chg="mod">
          <ac:chgData name="" userId="4df855aef7cffa4d" providerId="LiveId" clId="{5F46AA8D-6888-4B36-943C-EFD2C83A082A}" dt="2024-07-03T08:18:50.654" v="1687" actId="1076"/>
          <ac:picMkLst>
            <pc:docMk/>
            <pc:sldMk cId="3287680158" sldId="588"/>
            <ac:picMk id="37" creationId="{FBD22743-483E-71EF-BB60-D28A7CF82B42}"/>
          </ac:picMkLst>
        </pc:picChg>
        <pc:picChg chg="mod">
          <ac:chgData name="" userId="4df855aef7cffa4d" providerId="LiveId" clId="{5F46AA8D-6888-4B36-943C-EFD2C83A082A}" dt="2024-07-03T08:19:07.273" v="1696" actId="1076"/>
          <ac:picMkLst>
            <pc:docMk/>
            <pc:sldMk cId="3287680158" sldId="588"/>
            <ac:picMk id="38" creationId="{F95796ED-E6F8-4D67-636E-9379F561394A}"/>
          </ac:picMkLst>
        </pc:picChg>
        <pc:picChg chg="add mod">
          <ac:chgData name="" userId="4df855aef7cffa4d" providerId="LiveId" clId="{5F46AA8D-6888-4B36-943C-EFD2C83A082A}" dt="2024-07-03T08:12:48.573" v="1518" actId="1076"/>
          <ac:picMkLst>
            <pc:docMk/>
            <pc:sldMk cId="3287680158" sldId="588"/>
            <ac:picMk id="41" creationId="{71CAE022-10EC-4966-BF4B-9BBB3B20AC87}"/>
          </ac:picMkLst>
        </pc:picChg>
        <pc:picChg chg="add del">
          <ac:chgData name="" userId="4df855aef7cffa4d" providerId="LiveId" clId="{5F46AA8D-6888-4B36-943C-EFD2C83A082A}" dt="2024-07-03T08:12:37.593" v="1511" actId="478"/>
          <ac:picMkLst>
            <pc:docMk/>
            <pc:sldMk cId="3287680158" sldId="588"/>
            <ac:picMk id="44" creationId="{2A8DBF46-71FF-42AB-98F4-66BC9DCBDA8C}"/>
          </ac:picMkLst>
        </pc:picChg>
        <pc:picChg chg="add del">
          <ac:chgData name="" userId="4df855aef7cffa4d" providerId="LiveId" clId="{5F46AA8D-6888-4B36-943C-EFD2C83A082A}" dt="2024-07-03T08:12:37.593" v="1511" actId="478"/>
          <ac:picMkLst>
            <pc:docMk/>
            <pc:sldMk cId="3287680158" sldId="588"/>
            <ac:picMk id="48" creationId="{42F390E3-3D12-4CC0-BCD6-4009250BF4DF}"/>
          </ac:picMkLst>
        </pc:picChg>
      </pc:sldChg>
      <pc:sldChg chg="delSp modSp add modAnim">
        <pc:chgData name="" userId="4df855aef7cffa4d" providerId="LiveId" clId="{5F46AA8D-6888-4B36-943C-EFD2C83A082A}" dt="2024-07-03T08:21:38.570" v="1779" actId="1076"/>
        <pc:sldMkLst>
          <pc:docMk/>
          <pc:sldMk cId="3100738241" sldId="589"/>
        </pc:sldMkLst>
        <pc:spChg chg="del">
          <ac:chgData name="" userId="4df855aef7cffa4d" providerId="LiveId" clId="{5F46AA8D-6888-4B36-943C-EFD2C83A082A}" dt="2024-07-03T08:20:10.552" v="1759" actId="478"/>
          <ac:spMkLst>
            <pc:docMk/>
            <pc:sldMk cId="3100738241" sldId="589"/>
            <ac:spMk id="2" creationId="{C0230A99-9ED0-6D9F-24BE-1CD2967CC19A}"/>
          </ac:spMkLst>
        </pc:spChg>
        <pc:spChg chg="del">
          <ac:chgData name="" userId="4df855aef7cffa4d" providerId="LiveId" clId="{5F46AA8D-6888-4B36-943C-EFD2C83A082A}" dt="2024-07-03T08:20:10.552" v="1759" actId="478"/>
          <ac:spMkLst>
            <pc:docMk/>
            <pc:sldMk cId="3100738241" sldId="589"/>
            <ac:spMk id="3" creationId="{A7F15957-491C-580B-5B16-C0D1A4EE24EE}"/>
          </ac:spMkLst>
        </pc:spChg>
        <pc:spChg chg="del">
          <ac:chgData name="" userId="4df855aef7cffa4d" providerId="LiveId" clId="{5F46AA8D-6888-4B36-943C-EFD2C83A082A}" dt="2024-07-03T08:20:10.552" v="1759" actId="478"/>
          <ac:spMkLst>
            <pc:docMk/>
            <pc:sldMk cId="3100738241" sldId="589"/>
            <ac:spMk id="4" creationId="{8BA5BDA3-74FA-3126-9084-33C118A4ED66}"/>
          </ac:spMkLst>
        </pc:spChg>
        <pc:spChg chg="del">
          <ac:chgData name="" userId="4df855aef7cffa4d" providerId="LiveId" clId="{5F46AA8D-6888-4B36-943C-EFD2C83A082A}" dt="2024-07-03T08:20:10.552" v="1759" actId="478"/>
          <ac:spMkLst>
            <pc:docMk/>
            <pc:sldMk cId="3100738241" sldId="589"/>
            <ac:spMk id="5" creationId="{CE0D50FF-94E3-F451-AB5A-EA6D818D3DC0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6" creationId="{1AFC384C-7F0E-0DF6-5B73-0F2E7C2CDDBE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9" creationId="{065956C9-F755-C363-65C1-E7A329651D7C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10" creationId="{5F98C2EC-F614-8557-3421-0B1ADFAC3D21}"/>
          </ac:spMkLst>
        </pc:spChg>
        <pc:spChg chg="mod">
          <ac:chgData name="" userId="4df855aef7cffa4d" providerId="LiveId" clId="{5F46AA8D-6888-4B36-943C-EFD2C83A082A}" dt="2024-07-03T08:21:38.570" v="1779" actId="1076"/>
          <ac:spMkLst>
            <pc:docMk/>
            <pc:sldMk cId="3100738241" sldId="589"/>
            <ac:spMk id="11" creationId="{FB92A668-6AC4-5118-24E6-1FD98CFB652B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12" creationId="{82EC0419-162C-4ACC-1080-747F03D59374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13" creationId="{7B330BF6-4CA4-5E36-3A9D-6513EA790659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16" creationId="{0D0F3E55-FD69-2E88-B5F8-595772C9082E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17" creationId="{759BE1FB-C020-6D7B-DC3B-8913C2EA52E7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18" creationId="{FADC6913-7F11-758A-89B5-E07EDF4F529E}"/>
          </ac:spMkLst>
        </pc:spChg>
        <pc:spChg chg="mod">
          <ac:chgData name="" userId="4df855aef7cffa4d" providerId="LiveId" clId="{5F46AA8D-6888-4B36-943C-EFD2C83A082A}" dt="2024-07-03T08:21:21.778" v="1778" actId="1076"/>
          <ac:spMkLst>
            <pc:docMk/>
            <pc:sldMk cId="3100738241" sldId="589"/>
            <ac:spMk id="19" creationId="{B910CE8E-AD5A-0758-242F-9DA2EDFD0383}"/>
          </ac:spMkLst>
        </pc:spChg>
        <pc:spChg chg="mod">
          <ac:chgData name="" userId="4df855aef7cffa4d" providerId="LiveId" clId="{5F46AA8D-6888-4B36-943C-EFD2C83A082A}" dt="2024-07-03T08:21:15.818" v="1775" actId="1076"/>
          <ac:spMkLst>
            <pc:docMk/>
            <pc:sldMk cId="3100738241" sldId="589"/>
            <ac:spMk id="20" creationId="{01C2C351-80AB-3FAB-6F72-D2FA9EB01069}"/>
          </ac:spMkLst>
        </pc:spChg>
        <pc:spChg chg="mod">
          <ac:chgData name="" userId="4df855aef7cffa4d" providerId="LiveId" clId="{5F46AA8D-6888-4B36-943C-EFD2C83A082A}" dt="2024-07-03T08:21:00.632" v="1771" actId="1076"/>
          <ac:spMkLst>
            <pc:docMk/>
            <pc:sldMk cId="3100738241" sldId="589"/>
            <ac:spMk id="21" creationId="{46CF2BD0-DD13-32F7-9BF4-2A4874340E12}"/>
          </ac:spMkLst>
        </pc:spChg>
        <pc:picChg chg="mod">
          <ac:chgData name="" userId="4df855aef7cffa4d" providerId="LiveId" clId="{5F46AA8D-6888-4B36-943C-EFD2C83A082A}" dt="2024-07-03T08:21:00.632" v="1771" actId="1076"/>
          <ac:picMkLst>
            <pc:docMk/>
            <pc:sldMk cId="3100738241" sldId="589"/>
            <ac:picMk id="7" creationId="{182D179F-BAA3-DCBE-2F46-B27EFEE60814}"/>
          </ac:picMkLst>
        </pc:picChg>
        <pc:picChg chg="mod">
          <ac:chgData name="" userId="4df855aef7cffa4d" providerId="LiveId" clId="{5F46AA8D-6888-4B36-943C-EFD2C83A082A}" dt="2024-07-03T08:21:00.632" v="1771" actId="1076"/>
          <ac:picMkLst>
            <pc:docMk/>
            <pc:sldMk cId="3100738241" sldId="589"/>
            <ac:picMk id="8" creationId="{EECB6F3D-4FA7-24B6-29A9-2898C620E96F}"/>
          </ac:picMkLst>
        </pc:picChg>
        <pc:picChg chg="mod">
          <ac:chgData name="" userId="4df855aef7cffa4d" providerId="LiveId" clId="{5F46AA8D-6888-4B36-943C-EFD2C83A082A}" dt="2024-07-03T08:21:00.632" v="1771" actId="1076"/>
          <ac:picMkLst>
            <pc:docMk/>
            <pc:sldMk cId="3100738241" sldId="589"/>
            <ac:picMk id="14" creationId="{67C86C78-5088-7DB6-579A-4CE50D36E082}"/>
          </ac:picMkLst>
        </pc:picChg>
        <pc:picChg chg="mod">
          <ac:chgData name="" userId="4df855aef7cffa4d" providerId="LiveId" clId="{5F46AA8D-6888-4B36-943C-EFD2C83A082A}" dt="2024-07-03T08:21:00.632" v="1771" actId="1076"/>
          <ac:picMkLst>
            <pc:docMk/>
            <pc:sldMk cId="3100738241" sldId="589"/>
            <ac:picMk id="15" creationId="{500D7B0A-41DA-4404-3AE0-8DB8DE02F6B7}"/>
          </ac:picMkLst>
        </pc:picChg>
      </pc:sldChg>
      <pc:sldChg chg="addSp delSp modSp">
        <pc:chgData name="" userId="4df855aef7cffa4d" providerId="LiveId" clId="{5F46AA8D-6888-4B36-943C-EFD2C83A082A}" dt="2024-07-03T08:30:37.095" v="2834" actId="20577"/>
        <pc:sldMkLst>
          <pc:docMk/>
          <pc:sldMk cId="980143643" sldId="793"/>
        </pc:sldMkLst>
        <pc:spChg chg="mod">
          <ac:chgData name="" userId="4df855aef7cffa4d" providerId="LiveId" clId="{5F46AA8D-6888-4B36-943C-EFD2C83A082A}" dt="2024-07-02T06:08:06.732" v="47" actId="1076"/>
          <ac:spMkLst>
            <pc:docMk/>
            <pc:sldMk cId="980143643" sldId="793"/>
            <ac:spMk id="5" creationId="{4CC56505-077E-4FFB-EB72-F9E488F9EFF2}"/>
          </ac:spMkLst>
        </pc:spChg>
        <pc:spChg chg="mod">
          <ac:chgData name="" userId="4df855aef7cffa4d" providerId="LiveId" clId="{5F46AA8D-6888-4B36-943C-EFD2C83A082A}" dt="2024-07-03T08:24:42.521" v="2137" actId="121"/>
          <ac:spMkLst>
            <pc:docMk/>
            <pc:sldMk cId="980143643" sldId="793"/>
            <ac:spMk id="7" creationId="{F2CDD4A8-BE60-4922-B15D-012E033C7C75}"/>
          </ac:spMkLst>
        </pc:spChg>
        <pc:spChg chg="mod">
          <ac:chgData name="" userId="4df855aef7cffa4d" providerId="LiveId" clId="{5F46AA8D-6888-4B36-943C-EFD2C83A082A}" dt="2024-07-03T08:22:34.988" v="1841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5F46AA8D-6888-4B36-943C-EFD2C83A082A}" dt="2024-07-02T06:07:54.801" v="39" actId="14100"/>
          <ac:spMkLst>
            <pc:docMk/>
            <pc:sldMk cId="980143643" sldId="793"/>
            <ac:spMk id="13" creationId="{046E2186-6126-4D61-B668-0425D3820633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14" creationId="{0479B0F5-5CCD-4322-B818-D88B75C5B89E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15" creationId="{ED137CCE-3E94-4532-9881-D6175663159D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16" creationId="{069348D8-5726-4700-9ACD-77ACA609B419}"/>
          </ac:spMkLst>
        </pc:spChg>
        <pc:spChg chg="add mod">
          <ac:chgData name="" userId="4df855aef7cffa4d" providerId="LiveId" clId="{5F46AA8D-6888-4B36-943C-EFD2C83A082A}" dt="2024-07-03T08:25:05.906" v="2167" actId="14100"/>
          <ac:spMkLst>
            <pc:docMk/>
            <pc:sldMk cId="980143643" sldId="793"/>
            <ac:spMk id="17" creationId="{4EF0C362-A96B-423B-AFBA-2D7E666D5DF1}"/>
          </ac:spMkLst>
        </pc:spChg>
        <pc:spChg chg="add mod">
          <ac:chgData name="" userId="4df855aef7cffa4d" providerId="LiveId" clId="{5F46AA8D-6888-4B36-943C-EFD2C83A082A}" dt="2024-07-03T08:27:02.167" v="2450" actId="1035"/>
          <ac:spMkLst>
            <pc:docMk/>
            <pc:sldMk cId="980143643" sldId="793"/>
            <ac:spMk id="18" creationId="{094D2A5E-0FE1-4BA9-9FDB-05336E574868}"/>
          </ac:spMkLst>
        </pc:spChg>
        <pc:spChg chg="add mod">
          <ac:chgData name="" userId="4df855aef7cffa4d" providerId="LiveId" clId="{5F46AA8D-6888-4B36-943C-EFD2C83A082A}" dt="2024-07-03T08:27:02.167" v="2450" actId="1035"/>
          <ac:spMkLst>
            <pc:docMk/>
            <pc:sldMk cId="980143643" sldId="793"/>
            <ac:spMk id="19" creationId="{18771538-FD43-4688-9E06-D1CF7EF7A862}"/>
          </ac:spMkLst>
        </pc:spChg>
        <pc:spChg chg="add mod">
          <ac:chgData name="" userId="4df855aef7cffa4d" providerId="LiveId" clId="{5F46AA8D-6888-4B36-943C-EFD2C83A082A}" dt="2024-07-03T08:27:15.584" v="2467" actId="207"/>
          <ac:spMkLst>
            <pc:docMk/>
            <pc:sldMk cId="980143643" sldId="793"/>
            <ac:spMk id="20" creationId="{58DD2910-8F75-4341-87E3-168BB880B8FB}"/>
          </ac:spMkLst>
        </pc:spChg>
        <pc:spChg chg="add mod">
          <ac:chgData name="" userId="4df855aef7cffa4d" providerId="LiveId" clId="{5F46AA8D-6888-4B36-943C-EFD2C83A082A}" dt="2024-07-03T08:28:48.905" v="2603" actId="14100"/>
          <ac:spMkLst>
            <pc:docMk/>
            <pc:sldMk cId="980143643" sldId="793"/>
            <ac:spMk id="21" creationId="{8E4742F5-C429-4843-A604-27984E392046}"/>
          </ac:spMkLst>
        </pc:spChg>
        <pc:spChg chg="add mod">
          <ac:chgData name="" userId="4df855aef7cffa4d" providerId="LiveId" clId="{5F46AA8D-6888-4B36-943C-EFD2C83A082A}" dt="2024-07-03T08:30:37.095" v="2834" actId="20577"/>
          <ac:spMkLst>
            <pc:docMk/>
            <pc:sldMk cId="980143643" sldId="793"/>
            <ac:spMk id="22" creationId="{3F24E003-33BA-4EAA-8A5B-AE476A51F1F0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23" creationId="{3B6819F1-2986-43DA-8745-FC43513D7DF9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26" creationId="{946D088B-5C9D-4622-9560-2CC718C11EBB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27" creationId="{27465E3B-225A-42C9-8174-B67DA268AD90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28" creationId="{CA7BA2AB-3B5E-4B88-AEFC-55C873893BCF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29" creationId="{6242BDCD-0ECF-4CA5-AD68-D57880768D54}"/>
          </ac:spMkLst>
        </pc:spChg>
        <pc:spChg chg="del mod">
          <ac:chgData name="" userId="4df855aef7cffa4d" providerId="LiveId" clId="{5F46AA8D-6888-4B36-943C-EFD2C83A082A}" dt="2024-07-02T06:08:10.699" v="48" actId="478"/>
          <ac:spMkLst>
            <pc:docMk/>
            <pc:sldMk cId="980143643" sldId="793"/>
            <ac:spMk id="30" creationId="{CBDCECB3-D8C8-4067-956A-886E79655D33}"/>
          </ac:spMkLst>
        </pc:spChg>
      </pc:sldChg>
      <pc:sldChg chg="add del">
        <pc:chgData name="" userId="4df855aef7cffa4d" providerId="LiveId" clId="{5F46AA8D-6888-4B36-943C-EFD2C83A082A}" dt="2024-07-03T08:07:04.951" v="1399" actId="2696"/>
        <pc:sldMkLst>
          <pc:docMk/>
          <pc:sldMk cId="927690907" sldId="794"/>
        </pc:sldMkLst>
      </pc:sldChg>
      <pc:sldChg chg="del">
        <pc:chgData name="" userId="4df855aef7cffa4d" providerId="LiveId" clId="{5F46AA8D-6888-4B36-943C-EFD2C83A082A}" dt="2024-07-02T06:27:32.877" v="509" actId="2696"/>
        <pc:sldMkLst>
          <pc:docMk/>
          <pc:sldMk cId="3669413606" sldId="796"/>
        </pc:sldMkLst>
      </pc:sldChg>
      <pc:sldChg chg="del">
        <pc:chgData name="" userId="4df855aef7cffa4d" providerId="LiveId" clId="{5F46AA8D-6888-4B36-943C-EFD2C83A082A}" dt="2024-07-02T06:07:27.590" v="22" actId="2696"/>
        <pc:sldMkLst>
          <pc:docMk/>
          <pc:sldMk cId="698012008" sldId="797"/>
        </pc:sldMkLst>
      </pc:sldChg>
      <pc:sldChg chg="del">
        <pc:chgData name="" userId="4df855aef7cffa4d" providerId="LiveId" clId="{5F46AA8D-6888-4B36-943C-EFD2C83A082A}" dt="2024-07-02T06:07:34.843" v="24" actId="2696"/>
        <pc:sldMkLst>
          <pc:docMk/>
          <pc:sldMk cId="209118002" sldId="798"/>
        </pc:sldMkLst>
      </pc:sldChg>
      <pc:sldChg chg="del">
        <pc:chgData name="" userId="4df855aef7cffa4d" providerId="LiveId" clId="{5F46AA8D-6888-4B36-943C-EFD2C83A082A}" dt="2024-07-02T06:07:38.277" v="33" actId="2696"/>
        <pc:sldMkLst>
          <pc:docMk/>
          <pc:sldMk cId="1541264435" sldId="7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7/2/2024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3" y="1685424"/>
            <a:ext cx="116776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ローマ帝国の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危機と社会変化</a:t>
            </a:r>
            <a:endParaRPr lang="en-US" altLang="ja-JP" sz="7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6987" y="5100888"/>
            <a:ext cx="119180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ローマ帝国の危機は社会に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どんな影響を与えたのか？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FC384C-7F0E-0DF6-5B73-0F2E7C2CDDBE}"/>
              </a:ext>
            </a:extLst>
          </p:cNvPr>
          <p:cNvSpPr/>
          <p:nvPr/>
        </p:nvSpPr>
        <p:spPr>
          <a:xfrm>
            <a:off x="6778263" y="2889780"/>
            <a:ext cx="5303432" cy="32851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82D179F-BAA3-DCBE-2F46-B27EFEE60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883" y="3977809"/>
            <a:ext cx="3144617" cy="23427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ECB6F3D-4FA7-24B6-29A9-2898C620E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003" y="4155631"/>
            <a:ext cx="1442380" cy="144238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5956C9-F755-C363-65C1-E7A329651D7C}"/>
              </a:ext>
            </a:extLst>
          </p:cNvPr>
          <p:cNvSpPr txBox="1"/>
          <p:nvPr/>
        </p:nvSpPr>
        <p:spPr>
          <a:xfrm>
            <a:off x="6813731" y="5461652"/>
            <a:ext cx="401454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コロヌス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小作人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98C2EC-F614-8557-3421-0B1ADFAC3D21}"/>
              </a:ext>
            </a:extLst>
          </p:cNvPr>
          <p:cNvSpPr txBox="1"/>
          <p:nvPr/>
        </p:nvSpPr>
        <p:spPr>
          <a:xfrm>
            <a:off x="7043996" y="3362998"/>
            <a:ext cx="532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上層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市民の大所領地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B92A668-6AC4-5118-24E6-1FD98CFB652B}"/>
              </a:ext>
            </a:extLst>
          </p:cNvPr>
          <p:cNvSpPr txBox="1"/>
          <p:nvPr/>
        </p:nvSpPr>
        <p:spPr>
          <a:xfrm>
            <a:off x="103737" y="257980"/>
            <a:ext cx="118263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コロナトゥス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小作制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の普及と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ラティフンディアの衰退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2EC0419-162C-4ACC-1080-747F03D59374}"/>
              </a:ext>
            </a:extLst>
          </p:cNvPr>
          <p:cNvSpPr txBox="1"/>
          <p:nvPr/>
        </p:nvSpPr>
        <p:spPr>
          <a:xfrm>
            <a:off x="6778263" y="2120339"/>
            <a:ext cx="3593991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コロナトゥス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B330BF6-4CA4-5E36-3A9D-6513EA790659}"/>
              </a:ext>
            </a:extLst>
          </p:cNvPr>
          <p:cNvSpPr/>
          <p:nvPr/>
        </p:nvSpPr>
        <p:spPr>
          <a:xfrm>
            <a:off x="103737" y="2882854"/>
            <a:ext cx="5303432" cy="32851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7C86C78-5088-7DB6-579A-4CE50D36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" y="3909205"/>
            <a:ext cx="3144617" cy="234273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00D7B0A-41DA-4404-3AE0-8DB8DE02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68" y="4087027"/>
            <a:ext cx="1442380" cy="144238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0F3E55-FD69-2E88-B5F8-595772C9082E}"/>
              </a:ext>
            </a:extLst>
          </p:cNvPr>
          <p:cNvSpPr txBox="1"/>
          <p:nvPr/>
        </p:nvSpPr>
        <p:spPr>
          <a:xfrm>
            <a:off x="702016" y="5393048"/>
            <a:ext cx="203553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戦争奴隷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9BE1FB-C020-6D7B-DC3B-8913C2EA52E7}"/>
              </a:ext>
            </a:extLst>
          </p:cNvPr>
          <p:cNvSpPr txBox="1"/>
          <p:nvPr/>
        </p:nvSpPr>
        <p:spPr>
          <a:xfrm>
            <a:off x="369470" y="3356072"/>
            <a:ext cx="532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上層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市民の大所領地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DC6913-7F11-758A-89B5-E07EDF4F529E}"/>
              </a:ext>
            </a:extLst>
          </p:cNvPr>
          <p:cNvSpPr txBox="1"/>
          <p:nvPr/>
        </p:nvSpPr>
        <p:spPr>
          <a:xfrm>
            <a:off x="103737" y="2102033"/>
            <a:ext cx="4735461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ラティフンディア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B910CE8E-AD5A-0758-242F-9DA2EDFD0383}"/>
              </a:ext>
            </a:extLst>
          </p:cNvPr>
          <p:cNvSpPr/>
          <p:nvPr/>
        </p:nvSpPr>
        <p:spPr>
          <a:xfrm>
            <a:off x="2510476" y="4486382"/>
            <a:ext cx="2393343" cy="707886"/>
          </a:xfrm>
          <a:prstGeom prst="wedgeRectCallout">
            <a:avLst>
              <a:gd name="adj1" fmla="val -36730"/>
              <a:gd name="adj2" fmla="val 8608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人権なし</a:t>
            </a: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01C2C351-80AB-3FAB-6F72-D2FA9EB01069}"/>
              </a:ext>
            </a:extLst>
          </p:cNvPr>
          <p:cNvSpPr/>
          <p:nvPr/>
        </p:nvSpPr>
        <p:spPr>
          <a:xfrm>
            <a:off x="9573121" y="4486382"/>
            <a:ext cx="2393343" cy="707886"/>
          </a:xfrm>
          <a:prstGeom prst="wedgeRectCallout">
            <a:avLst>
              <a:gd name="adj1" fmla="val -35656"/>
              <a:gd name="adj2" fmla="val 8341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半自由人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46CF2BD0-DD13-32F7-9BF4-2A4874340E12}"/>
              </a:ext>
            </a:extLst>
          </p:cNvPr>
          <p:cNvSpPr/>
          <p:nvPr/>
        </p:nvSpPr>
        <p:spPr>
          <a:xfrm>
            <a:off x="5369013" y="3787234"/>
            <a:ext cx="1605436" cy="152881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変化</a:t>
            </a:r>
          </a:p>
        </p:txBody>
      </p:sp>
    </p:spTree>
    <p:extLst>
      <p:ext uri="{BB962C8B-B14F-4D97-AF65-F5344CB8AC3E}">
        <p14:creationId xmlns:p14="http://schemas.microsoft.com/office/powerpoint/2010/main" val="310073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61759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ローマ帝国の危機と社会変化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4814940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「ローマの平和」の終焉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CDD4A8-BE60-4922-B15D-012E033C7C75}"/>
              </a:ext>
            </a:extLst>
          </p:cNvPr>
          <p:cNvSpPr txBox="1"/>
          <p:nvPr/>
        </p:nvSpPr>
        <p:spPr>
          <a:xfrm>
            <a:off x="245364" y="1450117"/>
            <a:ext cx="11588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マルクス＝アウレリウス＝アントニヌス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の治世に異民族侵入　　　　　　　　　→　死後、皇位継承者争いの激化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EF0C362-A96B-423B-AFBA-2D7E666D5DF1}"/>
              </a:ext>
            </a:extLst>
          </p:cNvPr>
          <p:cNvSpPr/>
          <p:nvPr/>
        </p:nvSpPr>
        <p:spPr>
          <a:xfrm>
            <a:off x="384381" y="2510224"/>
            <a:ext cx="3124363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軍人皇帝の時代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94D2A5E-0FE1-4BA9-9FDB-05336E574868}"/>
              </a:ext>
            </a:extLst>
          </p:cNvPr>
          <p:cNvSpPr txBox="1"/>
          <p:nvPr/>
        </p:nvSpPr>
        <p:spPr>
          <a:xfrm>
            <a:off x="235090" y="3100237"/>
            <a:ext cx="1158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・異民族対策で軍人が対等　→　軍の支持で軍人が皇帝に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8771538-FD43-4688-9E06-D1CF7EF7A862}"/>
              </a:ext>
            </a:extLst>
          </p:cNvPr>
          <p:cNvSpPr txBox="1"/>
          <p:nvPr/>
        </p:nvSpPr>
        <p:spPr>
          <a:xfrm>
            <a:off x="235090" y="3614579"/>
            <a:ext cx="11721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・暗殺や戦死によって短期間で多数の軍人が皇帝に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8DD2910-8F75-4341-87E3-168BB880B8FB}"/>
              </a:ext>
            </a:extLst>
          </p:cNvPr>
          <p:cNvSpPr/>
          <p:nvPr/>
        </p:nvSpPr>
        <p:spPr>
          <a:xfrm>
            <a:off x="384381" y="4172695"/>
            <a:ext cx="1986680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社会変化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4742F5-C429-4843-A604-27984E392046}"/>
              </a:ext>
            </a:extLst>
          </p:cNvPr>
          <p:cNvSpPr txBox="1"/>
          <p:nvPr/>
        </p:nvSpPr>
        <p:spPr>
          <a:xfrm>
            <a:off x="245365" y="4806921"/>
            <a:ext cx="970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・都市への重税　→　上層市民が田園で大土地所領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F24E003-33BA-4EAA-8A5B-AE476A51F1F0}"/>
              </a:ext>
            </a:extLst>
          </p:cNvPr>
          <p:cNvSpPr txBox="1"/>
          <p:nvPr/>
        </p:nvSpPr>
        <p:spPr>
          <a:xfrm>
            <a:off x="245364" y="5355489"/>
            <a:ext cx="11721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コロナトゥス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（小作制）</a:t>
            </a:r>
            <a:r>
              <a:rPr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上層市民が下層市民に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コロヌス　　　</a:t>
            </a:r>
            <a:endParaRPr lang="en-US" altLang="ja-JP" sz="32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（小作人）として土地を貸し付けて大農園経営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85D453-9F45-45F7-B31D-DC4020481975}"/>
              </a:ext>
            </a:extLst>
          </p:cNvPr>
          <p:cNvSpPr/>
          <p:nvPr/>
        </p:nvSpPr>
        <p:spPr>
          <a:xfrm>
            <a:off x="8726324" y="2269873"/>
            <a:ext cx="617403" cy="359814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元首政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CB75EC-D95B-4B49-9D05-D2818B3A3BE7}"/>
              </a:ext>
            </a:extLst>
          </p:cNvPr>
          <p:cNvSpPr/>
          <p:nvPr/>
        </p:nvSpPr>
        <p:spPr>
          <a:xfrm>
            <a:off x="9384788" y="2269873"/>
            <a:ext cx="1002974" cy="3598140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五賢帝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9206170" y="5114868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3F09AF4-5361-4F1D-8E5E-1A87E2B9047A}"/>
              </a:ext>
            </a:extLst>
          </p:cNvPr>
          <p:cNvSpPr/>
          <p:nvPr/>
        </p:nvSpPr>
        <p:spPr>
          <a:xfrm>
            <a:off x="10499169" y="2269873"/>
            <a:ext cx="494896" cy="3598140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軍人皇帝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D48C1CB-D7F1-4EA7-A952-97E496BB1573}"/>
              </a:ext>
            </a:extLst>
          </p:cNvPr>
          <p:cNvSpPr/>
          <p:nvPr/>
        </p:nvSpPr>
        <p:spPr>
          <a:xfrm>
            <a:off x="11013895" y="2269873"/>
            <a:ext cx="692552" cy="359814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専制君主政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 flipH="1">
            <a:off x="10428823" y="2259597"/>
            <a:ext cx="616449" cy="3603278"/>
          </a:xfrm>
          <a:prstGeom prst="frame">
            <a:avLst>
              <a:gd name="adj1" fmla="val 53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C352E6F-D935-4B26-A6CF-D849E4935BA0}"/>
              </a:ext>
            </a:extLst>
          </p:cNvPr>
          <p:cNvSpPr/>
          <p:nvPr/>
        </p:nvSpPr>
        <p:spPr>
          <a:xfrm>
            <a:off x="1013637" y="5301642"/>
            <a:ext cx="10164726" cy="155635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5555219-B34F-D828-3ACD-3CBF44E4C63C}"/>
              </a:ext>
            </a:extLst>
          </p:cNvPr>
          <p:cNvSpPr/>
          <p:nvPr/>
        </p:nvSpPr>
        <p:spPr>
          <a:xfrm>
            <a:off x="0" y="1684660"/>
            <a:ext cx="7734925" cy="2408875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F68133-E76C-E2EC-1404-FDBEF6656B94}"/>
              </a:ext>
            </a:extLst>
          </p:cNvPr>
          <p:cNvSpPr txBox="1"/>
          <p:nvPr/>
        </p:nvSpPr>
        <p:spPr>
          <a:xfrm>
            <a:off x="53689" y="101637"/>
            <a:ext cx="1191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マルクス＝アウレリウス＝アントニヌス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帝の後半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C5E6AE3E-FB2D-3979-01D0-DC287F33BC2A}"/>
              </a:ext>
            </a:extLst>
          </p:cNvPr>
          <p:cNvSpPr/>
          <p:nvPr/>
        </p:nvSpPr>
        <p:spPr>
          <a:xfrm>
            <a:off x="4932064" y="960644"/>
            <a:ext cx="4789357" cy="646331"/>
          </a:xfrm>
          <a:prstGeom prst="wedgeRectCallout">
            <a:avLst>
              <a:gd name="adj1" fmla="val -37698"/>
              <a:gd name="adj2" fmla="val -8026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「五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賢帝」最後の皇帝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DF804B1-DE53-30DE-A9ED-C6362CBA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9" y="1828973"/>
            <a:ext cx="1527538" cy="168788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55FBF82-623F-91EE-C770-FD1CF6485FF6}"/>
              </a:ext>
            </a:extLst>
          </p:cNvPr>
          <p:cNvSpPr/>
          <p:nvPr/>
        </p:nvSpPr>
        <p:spPr>
          <a:xfrm>
            <a:off x="2034463" y="3247120"/>
            <a:ext cx="1896255" cy="589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財政難</a:t>
            </a:r>
          </a:p>
        </p:txBody>
      </p:sp>
      <p:sp>
        <p:nvSpPr>
          <p:cNvPr id="16" name="思考の吹き出し: 雲形 15">
            <a:extLst>
              <a:ext uri="{FF2B5EF4-FFF2-40B4-BE49-F238E27FC236}">
                <a16:creationId xmlns:a16="http://schemas.microsoft.com/office/drawing/2014/main" id="{FCFF8947-51FF-3C32-3710-BA2DE3601F9E}"/>
              </a:ext>
            </a:extLst>
          </p:cNvPr>
          <p:cNvSpPr/>
          <p:nvPr/>
        </p:nvSpPr>
        <p:spPr>
          <a:xfrm>
            <a:off x="-83068" y="1853717"/>
            <a:ext cx="2246196" cy="2029778"/>
          </a:xfrm>
          <a:prstGeom prst="cloudCallout">
            <a:avLst>
              <a:gd name="adj1" fmla="val 78025"/>
              <a:gd name="adj2" fmla="val 41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9EDCE1F-0AFD-5CCA-044E-E6E72446B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210" y="2102083"/>
            <a:ext cx="1338630" cy="1326917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FCDD492-3EFC-A8B6-1C4B-611D14EC1445}"/>
              </a:ext>
            </a:extLst>
          </p:cNvPr>
          <p:cNvSpPr/>
          <p:nvPr/>
        </p:nvSpPr>
        <p:spPr>
          <a:xfrm>
            <a:off x="4112398" y="3247120"/>
            <a:ext cx="1896255" cy="589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不景気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思考の吹き出し: 雲形 18">
            <a:extLst>
              <a:ext uri="{FF2B5EF4-FFF2-40B4-BE49-F238E27FC236}">
                <a16:creationId xmlns:a16="http://schemas.microsoft.com/office/drawing/2014/main" id="{9C8F7405-662D-6AE1-CF54-25E5912A34A1}"/>
              </a:ext>
            </a:extLst>
          </p:cNvPr>
          <p:cNvSpPr/>
          <p:nvPr/>
        </p:nvSpPr>
        <p:spPr>
          <a:xfrm>
            <a:off x="5724937" y="1852440"/>
            <a:ext cx="1842427" cy="1595697"/>
          </a:xfrm>
          <a:prstGeom prst="cloudCallout">
            <a:avLst>
              <a:gd name="adj1" fmla="val -79745"/>
              <a:gd name="adj2" fmla="val 3094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12493DA-251F-0FFD-FC99-2A401EF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894" y="2249405"/>
            <a:ext cx="847025" cy="84702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862001F-B645-7A94-42E1-CB43AC98BCAF}"/>
              </a:ext>
            </a:extLst>
          </p:cNvPr>
          <p:cNvSpPr txBox="1"/>
          <p:nvPr/>
        </p:nvSpPr>
        <p:spPr>
          <a:xfrm>
            <a:off x="6029609" y="2034814"/>
            <a:ext cx="819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疫病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9659C47-2B61-522E-4F01-57889F44D3BC}"/>
              </a:ext>
            </a:extLst>
          </p:cNvPr>
          <p:cNvSpPr txBox="1"/>
          <p:nvPr/>
        </p:nvSpPr>
        <p:spPr>
          <a:xfrm>
            <a:off x="220773" y="3034187"/>
            <a:ext cx="157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吹き出し: 左矢印 24">
            <a:extLst>
              <a:ext uri="{FF2B5EF4-FFF2-40B4-BE49-F238E27FC236}">
                <a16:creationId xmlns:a16="http://schemas.microsoft.com/office/drawing/2014/main" id="{F6589127-7428-86D1-5568-C5103AE26DE4}"/>
              </a:ext>
            </a:extLst>
          </p:cNvPr>
          <p:cNvSpPr/>
          <p:nvPr/>
        </p:nvSpPr>
        <p:spPr>
          <a:xfrm>
            <a:off x="7787147" y="1684660"/>
            <a:ext cx="3973614" cy="2408875"/>
          </a:xfrm>
          <a:prstGeom prst="leftArrowCallout">
            <a:avLst>
              <a:gd name="adj1" fmla="val 25459"/>
              <a:gd name="adj2" fmla="val 25000"/>
              <a:gd name="adj3" fmla="val 25000"/>
              <a:gd name="adj4" fmla="val 78308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帝国の弱体化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皇帝の権威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低下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8BFE6F6-7E01-4B9E-AFE4-7B6768F9D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3" y="1921011"/>
            <a:ext cx="1341892" cy="11959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BBF8FA5-305B-4469-B505-941133B5F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785" y="804775"/>
            <a:ext cx="1289198" cy="958068"/>
          </a:xfrm>
          <a:prstGeom prst="rect">
            <a:avLst/>
          </a:prstGeom>
        </p:spPr>
      </p:pic>
      <p:sp>
        <p:nvSpPr>
          <p:cNvPr id="12" name="吹き出し: 下矢印 11">
            <a:extLst>
              <a:ext uri="{FF2B5EF4-FFF2-40B4-BE49-F238E27FC236}">
                <a16:creationId xmlns:a16="http://schemas.microsoft.com/office/drawing/2014/main" id="{F980EA17-8FD3-4D93-A153-13A6917EDF5F}"/>
              </a:ext>
            </a:extLst>
          </p:cNvPr>
          <p:cNvSpPr/>
          <p:nvPr/>
        </p:nvSpPr>
        <p:spPr>
          <a:xfrm>
            <a:off x="0" y="4119978"/>
            <a:ext cx="12192000" cy="1130422"/>
          </a:xfrm>
          <a:prstGeom prst="down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マルクス＝アウレリウス＝アントニヌス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帝の死後・・・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E760D51-4B35-404A-936D-1F55861D473C}"/>
              </a:ext>
            </a:extLst>
          </p:cNvPr>
          <p:cNvSpPr/>
          <p:nvPr/>
        </p:nvSpPr>
        <p:spPr>
          <a:xfrm>
            <a:off x="1229710" y="5511682"/>
            <a:ext cx="3894110" cy="1127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皇帝の座を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巡って激しく闘争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ED6F262-E334-4950-89A0-381DFBF91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889" y="5301642"/>
            <a:ext cx="1120210" cy="799550"/>
          </a:xfrm>
          <a:prstGeom prst="rect">
            <a:avLst/>
          </a:prstGeom>
        </p:spPr>
      </p:pic>
      <p:sp>
        <p:nvSpPr>
          <p:cNvPr id="28" name="矢印: 右 27">
            <a:extLst>
              <a:ext uri="{FF2B5EF4-FFF2-40B4-BE49-F238E27FC236}">
                <a16:creationId xmlns:a16="http://schemas.microsoft.com/office/drawing/2014/main" id="{8FD22282-0823-4744-8D60-087EB2967270}"/>
              </a:ext>
            </a:extLst>
          </p:cNvPr>
          <p:cNvSpPr/>
          <p:nvPr/>
        </p:nvSpPr>
        <p:spPr>
          <a:xfrm>
            <a:off x="5216094" y="5757192"/>
            <a:ext cx="377506" cy="6934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A866CDF-A445-46A4-ACF4-17035C0011AB}"/>
              </a:ext>
            </a:extLst>
          </p:cNvPr>
          <p:cNvSpPr/>
          <p:nvPr/>
        </p:nvSpPr>
        <p:spPr>
          <a:xfrm>
            <a:off x="5685874" y="5718011"/>
            <a:ext cx="5343633" cy="766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「ローマの平和」終了</a:t>
            </a:r>
          </a:p>
        </p:txBody>
      </p:sp>
    </p:spTree>
    <p:extLst>
      <p:ext uri="{BB962C8B-B14F-4D97-AF65-F5344CB8AC3E}">
        <p14:creationId xmlns:p14="http://schemas.microsoft.com/office/powerpoint/2010/main" val="221059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フレーム 24">
            <a:extLst>
              <a:ext uri="{FF2B5EF4-FFF2-40B4-BE49-F238E27FC236}">
                <a16:creationId xmlns:a16="http://schemas.microsoft.com/office/drawing/2014/main" id="{E14BC04E-25E8-8D5D-8FAB-7E82F2C5C133}"/>
              </a:ext>
            </a:extLst>
          </p:cNvPr>
          <p:cNvSpPr/>
          <p:nvPr/>
        </p:nvSpPr>
        <p:spPr>
          <a:xfrm>
            <a:off x="2724701" y="4203211"/>
            <a:ext cx="2910555" cy="1031782"/>
          </a:xfrm>
          <a:prstGeom prst="frame">
            <a:avLst>
              <a:gd name="adj1" fmla="val 597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29FDF20-17A1-F210-F1F3-E23A673FEE9D}"/>
              </a:ext>
            </a:extLst>
          </p:cNvPr>
          <p:cNvSpPr/>
          <p:nvPr/>
        </p:nvSpPr>
        <p:spPr>
          <a:xfrm>
            <a:off x="381663" y="1804946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4C258CB-A120-4EA6-7C94-15E2EB590ADA}"/>
              </a:ext>
            </a:extLst>
          </p:cNvPr>
          <p:cNvSpPr/>
          <p:nvPr/>
        </p:nvSpPr>
        <p:spPr>
          <a:xfrm>
            <a:off x="381663" y="3049327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6D24199-22E3-9E5D-A534-615C8D7F7A7E}"/>
              </a:ext>
            </a:extLst>
          </p:cNvPr>
          <p:cNvSpPr/>
          <p:nvPr/>
        </p:nvSpPr>
        <p:spPr>
          <a:xfrm>
            <a:off x="381663" y="4293708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1C49A56-6A20-66DA-4F59-D546468F7F68}"/>
              </a:ext>
            </a:extLst>
          </p:cNvPr>
          <p:cNvSpPr/>
          <p:nvPr/>
        </p:nvSpPr>
        <p:spPr>
          <a:xfrm>
            <a:off x="381663" y="5538089"/>
            <a:ext cx="1932167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４世紀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FCD529-474A-C13E-4F09-A432FB371055}"/>
              </a:ext>
            </a:extLst>
          </p:cNvPr>
          <p:cNvSpPr txBox="1"/>
          <p:nvPr/>
        </p:nvSpPr>
        <p:spPr>
          <a:xfrm>
            <a:off x="2745853" y="1804946"/>
            <a:ext cx="382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元首政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B8D7A5E-0E97-0139-05D3-ABB084B77D36}"/>
              </a:ext>
            </a:extLst>
          </p:cNvPr>
          <p:cNvSpPr txBox="1"/>
          <p:nvPr/>
        </p:nvSpPr>
        <p:spPr>
          <a:xfrm>
            <a:off x="2745853" y="3013056"/>
            <a:ext cx="3702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五賢帝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68BAA69-19A2-922C-8E36-765290AB65A8}"/>
              </a:ext>
            </a:extLst>
          </p:cNvPr>
          <p:cNvSpPr txBox="1"/>
          <p:nvPr/>
        </p:nvSpPr>
        <p:spPr>
          <a:xfrm>
            <a:off x="2745853" y="4257437"/>
            <a:ext cx="4362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軍人皇帝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E6F8F34-8D18-5D64-A261-0683BAEB04B9}"/>
              </a:ext>
            </a:extLst>
          </p:cNvPr>
          <p:cNvSpPr txBox="1"/>
          <p:nvPr/>
        </p:nvSpPr>
        <p:spPr>
          <a:xfrm>
            <a:off x="2745853" y="5501818"/>
            <a:ext cx="520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専制君主政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8296A8A-4818-E36D-F46E-5C78064D1416}"/>
              </a:ext>
            </a:extLst>
          </p:cNvPr>
          <p:cNvSpPr/>
          <p:nvPr/>
        </p:nvSpPr>
        <p:spPr>
          <a:xfrm>
            <a:off x="74428" y="101126"/>
            <a:ext cx="3204376" cy="8507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49B1D01-8C09-8150-3343-E0BA1A9D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493" y="1060837"/>
            <a:ext cx="1594898" cy="15948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66E5F82-DC61-D3E9-E026-21B9CD71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93" y="2431438"/>
            <a:ext cx="2045443" cy="17002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DCCB21E-35ED-81CF-D524-83738D6D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374" y="4908480"/>
            <a:ext cx="1283123" cy="180087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5ECB94C-5E54-048E-96A4-5DF7836A9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41" y="3844490"/>
            <a:ext cx="2045444" cy="18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374774-25FE-4E67-AD34-528519246490}"/>
              </a:ext>
            </a:extLst>
          </p:cNvPr>
          <p:cNvSpPr/>
          <p:nvPr/>
        </p:nvSpPr>
        <p:spPr>
          <a:xfrm>
            <a:off x="73035" y="1676771"/>
            <a:ext cx="9932202" cy="269830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D74C24-7787-178B-EB24-DE1A51F02E1A}"/>
              </a:ext>
            </a:extLst>
          </p:cNvPr>
          <p:cNvSpPr txBox="1"/>
          <p:nvPr/>
        </p:nvSpPr>
        <p:spPr>
          <a:xfrm>
            <a:off x="103804" y="138842"/>
            <a:ext cx="169388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71B4FA-3AD1-5CE1-0942-8DA9A6DF7DDD}"/>
              </a:ext>
            </a:extLst>
          </p:cNvPr>
          <p:cNvSpPr txBox="1"/>
          <p:nvPr/>
        </p:nvSpPr>
        <p:spPr>
          <a:xfrm>
            <a:off x="1797693" y="138842"/>
            <a:ext cx="437982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軍人皇帝の時代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466B09D4-5AC3-030D-A16E-886D8216F12A}"/>
              </a:ext>
            </a:extLst>
          </p:cNvPr>
          <p:cNvSpPr/>
          <p:nvPr/>
        </p:nvSpPr>
        <p:spPr>
          <a:xfrm>
            <a:off x="6299192" y="252048"/>
            <a:ext cx="2633095" cy="573586"/>
          </a:xfrm>
          <a:prstGeom prst="wedgeRectCallout">
            <a:avLst>
              <a:gd name="adj1" fmla="val -61465"/>
              <a:gd name="adj2" fmla="val -1883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軍人の台頭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0B53BA-4E62-2A73-7E72-FDEE291D82A8}"/>
              </a:ext>
            </a:extLst>
          </p:cNvPr>
          <p:cNvSpPr txBox="1"/>
          <p:nvPr/>
        </p:nvSpPr>
        <p:spPr>
          <a:xfrm>
            <a:off x="73035" y="1807639"/>
            <a:ext cx="3378897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異民族の侵入</a:t>
            </a: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005399A3-ABFE-8FC3-F51A-3F3BB3E9F633}"/>
              </a:ext>
            </a:extLst>
          </p:cNvPr>
          <p:cNvSpPr/>
          <p:nvPr/>
        </p:nvSpPr>
        <p:spPr>
          <a:xfrm>
            <a:off x="3271232" y="917781"/>
            <a:ext cx="876762" cy="646332"/>
          </a:xfrm>
          <a:prstGeom prst="downArrow">
            <a:avLst>
              <a:gd name="adj1" fmla="val 50000"/>
              <a:gd name="adj2" fmla="val 506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8C08E65-DA49-05BD-4776-A0D5023D19A7}"/>
              </a:ext>
            </a:extLst>
          </p:cNvPr>
          <p:cNvSpPr txBox="1"/>
          <p:nvPr/>
        </p:nvSpPr>
        <p:spPr>
          <a:xfrm>
            <a:off x="4086520" y="978335"/>
            <a:ext cx="164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なぜ？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755789A-9A91-0C3C-8079-072DD5334437}"/>
              </a:ext>
            </a:extLst>
          </p:cNvPr>
          <p:cNvSpPr txBox="1"/>
          <p:nvPr/>
        </p:nvSpPr>
        <p:spPr>
          <a:xfrm>
            <a:off x="106732" y="2708606"/>
            <a:ext cx="395944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北：ゲルマン人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473998D-B542-2DC7-DBCF-1E2E92D20CBE}"/>
              </a:ext>
            </a:extLst>
          </p:cNvPr>
          <p:cNvSpPr txBox="1"/>
          <p:nvPr/>
        </p:nvSpPr>
        <p:spPr>
          <a:xfrm>
            <a:off x="73035" y="3462769"/>
            <a:ext cx="337889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：ササン朝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C0099D4-B7DB-9650-0CE1-DA5C2626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057" y="2607240"/>
            <a:ext cx="1666589" cy="135657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D6D42BE-7867-C057-F31A-C4AA7BB9C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24276" y="2571343"/>
            <a:ext cx="2087226" cy="186024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71C168E-FC07-2E5D-81E5-7DFE219A5531}"/>
              </a:ext>
            </a:extLst>
          </p:cNvPr>
          <p:cNvSpPr txBox="1"/>
          <p:nvPr/>
        </p:nvSpPr>
        <p:spPr>
          <a:xfrm>
            <a:off x="5591236" y="1821157"/>
            <a:ext cx="280600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ローマ軍人</a:t>
            </a:r>
          </a:p>
        </p:txBody>
      </p:sp>
      <p:sp>
        <p:nvSpPr>
          <p:cNvPr id="24" name="吹き出し: 左矢印 23">
            <a:extLst>
              <a:ext uri="{FF2B5EF4-FFF2-40B4-BE49-F238E27FC236}">
                <a16:creationId xmlns:a16="http://schemas.microsoft.com/office/drawing/2014/main" id="{30E44C32-F930-974E-2820-9B554D70C1A3}"/>
              </a:ext>
            </a:extLst>
          </p:cNvPr>
          <p:cNvSpPr/>
          <p:nvPr/>
        </p:nvSpPr>
        <p:spPr>
          <a:xfrm>
            <a:off x="8295760" y="1729967"/>
            <a:ext cx="1368211" cy="2591915"/>
          </a:xfrm>
          <a:prstGeom prst="leftArrowCallou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権威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UP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8795EECF-1B07-4A7C-B671-07DDE37187B2}"/>
              </a:ext>
            </a:extLst>
          </p:cNvPr>
          <p:cNvSpPr/>
          <p:nvPr/>
        </p:nvSpPr>
        <p:spPr>
          <a:xfrm>
            <a:off x="8635462" y="4321882"/>
            <a:ext cx="1202220" cy="67458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0858F4E-1E5F-46BF-B4CD-B749BB033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173" y="3413730"/>
            <a:ext cx="854798" cy="908152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6786201-E10D-42AE-A65D-2E7F6CAF907D}"/>
              </a:ext>
            </a:extLst>
          </p:cNvPr>
          <p:cNvSpPr txBox="1"/>
          <p:nvPr/>
        </p:nvSpPr>
        <p:spPr>
          <a:xfrm>
            <a:off x="1265274" y="5052971"/>
            <a:ext cx="1073550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軍人の支持で皇帝に就任　＝　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軍人皇帝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の誕生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225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87ABD19-DB2D-4C70-A454-5B4570F0E1CD}"/>
              </a:ext>
            </a:extLst>
          </p:cNvPr>
          <p:cNvSpPr/>
          <p:nvPr/>
        </p:nvSpPr>
        <p:spPr>
          <a:xfrm>
            <a:off x="115309" y="3585750"/>
            <a:ext cx="11884777" cy="295327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7988E92-B415-4932-B2CC-382232EF98BE}"/>
              </a:ext>
            </a:extLst>
          </p:cNvPr>
          <p:cNvSpPr/>
          <p:nvPr/>
        </p:nvSpPr>
        <p:spPr>
          <a:xfrm>
            <a:off x="115309" y="86594"/>
            <a:ext cx="11272161" cy="2756039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25135F8-CE0C-2D7E-F210-B67D902E8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921" y="4001649"/>
            <a:ext cx="851541" cy="182147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3FABE3-40BF-9894-78F7-DCB8A5EB0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489" y="519660"/>
            <a:ext cx="1852575" cy="165110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EF6794-DE7B-7729-FB90-4C911FDFB419}"/>
              </a:ext>
            </a:extLst>
          </p:cNvPr>
          <p:cNvSpPr txBox="1"/>
          <p:nvPr/>
        </p:nvSpPr>
        <p:spPr>
          <a:xfrm>
            <a:off x="1507484" y="1946303"/>
            <a:ext cx="3255553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属州Ａの将軍</a:t>
            </a:r>
          </a:p>
        </p:txBody>
      </p:sp>
      <p:sp>
        <p:nvSpPr>
          <p:cNvPr id="10" name="吹き出し: 右矢印 9">
            <a:extLst>
              <a:ext uri="{FF2B5EF4-FFF2-40B4-BE49-F238E27FC236}">
                <a16:creationId xmlns:a16="http://schemas.microsoft.com/office/drawing/2014/main" id="{95ECD59F-5F7A-43DD-A154-D4A3F14CE01D}"/>
              </a:ext>
            </a:extLst>
          </p:cNvPr>
          <p:cNvSpPr/>
          <p:nvPr/>
        </p:nvSpPr>
        <p:spPr>
          <a:xfrm>
            <a:off x="201285" y="173629"/>
            <a:ext cx="1881741" cy="2138393"/>
          </a:xfrm>
          <a:prstGeom prst="rightArrow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支持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UP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834DF9CE-BFA8-D5A5-2AA7-96EB9F98DFDE}"/>
              </a:ext>
            </a:extLst>
          </p:cNvPr>
          <p:cNvSpPr/>
          <p:nvPr/>
        </p:nvSpPr>
        <p:spPr>
          <a:xfrm>
            <a:off x="4918593" y="948940"/>
            <a:ext cx="520484" cy="101651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1C2661D-2EA0-5668-31A3-FE95C18A7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717" y="713437"/>
            <a:ext cx="1059001" cy="148631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7DD2E0-803A-7A95-0B20-2F183F5B684C}"/>
              </a:ext>
            </a:extLst>
          </p:cNvPr>
          <p:cNvSpPr txBox="1"/>
          <p:nvPr/>
        </p:nvSpPr>
        <p:spPr>
          <a:xfrm>
            <a:off x="5660887" y="1948484"/>
            <a:ext cx="280066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ローマ皇帝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C34869-5CB0-419E-465F-529F5C48E129}"/>
              </a:ext>
            </a:extLst>
          </p:cNvPr>
          <p:cNvSpPr txBox="1"/>
          <p:nvPr/>
        </p:nvSpPr>
        <p:spPr>
          <a:xfrm>
            <a:off x="3218687" y="5627491"/>
            <a:ext cx="325555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属州Ｂの将軍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D165B168-9B81-9C50-830A-A87E7150218F}"/>
              </a:ext>
            </a:extLst>
          </p:cNvPr>
          <p:cNvSpPr/>
          <p:nvPr/>
        </p:nvSpPr>
        <p:spPr>
          <a:xfrm>
            <a:off x="191914" y="3738665"/>
            <a:ext cx="3983853" cy="1244183"/>
          </a:xfrm>
          <a:prstGeom prst="wedgeRectCallout">
            <a:avLst>
              <a:gd name="adj1" fmla="val 56865"/>
              <a:gd name="adj2" fmla="val -876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あいつがいなきゃ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俺が皇帝なのによっ</a:t>
            </a:r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C5081417-21ED-A503-6793-E2FED6EED300}"/>
              </a:ext>
            </a:extLst>
          </p:cNvPr>
          <p:cNvSpPr/>
          <p:nvPr/>
        </p:nvSpPr>
        <p:spPr>
          <a:xfrm>
            <a:off x="9505719" y="2878903"/>
            <a:ext cx="2494367" cy="2385992"/>
          </a:xfrm>
          <a:prstGeom prst="wedgeRectCallout">
            <a:avLst>
              <a:gd name="adj1" fmla="val -29358"/>
              <a:gd name="adj2" fmla="val 6094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［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50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年間］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18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人が擁立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うち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16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人が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暗殺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or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戦死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417C693-74B8-41A7-BF8F-1975D9D22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95" y="1321642"/>
            <a:ext cx="854798" cy="908152"/>
          </a:xfrm>
          <a:prstGeom prst="rect">
            <a:avLst/>
          </a:prstGeom>
        </p:spPr>
      </p:pic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83922834-55CA-4F04-BEB7-03D8F6A40FD6}"/>
              </a:ext>
            </a:extLst>
          </p:cNvPr>
          <p:cNvSpPr/>
          <p:nvPr/>
        </p:nvSpPr>
        <p:spPr>
          <a:xfrm>
            <a:off x="8317808" y="549073"/>
            <a:ext cx="2945816" cy="1264003"/>
          </a:xfrm>
          <a:prstGeom prst="wedgeRectCallout">
            <a:avLst>
              <a:gd name="adj1" fmla="val -70912"/>
              <a:gd name="adj2" fmla="val -1668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軍の意向に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合わせた政治</a:t>
            </a:r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C8D5174B-6CD6-48D1-90D1-462878931395}"/>
              </a:ext>
            </a:extLst>
          </p:cNvPr>
          <p:cNvSpPr/>
          <p:nvPr/>
        </p:nvSpPr>
        <p:spPr>
          <a:xfrm rot="1965011">
            <a:off x="4972020" y="2636562"/>
            <a:ext cx="1282940" cy="1567900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暗殺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D7C15C14-2834-4ED3-96AB-72A542EFD5BF}"/>
              </a:ext>
            </a:extLst>
          </p:cNvPr>
          <p:cNvSpPr/>
          <p:nvPr/>
        </p:nvSpPr>
        <p:spPr>
          <a:xfrm>
            <a:off x="6656394" y="4636909"/>
            <a:ext cx="520484" cy="101651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64E740CB-5EE6-422D-8040-47C7F3344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518" y="4401406"/>
            <a:ext cx="1059001" cy="1486317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CBF54EB-496D-44CB-954D-123986822087}"/>
              </a:ext>
            </a:extLst>
          </p:cNvPr>
          <p:cNvSpPr txBox="1"/>
          <p:nvPr/>
        </p:nvSpPr>
        <p:spPr>
          <a:xfrm>
            <a:off x="7398688" y="5636453"/>
            <a:ext cx="280066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ローマ皇帝</a:t>
            </a:r>
          </a:p>
        </p:txBody>
      </p:sp>
    </p:spTree>
    <p:extLst>
      <p:ext uri="{BB962C8B-B14F-4D97-AF65-F5344CB8AC3E}">
        <p14:creationId xmlns:p14="http://schemas.microsoft.com/office/powerpoint/2010/main" val="425288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8275634-978F-30B8-C113-04F2DDAF7813}"/>
              </a:ext>
            </a:extLst>
          </p:cNvPr>
          <p:cNvSpPr/>
          <p:nvPr/>
        </p:nvSpPr>
        <p:spPr>
          <a:xfrm>
            <a:off x="6478926" y="4626259"/>
            <a:ext cx="5119141" cy="223174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60B265E-D53D-B383-D00E-9DE519DCFF1A}"/>
              </a:ext>
            </a:extLst>
          </p:cNvPr>
          <p:cNvSpPr/>
          <p:nvPr/>
        </p:nvSpPr>
        <p:spPr>
          <a:xfrm>
            <a:off x="659566" y="2036908"/>
            <a:ext cx="5021705" cy="3187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ローマ帝国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22A27DA-2065-415E-DC7F-3958699F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75" y="1285129"/>
            <a:ext cx="1892558" cy="17746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38B803B-B510-E88A-DE93-51309579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190" y="2683239"/>
            <a:ext cx="1892558" cy="1774618"/>
          </a:xfrm>
          <a:prstGeom prst="rect">
            <a:avLst/>
          </a:prstGeom>
        </p:spPr>
      </p:pic>
      <p:sp>
        <p:nvSpPr>
          <p:cNvPr id="10" name="爆発: 8 pt 9">
            <a:extLst>
              <a:ext uri="{FF2B5EF4-FFF2-40B4-BE49-F238E27FC236}">
                <a16:creationId xmlns:a16="http://schemas.microsoft.com/office/drawing/2014/main" id="{7B84FACB-28C7-4206-D7F0-4102BF0325CC}"/>
              </a:ext>
            </a:extLst>
          </p:cNvPr>
          <p:cNvSpPr/>
          <p:nvPr/>
        </p:nvSpPr>
        <p:spPr>
          <a:xfrm>
            <a:off x="1067766" y="2290624"/>
            <a:ext cx="899410" cy="905113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爆発: 8 pt 10">
            <a:extLst>
              <a:ext uri="{FF2B5EF4-FFF2-40B4-BE49-F238E27FC236}">
                <a16:creationId xmlns:a16="http://schemas.microsoft.com/office/drawing/2014/main" id="{19076EDD-47B2-3C50-5BEA-CAA9A974A64F}"/>
              </a:ext>
            </a:extLst>
          </p:cNvPr>
          <p:cNvSpPr/>
          <p:nvPr/>
        </p:nvSpPr>
        <p:spPr>
          <a:xfrm>
            <a:off x="4069828" y="3721146"/>
            <a:ext cx="899410" cy="905113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1438FB3-4B3A-1E58-2559-401E1A7BF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935" y="3313463"/>
            <a:ext cx="1902840" cy="1819590"/>
          </a:xfrm>
          <a:prstGeom prst="rect">
            <a:avLst/>
          </a:prstGeom>
        </p:spPr>
      </p:pic>
      <p:sp>
        <p:nvSpPr>
          <p:cNvPr id="13" name="爆発: 8 pt 12">
            <a:extLst>
              <a:ext uri="{FF2B5EF4-FFF2-40B4-BE49-F238E27FC236}">
                <a16:creationId xmlns:a16="http://schemas.microsoft.com/office/drawing/2014/main" id="{793A97BB-33D1-279F-FBAB-33655B043682}"/>
              </a:ext>
            </a:extLst>
          </p:cNvPr>
          <p:cNvSpPr/>
          <p:nvPr/>
        </p:nvSpPr>
        <p:spPr>
          <a:xfrm>
            <a:off x="1305190" y="3456005"/>
            <a:ext cx="899410" cy="905113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7862D2B1-FA29-CA1B-A1F8-D8814AAB7910}"/>
              </a:ext>
            </a:extLst>
          </p:cNvPr>
          <p:cNvSpPr/>
          <p:nvPr/>
        </p:nvSpPr>
        <p:spPr>
          <a:xfrm>
            <a:off x="6478926" y="646331"/>
            <a:ext cx="5119141" cy="2727925"/>
          </a:xfrm>
          <a:prstGeom prst="wedgeRectCallout">
            <a:avLst>
              <a:gd name="adj1" fmla="val -74128"/>
              <a:gd name="adj2" fmla="val 13692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3A310A4-8692-D860-E423-0AF7E4731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419" y="711327"/>
            <a:ext cx="2616697" cy="171720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BE77A2-9E9D-A175-5E26-938C5404388B}"/>
              </a:ext>
            </a:extLst>
          </p:cNvPr>
          <p:cNvSpPr txBox="1"/>
          <p:nvPr/>
        </p:nvSpPr>
        <p:spPr>
          <a:xfrm>
            <a:off x="6617419" y="2493530"/>
            <a:ext cx="4900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軍事力の維持・増強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25FA13C-05F4-2049-9D02-234A2B5FB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26" y="711326"/>
            <a:ext cx="2310711" cy="1717207"/>
          </a:xfrm>
          <a:prstGeom prst="rect">
            <a:avLst/>
          </a:prstGeom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F0823755-94AC-BCBE-1C24-A9D0FD398EC2}"/>
              </a:ext>
            </a:extLst>
          </p:cNvPr>
          <p:cNvSpPr/>
          <p:nvPr/>
        </p:nvSpPr>
        <p:spPr>
          <a:xfrm>
            <a:off x="6693110" y="3577131"/>
            <a:ext cx="1683972" cy="87628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ADB7C55-CA77-FE10-093A-D46D75FFEB53}"/>
              </a:ext>
            </a:extLst>
          </p:cNvPr>
          <p:cNvSpPr txBox="1"/>
          <p:nvPr/>
        </p:nvSpPr>
        <p:spPr>
          <a:xfrm>
            <a:off x="6588087" y="4648139"/>
            <a:ext cx="4900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大量の資金が必要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6D1BF9D-E1FA-0D54-3962-E88744653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698" y="5267079"/>
            <a:ext cx="1234079" cy="159092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B70E798-711E-711A-D3F3-215731035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8271" y="5332393"/>
            <a:ext cx="1396477" cy="1396477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6ED39CB-83EC-7461-D9C4-00E2AA607C70}"/>
              </a:ext>
            </a:extLst>
          </p:cNvPr>
          <p:cNvSpPr txBox="1"/>
          <p:nvPr/>
        </p:nvSpPr>
        <p:spPr>
          <a:xfrm>
            <a:off x="8377082" y="3737513"/>
            <a:ext cx="3508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そのためには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1CB0D28-7561-4595-BCBD-94D653E0CF21}"/>
              </a:ext>
            </a:extLst>
          </p:cNvPr>
          <p:cNvSpPr txBox="1"/>
          <p:nvPr/>
        </p:nvSpPr>
        <p:spPr>
          <a:xfrm>
            <a:off x="92723" y="1014687"/>
            <a:ext cx="157936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AFB3997-10B1-4A1C-8274-4B75C7ECF5B4}"/>
              </a:ext>
            </a:extLst>
          </p:cNvPr>
          <p:cNvSpPr txBox="1"/>
          <p:nvPr/>
        </p:nvSpPr>
        <p:spPr>
          <a:xfrm>
            <a:off x="2026135" y="4549524"/>
            <a:ext cx="114428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内乱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186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063239C-D173-3D53-4D45-0E148F45917B}"/>
              </a:ext>
            </a:extLst>
          </p:cNvPr>
          <p:cNvSpPr/>
          <p:nvPr/>
        </p:nvSpPr>
        <p:spPr>
          <a:xfrm>
            <a:off x="413071" y="447547"/>
            <a:ext cx="5265230" cy="25894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A00AD40-60D8-93B9-24C1-CC29CE12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39" y="1309925"/>
            <a:ext cx="1845066" cy="16470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E3F85C-42E3-51CA-DBD3-D83530038876}"/>
              </a:ext>
            </a:extLst>
          </p:cNvPr>
          <p:cNvSpPr txBox="1"/>
          <p:nvPr/>
        </p:nvSpPr>
        <p:spPr>
          <a:xfrm>
            <a:off x="537731" y="505632"/>
            <a:ext cx="337389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都市への重税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E4A3C77-B886-089A-7E0C-1CABAF213320}"/>
              </a:ext>
            </a:extLst>
          </p:cNvPr>
          <p:cNvSpPr/>
          <p:nvPr/>
        </p:nvSpPr>
        <p:spPr>
          <a:xfrm>
            <a:off x="7038753" y="409664"/>
            <a:ext cx="4998669" cy="547014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7ED235-8141-5EDE-7FE6-ECD06E9BE694}"/>
              </a:ext>
            </a:extLst>
          </p:cNvPr>
          <p:cNvSpPr txBox="1"/>
          <p:nvPr/>
        </p:nvSpPr>
        <p:spPr>
          <a:xfrm>
            <a:off x="7147235" y="448620"/>
            <a:ext cx="590938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経済的に疲弊（不況）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22323C5-C8C6-B7E0-4F5C-34227AAA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117" y="1131585"/>
            <a:ext cx="2133279" cy="197861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ACDEB76-F2BB-59E3-9A28-1F8BE8C70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159" y="1248007"/>
            <a:ext cx="1714500" cy="1714500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7A66E4CE-C71A-EF4D-B122-8EFD58FB7B5D}"/>
              </a:ext>
            </a:extLst>
          </p:cNvPr>
          <p:cNvSpPr/>
          <p:nvPr/>
        </p:nvSpPr>
        <p:spPr>
          <a:xfrm>
            <a:off x="5773996" y="1272510"/>
            <a:ext cx="1171420" cy="90163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F6E4464-8C62-5BD8-9D8A-6E9756E0E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046" y="1305815"/>
            <a:ext cx="2313186" cy="169440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8991D91-B0D2-86DD-36BB-3EC185461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6648">
            <a:off x="1883823" y="1071999"/>
            <a:ext cx="1165184" cy="1070892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A76FA0-8E5D-4B4F-9A55-9AB2A405442F}"/>
              </a:ext>
            </a:extLst>
          </p:cNvPr>
          <p:cNvSpPr txBox="1"/>
          <p:nvPr/>
        </p:nvSpPr>
        <p:spPr>
          <a:xfrm>
            <a:off x="7147235" y="3201702"/>
            <a:ext cx="4771863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特にゲルマン人の侵入が激しい</a:t>
            </a:r>
            <a:r>
              <a:rPr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西側が衰退</a:t>
            </a:r>
            <a:endParaRPr lang="en-US" altLang="ja-JP" sz="3600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A2906BD-9A0E-445E-9250-FE6B30688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383" y="4419746"/>
            <a:ext cx="1362796" cy="143830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85D58E5-A775-42E8-8111-45E6AF4DB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8455" y="4419746"/>
            <a:ext cx="1892532" cy="1406436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FAD3D15-CA2F-4DF6-8430-B22EDD5EE793}"/>
              </a:ext>
            </a:extLst>
          </p:cNvPr>
          <p:cNvSpPr/>
          <p:nvPr/>
        </p:nvSpPr>
        <p:spPr>
          <a:xfrm>
            <a:off x="1571704" y="3970354"/>
            <a:ext cx="4998668" cy="262733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75FC9AB-F6E9-40F7-864E-9565BDA00A5E}"/>
              </a:ext>
            </a:extLst>
          </p:cNvPr>
          <p:cNvSpPr txBox="1"/>
          <p:nvPr/>
        </p:nvSpPr>
        <p:spPr>
          <a:xfrm>
            <a:off x="1680186" y="4083690"/>
            <a:ext cx="4890186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上層市民が都市を去り、田園で大所領経営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53664BC4-1577-45A7-9E59-ECBDBF153F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315584" y="5192483"/>
            <a:ext cx="1513865" cy="1513865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4ABCD5D4-7959-4E74-AA30-4BD498B4F1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8217" y="5151580"/>
            <a:ext cx="1491389" cy="1491389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D7C2B976-BFC1-4165-BA72-44DBD8941F7D}"/>
              </a:ext>
            </a:extLst>
          </p:cNvPr>
          <p:cNvSpPr/>
          <p:nvPr/>
        </p:nvSpPr>
        <p:spPr>
          <a:xfrm>
            <a:off x="2583396" y="3195892"/>
            <a:ext cx="924580" cy="66746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7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C93912D-242D-E445-2251-593F5679DEF4}"/>
              </a:ext>
            </a:extLst>
          </p:cNvPr>
          <p:cNvSpPr/>
          <p:nvPr/>
        </p:nvSpPr>
        <p:spPr>
          <a:xfrm>
            <a:off x="21612" y="127719"/>
            <a:ext cx="7325486" cy="258005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31B2FC-E2E2-AD7A-A546-3BA7A719B700}"/>
              </a:ext>
            </a:extLst>
          </p:cNvPr>
          <p:cNvSpPr txBox="1"/>
          <p:nvPr/>
        </p:nvSpPr>
        <p:spPr>
          <a:xfrm>
            <a:off x="26178" y="127721"/>
            <a:ext cx="1269595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田園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1390DFF-E47E-787A-9B06-63F0C72B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93" y="835607"/>
            <a:ext cx="1406615" cy="171538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2A9366-491A-EBF3-15B7-992495F65993}"/>
              </a:ext>
            </a:extLst>
          </p:cNvPr>
          <p:cNvSpPr txBox="1"/>
          <p:nvPr/>
        </p:nvSpPr>
        <p:spPr>
          <a:xfrm>
            <a:off x="89474" y="1983051"/>
            <a:ext cx="209119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上層市民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64BB6E89-5D45-0CB4-329E-725C66E27CEB}"/>
              </a:ext>
            </a:extLst>
          </p:cNvPr>
          <p:cNvSpPr/>
          <p:nvPr/>
        </p:nvSpPr>
        <p:spPr>
          <a:xfrm>
            <a:off x="1958002" y="316889"/>
            <a:ext cx="3094027" cy="1554238"/>
          </a:xfrm>
          <a:prstGeom prst="wedgeRectCallout">
            <a:avLst>
              <a:gd name="adj1" fmla="val -65460"/>
              <a:gd name="adj2" fmla="val 1768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帝国の拡大停止で戦争奴隷が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手に入らない！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D66B8F6-8178-3DD8-80B8-4224C21380E2}"/>
              </a:ext>
            </a:extLst>
          </p:cNvPr>
          <p:cNvSpPr/>
          <p:nvPr/>
        </p:nvSpPr>
        <p:spPr>
          <a:xfrm>
            <a:off x="34449" y="3531659"/>
            <a:ext cx="5702542" cy="327521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FFDE66F1-CBBA-E318-3ADB-6577AB380571}"/>
              </a:ext>
            </a:extLst>
          </p:cNvPr>
          <p:cNvSpPr/>
          <p:nvPr/>
        </p:nvSpPr>
        <p:spPr>
          <a:xfrm>
            <a:off x="6703397" y="3531660"/>
            <a:ext cx="5303432" cy="32851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FBD22743-483E-71EF-BB60-D28A7CF82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387" y="4195853"/>
            <a:ext cx="2554991" cy="190346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95796ED-E6F8-4D67-636E-9379F5613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51" y="4643667"/>
            <a:ext cx="1132660" cy="1132660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F7CE394-D3F1-93B3-855C-FFE095810AA8}"/>
              </a:ext>
            </a:extLst>
          </p:cNvPr>
          <p:cNvSpPr txBox="1"/>
          <p:nvPr/>
        </p:nvSpPr>
        <p:spPr>
          <a:xfrm>
            <a:off x="7231508" y="5514546"/>
            <a:ext cx="181674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コロヌス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9A028F7-1AA9-F70D-4005-93B414B10E36}"/>
              </a:ext>
            </a:extLst>
          </p:cNvPr>
          <p:cNvSpPr txBox="1"/>
          <p:nvPr/>
        </p:nvSpPr>
        <p:spPr>
          <a:xfrm>
            <a:off x="6706737" y="3618102"/>
            <a:ext cx="532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上層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市民の土地で耕作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71CAE022-10EC-4966-BF4B-9BBB3B20A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50" y="479176"/>
            <a:ext cx="1646747" cy="1519124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5FDFAE9-54D4-41EE-A1F6-03CF6F205EF1}"/>
              </a:ext>
            </a:extLst>
          </p:cNvPr>
          <p:cNvSpPr txBox="1"/>
          <p:nvPr/>
        </p:nvSpPr>
        <p:spPr>
          <a:xfrm>
            <a:off x="5630554" y="1782918"/>
            <a:ext cx="114790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16BEA-DE8C-4795-BE84-9EA8FAE3B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950" y="459607"/>
            <a:ext cx="1367114" cy="1335321"/>
          </a:xfrm>
          <a:prstGeom prst="rect">
            <a:avLst/>
          </a:prstGeom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6635F4CE-492B-459A-88C8-19B274D3CA99}"/>
              </a:ext>
            </a:extLst>
          </p:cNvPr>
          <p:cNvSpPr/>
          <p:nvPr/>
        </p:nvSpPr>
        <p:spPr>
          <a:xfrm>
            <a:off x="2303584" y="2777015"/>
            <a:ext cx="1164270" cy="65198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下矢印 11">
            <a:extLst>
              <a:ext uri="{FF2B5EF4-FFF2-40B4-BE49-F238E27FC236}">
                <a16:creationId xmlns:a16="http://schemas.microsoft.com/office/drawing/2014/main" id="{28C3620D-B796-4166-9D77-6A3F01689C46}"/>
              </a:ext>
            </a:extLst>
          </p:cNvPr>
          <p:cNvSpPr/>
          <p:nvPr/>
        </p:nvSpPr>
        <p:spPr>
          <a:xfrm>
            <a:off x="161948" y="3618102"/>
            <a:ext cx="5468606" cy="2306068"/>
          </a:xfrm>
          <a:prstGeom prst="downArrowCallout">
            <a:avLst>
              <a:gd name="adj1" fmla="val 21062"/>
              <a:gd name="adj2" fmla="val 18699"/>
              <a:gd name="adj3" fmla="val 17518"/>
              <a:gd name="adj4" fmla="val 760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14EBDAC-1F90-4DBF-7C1D-11647449C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60" y="3724570"/>
            <a:ext cx="1631484" cy="137656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3525CB-3E4D-A957-D260-B841CEEFBB4E}"/>
              </a:ext>
            </a:extLst>
          </p:cNvPr>
          <p:cNvSpPr txBox="1"/>
          <p:nvPr/>
        </p:nvSpPr>
        <p:spPr>
          <a:xfrm>
            <a:off x="428435" y="4563666"/>
            <a:ext cx="203553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解放奴隷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924D726-A1B9-4301-070C-7723E10F3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4101" y="3634993"/>
            <a:ext cx="1425620" cy="1512594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AE13B35-7BBC-D933-195C-2735F95EB0A4}"/>
              </a:ext>
            </a:extLst>
          </p:cNvPr>
          <p:cNvSpPr txBox="1"/>
          <p:nvPr/>
        </p:nvSpPr>
        <p:spPr>
          <a:xfrm>
            <a:off x="3338883" y="4582429"/>
            <a:ext cx="203553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下層市民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加算記号 27">
            <a:extLst>
              <a:ext uri="{FF2B5EF4-FFF2-40B4-BE49-F238E27FC236}">
                <a16:creationId xmlns:a16="http://schemas.microsoft.com/office/drawing/2014/main" id="{8C7B44A2-DCB6-A3BA-7E0E-A8ADD73720A7}"/>
              </a:ext>
            </a:extLst>
          </p:cNvPr>
          <p:cNvSpPr/>
          <p:nvPr/>
        </p:nvSpPr>
        <p:spPr>
          <a:xfrm>
            <a:off x="2463969" y="3993093"/>
            <a:ext cx="935436" cy="922351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441ACF2-11E2-4E6A-B61D-D03BF226D410}"/>
              </a:ext>
            </a:extLst>
          </p:cNvPr>
          <p:cNvSpPr txBox="1"/>
          <p:nvPr/>
        </p:nvSpPr>
        <p:spPr>
          <a:xfrm>
            <a:off x="575517" y="6011581"/>
            <a:ext cx="4620405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コロヌス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（小作人）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C55018B8-BDD6-4C74-BDDE-06ED6826857D}"/>
              </a:ext>
            </a:extLst>
          </p:cNvPr>
          <p:cNvSpPr/>
          <p:nvPr/>
        </p:nvSpPr>
        <p:spPr>
          <a:xfrm>
            <a:off x="5890437" y="4705634"/>
            <a:ext cx="682201" cy="100872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309790E4-E45F-4D05-A96B-043146DC98AB}"/>
              </a:ext>
            </a:extLst>
          </p:cNvPr>
          <p:cNvSpPr/>
          <p:nvPr/>
        </p:nvSpPr>
        <p:spPr>
          <a:xfrm>
            <a:off x="9390298" y="4325988"/>
            <a:ext cx="2554991" cy="1787163"/>
          </a:xfrm>
          <a:prstGeom prst="wedgeRectCallout">
            <a:avLst>
              <a:gd name="adj1" fmla="val -73684"/>
              <a:gd name="adj2" fmla="val -164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売買の対象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奴隷に近い扱い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7680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11470</TotalTime>
  <Words>469</Words>
  <Application>Microsoft Office PowerPoint</Application>
  <PresentationFormat>ワイド画面</PresentationFormat>
  <Paragraphs>102</Paragraphs>
  <Slides>11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UD Digi Kyokasho N-B</vt:lpstr>
      <vt:lpstr>Arial</vt:lpstr>
      <vt:lpstr>UD デジタル 教科書体 N-B</vt:lpstr>
      <vt:lpstr>Wingdings</vt:lpstr>
      <vt:lpstr>游ゴシック</vt:lpstr>
      <vt:lpstr>游ゴシック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634</cp:revision>
  <dcterms:created xsi:type="dcterms:W3CDTF">2019-06-25T21:59:19Z</dcterms:created>
  <dcterms:modified xsi:type="dcterms:W3CDTF">2024-07-03T08:30:44Z</dcterms:modified>
</cp:coreProperties>
</file>