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511" r:id="rId3"/>
    <p:sldId id="794" r:id="rId4"/>
    <p:sldId id="795" r:id="rId5"/>
    <p:sldId id="269" r:id="rId6"/>
    <p:sldId id="797" r:id="rId7"/>
    <p:sldId id="798" r:id="rId8"/>
    <p:sldId id="264" r:id="rId9"/>
    <p:sldId id="260" r:id="rId10"/>
    <p:sldId id="263" r:id="rId11"/>
    <p:sldId id="507" r:id="rId12"/>
    <p:sldId id="278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91FE9"/>
    <a:srgbClr val="FBCEFD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40" y="6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C5CCAEB9-BED2-C940-99BA-AF67030712AD}"/>
    <pc:docChg chg="modSld">
      <pc:chgData name="康一郎 桑田" userId="4df855aef7cffa4d" providerId="LiveId" clId="{C5CCAEB9-BED2-C940-99BA-AF67030712AD}" dt="2024-06-04T10:46:14.618" v="0" actId="1076"/>
      <pc:docMkLst>
        <pc:docMk/>
      </pc:docMkLst>
      <pc:sldChg chg="modSp">
        <pc:chgData name="康一郎 桑田" userId="4df855aef7cffa4d" providerId="LiveId" clId="{C5CCAEB9-BED2-C940-99BA-AF67030712AD}" dt="2024-06-04T10:46:14.618" v="0" actId="1076"/>
        <pc:sldMkLst>
          <pc:docMk/>
          <pc:sldMk cId="4152537155" sldId="798"/>
        </pc:sldMkLst>
        <pc:spChg chg="mod">
          <ac:chgData name="康一郎 桑田" userId="4df855aef7cffa4d" providerId="LiveId" clId="{C5CCAEB9-BED2-C940-99BA-AF67030712AD}" dt="2024-06-04T10:46:14.618" v="0" actId="1076"/>
          <ac:spMkLst>
            <pc:docMk/>
            <pc:sldMk cId="4152537155" sldId="798"/>
            <ac:spMk id="16" creationId="{4D6482B6-F7FF-4A63-A474-0294DCD34B09}"/>
          </ac:spMkLst>
        </pc:spChg>
      </pc:sldChg>
    </pc:docChg>
  </pc:docChgLst>
  <pc:docChgLst>
    <pc:chgData userId="4df855aef7cffa4d" providerId="LiveId" clId="{3EFE5E89-3E2F-48FB-98C8-A4D98CD1D8EE}"/>
    <pc:docChg chg="undo custSel addSld delSld modSld sldOrd">
      <pc:chgData name="" userId="4df855aef7cffa4d" providerId="LiveId" clId="{3EFE5E89-3E2F-48FB-98C8-A4D98CD1D8EE}" dt="2024-06-04T10:41:18.673" v="2497" actId="14100"/>
      <pc:docMkLst>
        <pc:docMk/>
      </pc:docMkLst>
      <pc:sldChg chg="del">
        <pc:chgData name="" userId="4df855aef7cffa4d" providerId="LiveId" clId="{3EFE5E89-3E2F-48FB-98C8-A4D98CD1D8EE}" dt="2024-06-04T10:18:40.228" v="1214" actId="2696"/>
        <pc:sldMkLst>
          <pc:docMk/>
          <pc:sldMk cId="47867335" sldId="257"/>
        </pc:sldMkLst>
      </pc:sldChg>
      <pc:sldChg chg="delSp modSp">
        <pc:chgData name="" userId="4df855aef7cffa4d" providerId="LiveId" clId="{3EFE5E89-3E2F-48FB-98C8-A4D98CD1D8EE}" dt="2024-06-04T10:16:29.151" v="1195" actId="1076"/>
        <pc:sldMkLst>
          <pc:docMk/>
          <pc:sldMk cId="2175870524" sldId="260"/>
        </pc:sldMkLst>
        <pc:spChg chg="del">
          <ac:chgData name="" userId="4df855aef7cffa4d" providerId="LiveId" clId="{3EFE5E89-3E2F-48FB-98C8-A4D98CD1D8EE}" dt="2024-06-04T10:15:48.997" v="1183" actId="478"/>
          <ac:spMkLst>
            <pc:docMk/>
            <pc:sldMk cId="2175870524" sldId="260"/>
            <ac:spMk id="3" creationId="{1059FBDF-E1AC-549C-B29D-3E3E1834F15A}"/>
          </ac:spMkLst>
        </pc:spChg>
        <pc:spChg chg="del">
          <ac:chgData name="" userId="4df855aef7cffa4d" providerId="LiveId" clId="{3EFE5E89-3E2F-48FB-98C8-A4D98CD1D8EE}" dt="2024-06-04T10:15:48.997" v="1183" actId="478"/>
          <ac:spMkLst>
            <pc:docMk/>
            <pc:sldMk cId="2175870524" sldId="260"/>
            <ac:spMk id="4" creationId="{D100E997-5FB3-A5D3-A31B-532253D286A8}"/>
          </ac:spMkLst>
        </pc:spChg>
        <pc:spChg chg="mod">
          <ac:chgData name="" userId="4df855aef7cffa4d" providerId="LiveId" clId="{3EFE5E89-3E2F-48FB-98C8-A4D98CD1D8EE}" dt="2024-06-04T10:16:03.746" v="1186" actId="1076"/>
          <ac:spMkLst>
            <pc:docMk/>
            <pc:sldMk cId="2175870524" sldId="260"/>
            <ac:spMk id="5" creationId="{8166C1D3-BE0D-7CFE-F281-7E00C5D53B28}"/>
          </ac:spMkLst>
        </pc:spChg>
        <pc:spChg chg="mod">
          <ac:chgData name="" userId="4df855aef7cffa4d" providerId="LiveId" clId="{3EFE5E89-3E2F-48FB-98C8-A4D98CD1D8EE}" dt="2024-06-04T10:16:12.743" v="1189" actId="1076"/>
          <ac:spMkLst>
            <pc:docMk/>
            <pc:sldMk cId="2175870524" sldId="260"/>
            <ac:spMk id="6" creationId="{4CCDB7CE-865F-223C-091F-CFA59B973EFD}"/>
          </ac:spMkLst>
        </pc:spChg>
        <pc:spChg chg="mod">
          <ac:chgData name="" userId="4df855aef7cffa4d" providerId="LiveId" clId="{3EFE5E89-3E2F-48FB-98C8-A4D98CD1D8EE}" dt="2024-06-04T10:16:29.151" v="1195" actId="1076"/>
          <ac:spMkLst>
            <pc:docMk/>
            <pc:sldMk cId="2175870524" sldId="260"/>
            <ac:spMk id="7" creationId="{81D8B3AF-9F4C-1128-9734-6906CAE96141}"/>
          </ac:spMkLst>
        </pc:spChg>
        <pc:spChg chg="mod">
          <ac:chgData name="" userId="4df855aef7cffa4d" providerId="LiveId" clId="{3EFE5E89-3E2F-48FB-98C8-A4D98CD1D8EE}" dt="2024-06-04T10:16:27.135" v="1194" actId="1076"/>
          <ac:spMkLst>
            <pc:docMk/>
            <pc:sldMk cId="2175870524" sldId="260"/>
            <ac:spMk id="8" creationId="{D42A2C77-7E56-8816-BB94-D46E01539AA8}"/>
          </ac:spMkLst>
        </pc:spChg>
        <pc:spChg chg="mod">
          <ac:chgData name="" userId="4df855aef7cffa4d" providerId="LiveId" clId="{3EFE5E89-3E2F-48FB-98C8-A4D98CD1D8EE}" dt="2024-06-04T10:16:15.216" v="1190" actId="1076"/>
          <ac:spMkLst>
            <pc:docMk/>
            <pc:sldMk cId="2175870524" sldId="260"/>
            <ac:spMk id="10" creationId="{B5139221-5C66-EA0E-B5A8-A062BAFCF7CC}"/>
          </ac:spMkLst>
        </pc:spChg>
        <pc:picChg chg="mod">
          <ac:chgData name="" userId="4df855aef7cffa4d" providerId="LiveId" clId="{3EFE5E89-3E2F-48FB-98C8-A4D98CD1D8EE}" dt="2024-06-04T10:16:07.024" v="1187" actId="14100"/>
          <ac:picMkLst>
            <pc:docMk/>
            <pc:sldMk cId="2175870524" sldId="260"/>
            <ac:picMk id="2" creationId="{91861F65-02AF-E747-89EC-2FA52B2C7AE0}"/>
          </ac:picMkLst>
        </pc:picChg>
        <pc:picChg chg="mod">
          <ac:chgData name="" userId="4df855aef7cffa4d" providerId="LiveId" clId="{3EFE5E89-3E2F-48FB-98C8-A4D98CD1D8EE}" dt="2024-06-04T10:16:21.496" v="1193" actId="1076"/>
          <ac:picMkLst>
            <pc:docMk/>
            <pc:sldMk cId="2175870524" sldId="260"/>
            <ac:picMk id="11" creationId="{66751B39-5C55-ED3F-D745-FA4D32FD4728}"/>
          </ac:picMkLst>
        </pc:picChg>
      </pc:sldChg>
      <pc:sldChg chg="addSp delSp modSp">
        <pc:chgData name="" userId="4df855aef7cffa4d" providerId="LiveId" clId="{3EFE5E89-3E2F-48FB-98C8-A4D98CD1D8EE}" dt="2024-06-04T10:24:38.221" v="1381" actId="1076"/>
        <pc:sldMkLst>
          <pc:docMk/>
          <pc:sldMk cId="198910896" sldId="263"/>
        </pc:sldMkLst>
        <pc:spChg chg="mod">
          <ac:chgData name="" userId="4df855aef7cffa4d" providerId="LiveId" clId="{3EFE5E89-3E2F-48FB-98C8-A4D98CD1D8EE}" dt="2024-06-04T10:20:16.557" v="1228" actId="1076"/>
          <ac:spMkLst>
            <pc:docMk/>
            <pc:sldMk cId="198910896" sldId="263"/>
            <ac:spMk id="3" creationId="{FC62B389-7B2C-4B79-84F2-88ABA8EC1E13}"/>
          </ac:spMkLst>
        </pc:spChg>
        <pc:spChg chg="del">
          <ac:chgData name="" userId="4df855aef7cffa4d" providerId="LiveId" clId="{3EFE5E89-3E2F-48FB-98C8-A4D98CD1D8EE}" dt="2024-06-04T10:19:32.231" v="1215" actId="478"/>
          <ac:spMkLst>
            <pc:docMk/>
            <pc:sldMk cId="198910896" sldId="263"/>
            <ac:spMk id="5" creationId="{EF36FA06-7D9C-A798-B4EE-25554FE8A8B5}"/>
          </ac:spMkLst>
        </pc:spChg>
        <pc:spChg chg="del">
          <ac:chgData name="" userId="4df855aef7cffa4d" providerId="LiveId" clId="{3EFE5E89-3E2F-48FB-98C8-A4D98CD1D8EE}" dt="2024-06-04T10:19:32.231" v="1215" actId="478"/>
          <ac:spMkLst>
            <pc:docMk/>
            <pc:sldMk cId="198910896" sldId="263"/>
            <ac:spMk id="6" creationId="{611365AE-28EF-F463-3528-1B21644612FB}"/>
          </ac:spMkLst>
        </pc:spChg>
        <pc:spChg chg="del">
          <ac:chgData name="" userId="4df855aef7cffa4d" providerId="LiveId" clId="{3EFE5E89-3E2F-48FB-98C8-A4D98CD1D8EE}" dt="2024-06-04T10:19:32.231" v="1215" actId="478"/>
          <ac:spMkLst>
            <pc:docMk/>
            <pc:sldMk cId="198910896" sldId="263"/>
            <ac:spMk id="7" creationId="{0C65666E-EA5B-B1ED-3B4B-07F940B1993A}"/>
          </ac:spMkLst>
        </pc:spChg>
        <pc:spChg chg="del">
          <ac:chgData name="" userId="4df855aef7cffa4d" providerId="LiveId" clId="{3EFE5E89-3E2F-48FB-98C8-A4D98CD1D8EE}" dt="2024-06-04T10:19:32.231" v="1215" actId="478"/>
          <ac:spMkLst>
            <pc:docMk/>
            <pc:sldMk cId="198910896" sldId="263"/>
            <ac:spMk id="8" creationId="{77A3005B-22BD-B5A0-51B8-279416ADAF59}"/>
          </ac:spMkLst>
        </pc:spChg>
        <pc:spChg chg="mod">
          <ac:chgData name="" userId="4df855aef7cffa4d" providerId="LiveId" clId="{3EFE5E89-3E2F-48FB-98C8-A4D98CD1D8EE}" dt="2024-06-04T10:20:16.557" v="1228" actId="1076"/>
          <ac:spMkLst>
            <pc:docMk/>
            <pc:sldMk cId="198910896" sldId="263"/>
            <ac:spMk id="9" creationId="{5D582ACD-C60D-EFAA-266B-C0AA7B3F7DDA}"/>
          </ac:spMkLst>
        </pc:spChg>
        <pc:spChg chg="mod">
          <ac:chgData name="" userId="4df855aef7cffa4d" providerId="LiveId" clId="{3EFE5E89-3E2F-48FB-98C8-A4D98CD1D8EE}" dt="2024-06-04T10:20:16.557" v="1228" actId="1076"/>
          <ac:spMkLst>
            <pc:docMk/>
            <pc:sldMk cId="198910896" sldId="263"/>
            <ac:spMk id="10" creationId="{17E65630-7D91-572C-C3E5-E2D9B6D20316}"/>
          </ac:spMkLst>
        </pc:spChg>
        <pc:spChg chg="mod">
          <ac:chgData name="" userId="4df855aef7cffa4d" providerId="LiveId" clId="{3EFE5E89-3E2F-48FB-98C8-A4D98CD1D8EE}" dt="2024-06-04T10:20:16.557" v="1228" actId="1076"/>
          <ac:spMkLst>
            <pc:docMk/>
            <pc:sldMk cId="198910896" sldId="263"/>
            <ac:spMk id="11" creationId="{13581429-EBB2-604E-3033-63EBE2307EA9}"/>
          </ac:spMkLst>
        </pc:spChg>
        <pc:spChg chg="mod">
          <ac:chgData name="" userId="4df855aef7cffa4d" providerId="LiveId" clId="{3EFE5E89-3E2F-48FB-98C8-A4D98CD1D8EE}" dt="2024-06-04T10:20:22.215" v="1230" actId="1076"/>
          <ac:spMkLst>
            <pc:docMk/>
            <pc:sldMk cId="198910896" sldId="263"/>
            <ac:spMk id="13" creationId="{6924CCD9-E089-D600-D149-5F291C9493F4}"/>
          </ac:spMkLst>
        </pc:spChg>
        <pc:spChg chg="mod">
          <ac:chgData name="" userId="4df855aef7cffa4d" providerId="LiveId" clId="{3EFE5E89-3E2F-48FB-98C8-A4D98CD1D8EE}" dt="2024-06-04T10:20:25.175" v="1232" actId="1076"/>
          <ac:spMkLst>
            <pc:docMk/>
            <pc:sldMk cId="198910896" sldId="263"/>
            <ac:spMk id="14" creationId="{CE179878-B293-3EA2-6D6E-D2ACBC8BCFC1}"/>
          </ac:spMkLst>
        </pc:spChg>
        <pc:spChg chg="mod">
          <ac:chgData name="" userId="4df855aef7cffa4d" providerId="LiveId" clId="{3EFE5E89-3E2F-48FB-98C8-A4D98CD1D8EE}" dt="2024-06-04T10:23:17.623" v="1276" actId="14100"/>
          <ac:spMkLst>
            <pc:docMk/>
            <pc:sldMk cId="198910896" sldId="263"/>
            <ac:spMk id="17" creationId="{71D91354-FB84-F8E3-2D10-2DD0A43FA5BD}"/>
          </ac:spMkLst>
        </pc:spChg>
        <pc:spChg chg="mod">
          <ac:chgData name="" userId="4df855aef7cffa4d" providerId="LiveId" clId="{3EFE5E89-3E2F-48FB-98C8-A4D98CD1D8EE}" dt="2024-06-04T10:23:28.575" v="1279" actId="1076"/>
          <ac:spMkLst>
            <pc:docMk/>
            <pc:sldMk cId="198910896" sldId="263"/>
            <ac:spMk id="18" creationId="{1BFC9EC7-C21E-0F72-B49B-8A047C426C4C}"/>
          </ac:spMkLst>
        </pc:spChg>
        <pc:spChg chg="mod">
          <ac:chgData name="" userId="4df855aef7cffa4d" providerId="LiveId" clId="{3EFE5E89-3E2F-48FB-98C8-A4D98CD1D8EE}" dt="2024-06-04T10:20:27.943" v="1233" actId="1076"/>
          <ac:spMkLst>
            <pc:docMk/>
            <pc:sldMk cId="198910896" sldId="263"/>
            <ac:spMk id="19" creationId="{CC3C3865-BF44-6372-F233-A8B56281D952}"/>
          </ac:spMkLst>
        </pc:spChg>
        <pc:spChg chg="del mod">
          <ac:chgData name="" userId="4df855aef7cffa4d" providerId="LiveId" clId="{3EFE5E89-3E2F-48FB-98C8-A4D98CD1D8EE}" dt="2024-06-04T10:22:45.451" v="1267" actId="478"/>
          <ac:spMkLst>
            <pc:docMk/>
            <pc:sldMk cId="198910896" sldId="263"/>
            <ac:spMk id="21" creationId="{21BCD8F0-419B-DBC9-2C83-C38FBCC9A74C}"/>
          </ac:spMkLst>
        </pc:spChg>
        <pc:spChg chg="mod">
          <ac:chgData name="" userId="4df855aef7cffa4d" providerId="LiveId" clId="{3EFE5E89-3E2F-48FB-98C8-A4D98CD1D8EE}" dt="2024-06-04T10:22:07.893" v="1262" actId="14100"/>
          <ac:spMkLst>
            <pc:docMk/>
            <pc:sldMk cId="198910896" sldId="263"/>
            <ac:spMk id="24" creationId="{A6CA62E7-EDDE-B7DC-CF8B-8A8271B45184}"/>
          </ac:spMkLst>
        </pc:spChg>
        <pc:spChg chg="add del mod">
          <ac:chgData name="" userId="4df855aef7cffa4d" providerId="LiveId" clId="{3EFE5E89-3E2F-48FB-98C8-A4D98CD1D8EE}" dt="2024-06-04T10:21:11.151" v="1243" actId="478"/>
          <ac:spMkLst>
            <pc:docMk/>
            <pc:sldMk cId="198910896" sldId="263"/>
            <ac:spMk id="25" creationId="{D23F2D84-C2E6-4FF1-B26E-0EDFD42BE65D}"/>
          </ac:spMkLst>
        </pc:spChg>
        <pc:spChg chg="add mod ord">
          <ac:chgData name="" userId="4df855aef7cffa4d" providerId="LiveId" clId="{3EFE5E89-3E2F-48FB-98C8-A4D98CD1D8EE}" dt="2024-06-04T10:23:05.175" v="1272" actId="14100"/>
          <ac:spMkLst>
            <pc:docMk/>
            <pc:sldMk cId="198910896" sldId="263"/>
            <ac:spMk id="26" creationId="{B5E8A7FF-DA02-415D-90EB-D16137B8D8FA}"/>
          </ac:spMkLst>
        </pc:spChg>
        <pc:spChg chg="add mod">
          <ac:chgData name="" userId="4df855aef7cffa4d" providerId="LiveId" clId="{3EFE5E89-3E2F-48FB-98C8-A4D98CD1D8EE}" dt="2024-06-04T10:24:38.221" v="1381" actId="1076"/>
          <ac:spMkLst>
            <pc:docMk/>
            <pc:sldMk cId="198910896" sldId="263"/>
            <ac:spMk id="27" creationId="{E0704EEF-75AD-4331-9C64-7E4910BB06D4}"/>
          </ac:spMkLst>
        </pc:spChg>
        <pc:picChg chg="mod">
          <ac:chgData name="" userId="4df855aef7cffa4d" providerId="LiveId" clId="{3EFE5E89-3E2F-48FB-98C8-A4D98CD1D8EE}" dt="2024-06-04T10:22:48.608" v="1268" actId="1076"/>
          <ac:picMkLst>
            <pc:docMk/>
            <pc:sldMk cId="198910896" sldId="263"/>
            <ac:picMk id="2" creationId="{10703750-BEF9-B842-AEB7-E11DB07442A6}"/>
          </ac:picMkLst>
        </pc:picChg>
        <pc:picChg chg="mod">
          <ac:chgData name="" userId="4df855aef7cffa4d" providerId="LiveId" clId="{3EFE5E89-3E2F-48FB-98C8-A4D98CD1D8EE}" dt="2024-06-04T10:20:16.557" v="1228" actId="1076"/>
          <ac:picMkLst>
            <pc:docMk/>
            <pc:sldMk cId="198910896" sldId="263"/>
            <ac:picMk id="15" creationId="{B757D21B-F91B-1CFE-655F-E310B3AA1F85}"/>
          </ac:picMkLst>
        </pc:picChg>
        <pc:picChg chg="mod">
          <ac:chgData name="" userId="4df855aef7cffa4d" providerId="LiveId" clId="{3EFE5E89-3E2F-48FB-98C8-A4D98CD1D8EE}" dt="2024-06-04T10:23:18.879" v="1277" actId="1076"/>
          <ac:picMkLst>
            <pc:docMk/>
            <pc:sldMk cId="198910896" sldId="263"/>
            <ac:picMk id="20" creationId="{9C67A8BC-CD92-8367-A3C5-098B3E112BFE}"/>
          </ac:picMkLst>
        </pc:picChg>
        <pc:picChg chg="mod">
          <ac:chgData name="" userId="4df855aef7cffa4d" providerId="LiveId" clId="{3EFE5E89-3E2F-48FB-98C8-A4D98CD1D8EE}" dt="2024-06-04T10:23:37.751" v="1282" actId="1076"/>
          <ac:picMkLst>
            <pc:docMk/>
            <pc:sldMk cId="198910896" sldId="263"/>
            <ac:picMk id="22" creationId="{F4C7F2FE-EF8A-05C6-1228-3FD30A1700A2}"/>
          </ac:picMkLst>
        </pc:picChg>
        <pc:picChg chg="mod">
          <ac:chgData name="" userId="4df855aef7cffa4d" providerId="LiveId" clId="{3EFE5E89-3E2F-48FB-98C8-A4D98CD1D8EE}" dt="2024-06-04T10:23:40.146" v="1283" actId="1076"/>
          <ac:picMkLst>
            <pc:docMk/>
            <pc:sldMk cId="198910896" sldId="263"/>
            <ac:picMk id="23" creationId="{2614F0B8-CF15-17E5-EA33-B847F8AF20B9}"/>
          </ac:picMkLst>
        </pc:picChg>
      </pc:sldChg>
      <pc:sldChg chg="addSp delSp modSp">
        <pc:chgData name="" userId="4df855aef7cffa4d" providerId="LiveId" clId="{3EFE5E89-3E2F-48FB-98C8-A4D98CD1D8EE}" dt="2024-06-04T10:18:28.183" v="1211" actId="1076"/>
        <pc:sldMkLst>
          <pc:docMk/>
          <pc:sldMk cId="2289624745" sldId="264"/>
        </pc:sldMkLst>
        <pc:spChg chg="del">
          <ac:chgData name="" userId="4df855aef7cffa4d" providerId="LiveId" clId="{3EFE5E89-3E2F-48FB-98C8-A4D98CD1D8EE}" dt="2024-06-04T10:17:50.644" v="1204" actId="478"/>
          <ac:spMkLst>
            <pc:docMk/>
            <pc:sldMk cId="2289624745" sldId="264"/>
            <ac:spMk id="5" creationId="{ABB4C55E-F634-440A-A7B1-95C53B302AD5}"/>
          </ac:spMkLst>
        </pc:spChg>
        <pc:spChg chg="del">
          <ac:chgData name="" userId="4df855aef7cffa4d" providerId="LiveId" clId="{3EFE5E89-3E2F-48FB-98C8-A4D98CD1D8EE}" dt="2024-06-04T10:17:49.557" v="1203" actId="478"/>
          <ac:spMkLst>
            <pc:docMk/>
            <pc:sldMk cId="2289624745" sldId="264"/>
            <ac:spMk id="7" creationId="{A3CE5C16-AFC5-4DB7-A1E5-ECAA5033B881}"/>
          </ac:spMkLst>
        </pc:spChg>
        <pc:spChg chg="mod ord">
          <ac:chgData name="" userId="4df855aef7cffa4d" providerId="LiveId" clId="{3EFE5E89-3E2F-48FB-98C8-A4D98CD1D8EE}" dt="2024-06-04T10:18:28.183" v="1211" actId="1076"/>
          <ac:spMkLst>
            <pc:docMk/>
            <pc:sldMk cId="2289624745" sldId="264"/>
            <ac:spMk id="8" creationId="{D2CC4A04-124F-45D0-9ABD-C8F0FA736F7A}"/>
          </ac:spMkLst>
        </pc:spChg>
        <pc:spChg chg="ord">
          <ac:chgData name="" userId="4df855aef7cffa4d" providerId="LiveId" clId="{3EFE5E89-3E2F-48FB-98C8-A4D98CD1D8EE}" dt="2024-06-04T10:18:18.395" v="1210" actId="166"/>
          <ac:spMkLst>
            <pc:docMk/>
            <pc:sldMk cId="2289624745" sldId="264"/>
            <ac:spMk id="9" creationId="{6036A055-6368-4E67-9B7D-7BB568D151DE}"/>
          </ac:spMkLst>
        </pc:spChg>
        <pc:spChg chg="del">
          <ac:chgData name="" userId="4df855aef7cffa4d" providerId="LiveId" clId="{3EFE5E89-3E2F-48FB-98C8-A4D98CD1D8EE}" dt="2024-06-04T10:17:33.484" v="1199" actId="478"/>
          <ac:spMkLst>
            <pc:docMk/>
            <pc:sldMk cId="2289624745" sldId="264"/>
            <ac:spMk id="11" creationId="{102AF421-AC04-43CA-BFCA-D4052B301F40}"/>
          </ac:spMkLst>
        </pc:spChg>
        <pc:spChg chg="del">
          <ac:chgData name="" userId="4df855aef7cffa4d" providerId="LiveId" clId="{3EFE5E89-3E2F-48FB-98C8-A4D98CD1D8EE}" dt="2024-06-04T10:17:52.441" v="1205" actId="478"/>
          <ac:spMkLst>
            <pc:docMk/>
            <pc:sldMk cId="2289624745" sldId="264"/>
            <ac:spMk id="14" creationId="{67560242-4305-4871-BBA7-25D457C012CB}"/>
          </ac:spMkLst>
        </pc:spChg>
        <pc:spChg chg="del">
          <ac:chgData name="" userId="4df855aef7cffa4d" providerId="LiveId" clId="{3EFE5E89-3E2F-48FB-98C8-A4D98CD1D8EE}" dt="2024-06-04T10:17:52.441" v="1205" actId="478"/>
          <ac:spMkLst>
            <pc:docMk/>
            <pc:sldMk cId="2289624745" sldId="264"/>
            <ac:spMk id="15" creationId="{C53B739D-6A1A-1950-8E4A-FCF33CCAFF92}"/>
          </ac:spMkLst>
        </pc:spChg>
        <pc:spChg chg="del">
          <ac:chgData name="" userId="4df855aef7cffa4d" providerId="LiveId" clId="{3EFE5E89-3E2F-48FB-98C8-A4D98CD1D8EE}" dt="2024-06-04T10:17:19.495" v="1196" actId="478"/>
          <ac:spMkLst>
            <pc:docMk/>
            <pc:sldMk cId="2289624745" sldId="264"/>
            <ac:spMk id="18" creationId="{968C2A08-670B-AB13-A58C-36996336F7AD}"/>
          </ac:spMkLst>
        </pc:spChg>
        <pc:spChg chg="del">
          <ac:chgData name="" userId="4df855aef7cffa4d" providerId="LiveId" clId="{3EFE5E89-3E2F-48FB-98C8-A4D98CD1D8EE}" dt="2024-06-04T10:17:19.495" v="1196" actId="478"/>
          <ac:spMkLst>
            <pc:docMk/>
            <pc:sldMk cId="2289624745" sldId="264"/>
            <ac:spMk id="19" creationId="{0DB4672B-8E18-FEEE-DD81-B92D5EDDB3BC}"/>
          </ac:spMkLst>
        </pc:spChg>
        <pc:spChg chg="del">
          <ac:chgData name="" userId="4df855aef7cffa4d" providerId="LiveId" clId="{3EFE5E89-3E2F-48FB-98C8-A4D98CD1D8EE}" dt="2024-06-04T10:17:19.495" v="1196" actId="478"/>
          <ac:spMkLst>
            <pc:docMk/>
            <pc:sldMk cId="2289624745" sldId="264"/>
            <ac:spMk id="22" creationId="{DC6AC51F-6CAC-C4F7-5DB2-825D172F47A2}"/>
          </ac:spMkLst>
        </pc:spChg>
        <pc:spChg chg="del">
          <ac:chgData name="" userId="4df855aef7cffa4d" providerId="LiveId" clId="{3EFE5E89-3E2F-48FB-98C8-A4D98CD1D8EE}" dt="2024-06-04T10:17:19.495" v="1196" actId="478"/>
          <ac:spMkLst>
            <pc:docMk/>
            <pc:sldMk cId="2289624745" sldId="264"/>
            <ac:spMk id="23" creationId="{AECB10A0-7CEB-B764-9236-ACFE0914B5F4}"/>
          </ac:spMkLst>
        </pc:spChg>
        <pc:picChg chg="del mod">
          <ac:chgData name="" userId="4df855aef7cffa4d" providerId="LiveId" clId="{3EFE5E89-3E2F-48FB-98C8-A4D98CD1D8EE}" dt="2024-06-04T10:17:47.349" v="1202" actId="478"/>
          <ac:picMkLst>
            <pc:docMk/>
            <pc:sldMk cId="2289624745" sldId="264"/>
            <ac:picMk id="17" creationId="{8C82EC3C-44EB-4459-B033-22C4333C8FBE}"/>
          </ac:picMkLst>
        </pc:picChg>
        <pc:picChg chg="add mod">
          <ac:chgData name="" userId="4df855aef7cffa4d" providerId="LiveId" clId="{3EFE5E89-3E2F-48FB-98C8-A4D98CD1D8EE}" dt="2024-06-04T10:18:09.773" v="1208" actId="1076"/>
          <ac:picMkLst>
            <pc:docMk/>
            <pc:sldMk cId="2289624745" sldId="264"/>
            <ac:picMk id="20" creationId="{692620F3-C5C1-424E-A673-FD2287163FE7}"/>
          </ac:picMkLst>
        </pc:picChg>
      </pc:sldChg>
      <pc:sldChg chg="del">
        <pc:chgData name="" userId="4df855aef7cffa4d" providerId="LiveId" clId="{3EFE5E89-3E2F-48FB-98C8-A4D98CD1D8EE}" dt="2024-06-04T01:32:35.598" v="494" actId="2696"/>
        <pc:sldMkLst>
          <pc:docMk/>
          <pc:sldMk cId="2851041580" sldId="267"/>
        </pc:sldMkLst>
      </pc:sldChg>
      <pc:sldChg chg="del">
        <pc:chgData name="" userId="4df855aef7cffa4d" providerId="LiveId" clId="{3EFE5E89-3E2F-48FB-98C8-A4D98CD1D8EE}" dt="2024-06-04T01:32:43.557" v="495" actId="2696"/>
        <pc:sldMkLst>
          <pc:docMk/>
          <pc:sldMk cId="1774914477" sldId="268"/>
        </pc:sldMkLst>
      </pc:sldChg>
      <pc:sldChg chg="addSp delSp modSp">
        <pc:chgData name="" userId="4df855aef7cffa4d" providerId="LiveId" clId="{3EFE5E89-3E2F-48FB-98C8-A4D98CD1D8EE}" dt="2024-06-04T01:41:52.208" v="738" actId="14100"/>
        <pc:sldMkLst>
          <pc:docMk/>
          <pc:sldMk cId="973843182" sldId="269"/>
        </pc:sldMkLst>
        <pc:spChg chg="del mod">
          <ac:chgData name="" userId="4df855aef7cffa4d" providerId="LiveId" clId="{3EFE5E89-3E2F-48FB-98C8-A4D98CD1D8EE}" dt="2024-06-04T01:33:31.513" v="564" actId="478"/>
          <ac:spMkLst>
            <pc:docMk/>
            <pc:sldMk cId="973843182" sldId="269"/>
            <ac:spMk id="2" creationId="{3F3D0EE7-2A57-424A-8CD7-A35F56E196D5}"/>
          </ac:spMkLst>
        </pc:spChg>
        <pc:spChg chg="mod">
          <ac:chgData name="" userId="4df855aef7cffa4d" providerId="LiveId" clId="{3EFE5E89-3E2F-48FB-98C8-A4D98CD1D8EE}" dt="2024-06-04T01:36:33.130" v="610" actId="1076"/>
          <ac:spMkLst>
            <pc:docMk/>
            <pc:sldMk cId="973843182" sldId="269"/>
            <ac:spMk id="3" creationId="{F8C08CA7-6CD9-437A-8B15-90E5265558A8}"/>
          </ac:spMkLst>
        </pc:spChg>
        <pc:spChg chg="add 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4" creationId="{85D2C076-C17D-4E0C-A087-D73CA6D37015}"/>
          </ac:spMkLst>
        </pc:spChg>
        <pc:spChg chg="add mod">
          <ac:chgData name="" userId="4df855aef7cffa4d" providerId="LiveId" clId="{3EFE5E89-3E2F-48FB-98C8-A4D98CD1D8EE}" dt="2024-06-04T01:41:52.208" v="738" actId="14100"/>
          <ac:spMkLst>
            <pc:docMk/>
            <pc:sldMk cId="973843182" sldId="269"/>
            <ac:spMk id="7" creationId="{55750E00-7684-4F1E-9A5E-3538E3DF5950}"/>
          </ac:spMkLst>
        </pc:spChg>
        <pc:spChg chg="del">
          <ac:chgData name="" userId="4df855aef7cffa4d" providerId="LiveId" clId="{3EFE5E89-3E2F-48FB-98C8-A4D98CD1D8EE}" dt="2024-06-04T01:32:49.844" v="496" actId="478"/>
          <ac:spMkLst>
            <pc:docMk/>
            <pc:sldMk cId="973843182" sldId="269"/>
            <ac:spMk id="10" creationId="{A909A00D-3F2A-B40C-360E-48495548A420}"/>
          </ac:spMkLst>
        </pc:spChg>
        <pc:spChg chg="del">
          <ac:chgData name="" userId="4df855aef7cffa4d" providerId="LiveId" clId="{3EFE5E89-3E2F-48FB-98C8-A4D98CD1D8EE}" dt="2024-06-04T01:32:49.844" v="496" actId="478"/>
          <ac:spMkLst>
            <pc:docMk/>
            <pc:sldMk cId="973843182" sldId="269"/>
            <ac:spMk id="11" creationId="{1C55B8DA-D0A6-5E47-8E53-C8B8F9BDC5A4}"/>
          </ac:spMkLst>
        </pc:spChg>
        <pc:spChg chg="del">
          <ac:chgData name="" userId="4df855aef7cffa4d" providerId="LiveId" clId="{3EFE5E89-3E2F-48FB-98C8-A4D98CD1D8EE}" dt="2024-06-04T01:32:49.844" v="496" actId="478"/>
          <ac:spMkLst>
            <pc:docMk/>
            <pc:sldMk cId="973843182" sldId="269"/>
            <ac:spMk id="13" creationId="{F79A6654-71B2-4747-90E9-E812E3931C1F}"/>
          </ac:spMkLst>
        </pc:spChg>
        <pc:spChg chg="add del mod">
          <ac:chgData name="" userId="4df855aef7cffa4d" providerId="LiveId" clId="{3EFE5E89-3E2F-48FB-98C8-A4D98CD1D8EE}" dt="2024-06-04T01:36:45.633" v="613" actId="1076"/>
          <ac:spMkLst>
            <pc:docMk/>
            <pc:sldMk cId="973843182" sldId="269"/>
            <ac:spMk id="14" creationId="{A256AC42-2FFF-A219-EDE7-B07AFE0D3166}"/>
          </ac:spMkLst>
        </pc:spChg>
        <pc:spChg chg="mod">
          <ac:chgData name="" userId="4df855aef7cffa4d" providerId="LiveId" clId="{3EFE5E89-3E2F-48FB-98C8-A4D98CD1D8EE}" dt="2024-06-04T01:35:32.183" v="598" actId="1076"/>
          <ac:spMkLst>
            <pc:docMk/>
            <pc:sldMk cId="973843182" sldId="269"/>
            <ac:spMk id="16" creationId="{C7DB64C8-582D-4C14-7E0D-65E99A1BDBCC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17" creationId="{4B668B55-9E06-BCBE-ACE3-818E0871F091}"/>
          </ac:spMkLst>
        </pc:spChg>
        <pc:spChg chg="mod">
          <ac:chgData name="" userId="4df855aef7cffa4d" providerId="LiveId" clId="{3EFE5E89-3E2F-48FB-98C8-A4D98CD1D8EE}" dt="2024-06-04T01:41:13.964" v="662" actId="207"/>
          <ac:spMkLst>
            <pc:docMk/>
            <pc:sldMk cId="973843182" sldId="269"/>
            <ac:spMk id="18" creationId="{E7489BC4-6FF6-1100-0BDE-E55D13BEE6B4}"/>
          </ac:spMkLst>
        </pc:spChg>
        <pc:spChg chg="del mod">
          <ac:chgData name="" userId="4df855aef7cffa4d" providerId="LiveId" clId="{3EFE5E89-3E2F-48FB-98C8-A4D98CD1D8EE}" dt="2024-06-04T01:34:30.558" v="580" actId="478"/>
          <ac:spMkLst>
            <pc:docMk/>
            <pc:sldMk cId="973843182" sldId="269"/>
            <ac:spMk id="19" creationId="{4E517800-DD15-B8B1-0B27-4649359963D6}"/>
          </ac:spMkLst>
        </pc:spChg>
        <pc:spChg chg="mod">
          <ac:chgData name="" userId="4df855aef7cffa4d" providerId="LiveId" clId="{3EFE5E89-3E2F-48FB-98C8-A4D98CD1D8EE}" dt="2024-06-04T01:35:32.183" v="598" actId="1076"/>
          <ac:spMkLst>
            <pc:docMk/>
            <pc:sldMk cId="973843182" sldId="269"/>
            <ac:spMk id="20" creationId="{74F510BA-3E74-D6A2-50F1-7AB3E2EADA3B}"/>
          </ac:spMkLst>
        </pc:spChg>
        <pc:spChg chg="mod">
          <ac:chgData name="" userId="4df855aef7cffa4d" providerId="LiveId" clId="{3EFE5E89-3E2F-48FB-98C8-A4D98CD1D8EE}" dt="2024-06-04T01:41:08.193" v="661" actId="207"/>
          <ac:spMkLst>
            <pc:docMk/>
            <pc:sldMk cId="973843182" sldId="269"/>
            <ac:spMk id="21" creationId="{5F171D55-B732-22B5-7D85-0D3C2999A7E5}"/>
          </ac:spMkLst>
        </pc:spChg>
        <pc:spChg chg="del">
          <ac:chgData name="" userId="4df855aef7cffa4d" providerId="LiveId" clId="{3EFE5E89-3E2F-48FB-98C8-A4D98CD1D8EE}" dt="2024-06-04T01:35:34.670" v="599" actId="478"/>
          <ac:spMkLst>
            <pc:docMk/>
            <pc:sldMk cId="973843182" sldId="269"/>
            <ac:spMk id="22" creationId="{9B0BC1DD-5CD3-63ED-4E06-B2220EA07F83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23" creationId="{5687C14A-1056-91FE-55B8-FB0179B37231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24" creationId="{9A89296B-BB48-F720-C551-5D8414013D42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25" creationId="{746DE2C1-BFBE-D7BE-43A5-D25894C38C54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26" creationId="{5BAAFAE9-7ACA-64C0-6A22-85DE36838CE5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27" creationId="{685966EA-5CD1-C6E5-534C-750D80486E32}"/>
          </ac:spMkLst>
        </pc:spChg>
        <pc:spChg chg="add mod">
          <ac:chgData name="" userId="4df855aef7cffa4d" providerId="LiveId" clId="{3EFE5E89-3E2F-48FB-98C8-A4D98CD1D8EE}" dt="2024-06-04T01:33:16.701" v="555" actId="1076"/>
          <ac:spMkLst>
            <pc:docMk/>
            <pc:sldMk cId="973843182" sldId="269"/>
            <ac:spMk id="28" creationId="{87CF80CE-4EF8-405B-8D5C-921297C2C69B}"/>
          </ac:spMkLst>
        </pc:spChg>
        <pc:spChg chg="add mod ord">
          <ac:chgData name="" userId="4df855aef7cffa4d" providerId="LiveId" clId="{3EFE5E89-3E2F-48FB-98C8-A4D98CD1D8EE}" dt="2024-06-04T01:35:40.044" v="602" actId="1076"/>
          <ac:spMkLst>
            <pc:docMk/>
            <pc:sldMk cId="973843182" sldId="269"/>
            <ac:spMk id="29" creationId="{7DE26A43-95FC-4227-97F2-DA5AFBAD0D9F}"/>
          </ac:spMkLst>
        </pc:spChg>
        <pc:spChg chg="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30" creationId="{EA591D32-2441-85A5-7EC4-F4A7A25EFE2E}"/>
          </ac:spMkLst>
        </pc:spChg>
        <pc:spChg chg="del mod">
          <ac:chgData name="" userId="4df855aef7cffa4d" providerId="LiveId" clId="{3EFE5E89-3E2F-48FB-98C8-A4D98CD1D8EE}" dt="2024-06-04T01:39:28.025" v="648" actId="478"/>
          <ac:spMkLst>
            <pc:docMk/>
            <pc:sldMk cId="973843182" sldId="269"/>
            <ac:spMk id="31" creationId="{2E32E434-8160-E4FA-9173-7442E3597589}"/>
          </ac:spMkLst>
        </pc:spChg>
        <pc:spChg chg="add mod or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32" creationId="{ADA407ED-97B9-44AF-8D74-66E944C672B9}"/>
          </ac:spMkLst>
        </pc:spChg>
        <pc:spChg chg="del mod">
          <ac:chgData name="" userId="4df855aef7cffa4d" providerId="LiveId" clId="{3EFE5E89-3E2F-48FB-98C8-A4D98CD1D8EE}" dt="2024-06-04T01:39:28.025" v="648" actId="478"/>
          <ac:spMkLst>
            <pc:docMk/>
            <pc:sldMk cId="973843182" sldId="269"/>
            <ac:spMk id="33" creationId="{CC9ABD78-2E74-C6CF-A402-C656AC029E9F}"/>
          </ac:spMkLst>
        </pc:spChg>
        <pc:spChg chg="add del mod">
          <ac:chgData name="" userId="4df855aef7cffa4d" providerId="LiveId" clId="{3EFE5E89-3E2F-48FB-98C8-A4D98CD1D8EE}" dt="2024-06-04T01:36:49.854" v="615" actId="478"/>
          <ac:spMkLst>
            <pc:docMk/>
            <pc:sldMk cId="973843182" sldId="269"/>
            <ac:spMk id="34" creationId="{9F47EE6B-8D93-45A8-8ACF-63FD315EB231}"/>
          </ac:spMkLst>
        </pc:spChg>
        <pc:spChg chg="add 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35" creationId="{1DAC331D-037F-4C6A-BEAB-D2292F78D08B}"/>
          </ac:spMkLst>
        </pc:spChg>
        <pc:spChg chg="add 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36" creationId="{3F22F145-077E-457F-A74F-99E6D997E022}"/>
          </ac:spMkLst>
        </pc:spChg>
        <pc:spChg chg="add del mod">
          <ac:chgData name="" userId="4df855aef7cffa4d" providerId="LiveId" clId="{3EFE5E89-3E2F-48FB-98C8-A4D98CD1D8EE}" dt="2024-06-04T01:37:14.850" v="624" actId="478"/>
          <ac:spMkLst>
            <pc:docMk/>
            <pc:sldMk cId="973843182" sldId="269"/>
            <ac:spMk id="37" creationId="{558478D3-A414-40DB-A895-B038B3F5A2F2}"/>
          </ac:spMkLst>
        </pc:spChg>
        <pc:spChg chg="add 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38" creationId="{739C9F00-7C9C-44E0-A2E4-D6983402496A}"/>
          </ac:spMkLst>
        </pc:spChg>
        <pc:spChg chg="add mod">
          <ac:chgData name="" userId="4df855aef7cffa4d" providerId="LiveId" clId="{3EFE5E89-3E2F-48FB-98C8-A4D98CD1D8EE}" dt="2024-06-04T01:40:07.232" v="656" actId="1076"/>
          <ac:spMkLst>
            <pc:docMk/>
            <pc:sldMk cId="973843182" sldId="269"/>
            <ac:spMk id="39" creationId="{09972889-6269-406D-A627-671A0ECA6E66}"/>
          </ac:spMkLst>
        </pc:spChg>
        <pc:picChg chg="add mod">
          <ac:chgData name="" userId="4df855aef7cffa4d" providerId="LiveId" clId="{3EFE5E89-3E2F-48FB-98C8-A4D98CD1D8EE}" dt="2024-06-04T01:40:10.404" v="657" actId="1076"/>
          <ac:picMkLst>
            <pc:docMk/>
            <pc:sldMk cId="973843182" sldId="269"/>
            <ac:picMk id="5" creationId="{750D36CF-2F67-44DE-B389-E14E4454D0FF}"/>
          </ac:picMkLst>
        </pc:picChg>
        <pc:picChg chg="add mod">
          <ac:chgData name="" userId="4df855aef7cffa4d" providerId="LiveId" clId="{3EFE5E89-3E2F-48FB-98C8-A4D98CD1D8EE}" dt="2024-06-04T01:40:17.226" v="659" actId="1076"/>
          <ac:picMkLst>
            <pc:docMk/>
            <pc:sldMk cId="973843182" sldId="269"/>
            <ac:picMk id="6" creationId="{0963F45F-528F-461A-9F46-EFC053222E28}"/>
          </ac:picMkLst>
        </pc:picChg>
        <pc:picChg chg="add del mod">
          <ac:chgData name="" userId="4df855aef7cffa4d" providerId="LiveId" clId="{3EFE5E89-3E2F-48FB-98C8-A4D98CD1D8EE}" dt="2024-06-04T01:35:27.806" v="597" actId="478"/>
          <ac:picMkLst>
            <pc:docMk/>
            <pc:sldMk cId="973843182" sldId="269"/>
            <ac:picMk id="15" creationId="{2D71D399-5BEE-D9D0-3564-B3003706461F}"/>
          </ac:picMkLst>
        </pc:picChg>
      </pc:sldChg>
      <pc:sldChg chg="delSp modSp del">
        <pc:chgData name="" userId="4df855aef7cffa4d" providerId="LiveId" clId="{3EFE5E89-3E2F-48FB-98C8-A4D98CD1D8EE}" dt="2024-06-04T01:51:44.499" v="895" actId="2696"/>
        <pc:sldMkLst>
          <pc:docMk/>
          <pc:sldMk cId="1607794108" sldId="271"/>
        </pc:sldMkLst>
        <pc:spChg chg="del">
          <ac:chgData name="" userId="4df855aef7cffa4d" providerId="LiveId" clId="{3EFE5E89-3E2F-48FB-98C8-A4D98CD1D8EE}" dt="2024-06-04T01:48:04.868" v="788" actId="478"/>
          <ac:spMkLst>
            <pc:docMk/>
            <pc:sldMk cId="1607794108" sldId="271"/>
            <ac:spMk id="3" creationId="{A222F9F8-DDEF-BE61-4094-D050D8FA7275}"/>
          </ac:spMkLst>
        </pc:spChg>
        <pc:spChg chg="del">
          <ac:chgData name="" userId="4df855aef7cffa4d" providerId="LiveId" clId="{3EFE5E89-3E2F-48FB-98C8-A4D98CD1D8EE}" dt="2024-06-04T01:48:04.868" v="788" actId="478"/>
          <ac:spMkLst>
            <pc:docMk/>
            <pc:sldMk cId="1607794108" sldId="271"/>
            <ac:spMk id="4" creationId="{978FFF9C-A0DC-9F61-FCE9-21078B9A9208}"/>
          </ac:spMkLst>
        </pc:spChg>
        <pc:spChg chg="del">
          <ac:chgData name="" userId="4df855aef7cffa4d" providerId="LiveId" clId="{3EFE5E89-3E2F-48FB-98C8-A4D98CD1D8EE}" dt="2024-06-04T01:48:04.868" v="788" actId="478"/>
          <ac:spMkLst>
            <pc:docMk/>
            <pc:sldMk cId="1607794108" sldId="271"/>
            <ac:spMk id="5" creationId="{F90C5464-6827-2CAD-0569-97A7288C64F6}"/>
          </ac:spMkLst>
        </pc:spChg>
        <pc:spChg chg="mod">
          <ac:chgData name="" userId="4df855aef7cffa4d" providerId="LiveId" clId="{3EFE5E89-3E2F-48FB-98C8-A4D98CD1D8EE}" dt="2024-06-04T01:47:42.540" v="782" actId="13822"/>
          <ac:spMkLst>
            <pc:docMk/>
            <pc:sldMk cId="1607794108" sldId="271"/>
            <ac:spMk id="9" creationId="{3A2E9BDC-4CDC-22A5-7CE2-E28869EE89B4}"/>
          </ac:spMkLst>
        </pc:spChg>
        <pc:spChg chg="mod">
          <ac:chgData name="" userId="4df855aef7cffa4d" providerId="LiveId" clId="{3EFE5E89-3E2F-48FB-98C8-A4D98CD1D8EE}" dt="2024-06-04T01:48:35.579" v="813" actId="1076"/>
          <ac:spMkLst>
            <pc:docMk/>
            <pc:sldMk cId="1607794108" sldId="271"/>
            <ac:spMk id="16" creationId="{8F143A34-4F59-815C-19C3-CFFE1A865C82}"/>
          </ac:spMkLst>
        </pc:spChg>
        <pc:spChg chg="mod">
          <ac:chgData name="" userId="4df855aef7cffa4d" providerId="LiveId" clId="{3EFE5E89-3E2F-48FB-98C8-A4D98CD1D8EE}" dt="2024-06-04T01:48:35.579" v="813" actId="1076"/>
          <ac:spMkLst>
            <pc:docMk/>
            <pc:sldMk cId="1607794108" sldId="271"/>
            <ac:spMk id="17" creationId="{FB692920-6942-3A28-2A0A-6F56E760C877}"/>
          </ac:spMkLst>
        </pc:spChg>
        <pc:spChg chg="mod">
          <ac:chgData name="" userId="4df855aef7cffa4d" providerId="LiveId" clId="{3EFE5E89-3E2F-48FB-98C8-A4D98CD1D8EE}" dt="2024-06-04T01:48:14.429" v="810" actId="20577"/>
          <ac:spMkLst>
            <pc:docMk/>
            <pc:sldMk cId="1607794108" sldId="271"/>
            <ac:spMk id="18" creationId="{B1B36B90-287B-5A19-B3DD-EB31530DDB80}"/>
          </ac:spMkLst>
        </pc:spChg>
        <pc:picChg chg="mod">
          <ac:chgData name="" userId="4df855aef7cffa4d" providerId="LiveId" clId="{3EFE5E89-3E2F-48FB-98C8-A4D98CD1D8EE}" dt="2024-06-04T01:45:20.194" v="747" actId="1076"/>
          <ac:picMkLst>
            <pc:docMk/>
            <pc:sldMk cId="1607794108" sldId="271"/>
            <ac:picMk id="6" creationId="{A764CBF4-23D6-0A66-252F-66589872B9D1}"/>
          </ac:picMkLst>
        </pc:picChg>
        <pc:picChg chg="mod">
          <ac:chgData name="" userId="4df855aef7cffa4d" providerId="LiveId" clId="{3EFE5E89-3E2F-48FB-98C8-A4D98CD1D8EE}" dt="2024-06-04T01:48:35.579" v="813" actId="1076"/>
          <ac:picMkLst>
            <pc:docMk/>
            <pc:sldMk cId="1607794108" sldId="271"/>
            <ac:picMk id="14" creationId="{B562A4FD-FB41-05E8-6AC1-84F860A36BA0}"/>
          </ac:picMkLst>
        </pc:picChg>
      </pc:sldChg>
      <pc:sldChg chg="del">
        <pc:chgData name="" userId="4df855aef7cffa4d" providerId="LiveId" clId="{3EFE5E89-3E2F-48FB-98C8-A4D98CD1D8EE}" dt="2024-06-04T10:18:39.731" v="1213" actId="2696"/>
        <pc:sldMkLst>
          <pc:docMk/>
          <pc:sldMk cId="1086164195" sldId="277"/>
        </pc:sldMkLst>
      </pc:sldChg>
      <pc:sldChg chg="addSp delSp modSp">
        <pc:chgData name="" userId="4df855aef7cffa4d" providerId="LiveId" clId="{3EFE5E89-3E2F-48FB-98C8-A4D98CD1D8EE}" dt="2024-06-04T10:32:00.453" v="1500" actId="14100"/>
        <pc:sldMkLst>
          <pc:docMk/>
          <pc:sldMk cId="69420569" sldId="278"/>
        </pc:sldMkLst>
        <pc:spChg chg="del mod">
          <ac:chgData name="" userId="4df855aef7cffa4d" providerId="LiveId" clId="{3EFE5E89-3E2F-48FB-98C8-A4D98CD1D8EE}" dt="2024-06-04T10:28:10.610" v="1410" actId="478"/>
          <ac:spMkLst>
            <pc:docMk/>
            <pc:sldMk cId="69420569" sldId="278"/>
            <ac:spMk id="2" creationId="{26FDA5E3-D546-24EA-EDB9-708B4B1CA95F}"/>
          </ac:spMkLst>
        </pc:spChg>
        <pc:spChg chg="del">
          <ac:chgData name="" userId="4df855aef7cffa4d" providerId="LiveId" clId="{3EFE5E89-3E2F-48FB-98C8-A4D98CD1D8EE}" dt="2024-06-04T10:26:20.624" v="1398" actId="478"/>
          <ac:spMkLst>
            <pc:docMk/>
            <pc:sldMk cId="69420569" sldId="278"/>
            <ac:spMk id="5" creationId="{FFFA1822-A399-C6CC-479F-2ACFDEDC121E}"/>
          </ac:spMkLst>
        </pc:spChg>
        <pc:spChg chg="del">
          <ac:chgData name="" userId="4df855aef7cffa4d" providerId="LiveId" clId="{3EFE5E89-3E2F-48FB-98C8-A4D98CD1D8EE}" dt="2024-06-04T10:26:20.624" v="1398" actId="478"/>
          <ac:spMkLst>
            <pc:docMk/>
            <pc:sldMk cId="69420569" sldId="278"/>
            <ac:spMk id="6" creationId="{67CF0860-CA3E-D125-E986-09681FB9C1A7}"/>
          </ac:spMkLst>
        </pc:spChg>
        <pc:spChg chg="mod">
          <ac:chgData name="" userId="4df855aef7cffa4d" providerId="LiveId" clId="{3EFE5E89-3E2F-48FB-98C8-A4D98CD1D8EE}" dt="2024-06-04T10:26:25.830" v="1399" actId="1076"/>
          <ac:spMkLst>
            <pc:docMk/>
            <pc:sldMk cId="69420569" sldId="278"/>
            <ac:spMk id="7" creationId="{11F97FF5-D29B-13BB-F8F1-E596F375F7C7}"/>
          </ac:spMkLst>
        </pc:spChg>
        <pc:spChg chg="mod">
          <ac:chgData name="" userId="4df855aef7cffa4d" providerId="LiveId" clId="{3EFE5E89-3E2F-48FB-98C8-A4D98CD1D8EE}" dt="2024-06-04T10:26:29.666" v="1400" actId="207"/>
          <ac:spMkLst>
            <pc:docMk/>
            <pc:sldMk cId="69420569" sldId="278"/>
            <ac:spMk id="8" creationId="{412842F9-1174-EFF5-C752-8E392D05A81C}"/>
          </ac:spMkLst>
        </pc:spChg>
        <pc:spChg chg="mod">
          <ac:chgData name="" userId="4df855aef7cffa4d" providerId="LiveId" clId="{3EFE5E89-3E2F-48FB-98C8-A4D98CD1D8EE}" dt="2024-06-04T10:29:49.343" v="1446" actId="1076"/>
          <ac:spMkLst>
            <pc:docMk/>
            <pc:sldMk cId="69420569" sldId="278"/>
            <ac:spMk id="10" creationId="{320FA6EA-5007-0067-3C76-CD6373A5ED54}"/>
          </ac:spMkLst>
        </pc:spChg>
        <pc:spChg chg="mod">
          <ac:chgData name="" userId="4df855aef7cffa4d" providerId="LiveId" clId="{3EFE5E89-3E2F-48FB-98C8-A4D98CD1D8EE}" dt="2024-06-04T10:29:58.598" v="1448" actId="1076"/>
          <ac:spMkLst>
            <pc:docMk/>
            <pc:sldMk cId="69420569" sldId="278"/>
            <ac:spMk id="11" creationId="{B6B2564D-828E-82A6-5778-A0A6D21219A5}"/>
          </ac:spMkLst>
        </pc:spChg>
        <pc:spChg chg="del">
          <ac:chgData name="" userId="4df855aef7cffa4d" providerId="LiveId" clId="{3EFE5E89-3E2F-48FB-98C8-A4D98CD1D8EE}" dt="2024-06-04T10:26:52.688" v="1408" actId="478"/>
          <ac:spMkLst>
            <pc:docMk/>
            <pc:sldMk cId="69420569" sldId="278"/>
            <ac:spMk id="12" creationId="{657E4F89-1112-7204-D4F0-5E2535F9D19C}"/>
          </ac:spMkLst>
        </pc:spChg>
        <pc:spChg chg="mod">
          <ac:chgData name="" userId="4df855aef7cffa4d" providerId="LiveId" clId="{3EFE5E89-3E2F-48FB-98C8-A4D98CD1D8EE}" dt="2024-06-04T10:31:32.540" v="1458" actId="13822"/>
          <ac:spMkLst>
            <pc:docMk/>
            <pc:sldMk cId="69420569" sldId="278"/>
            <ac:spMk id="13" creationId="{E35DB813-669B-C939-CB83-D9F37601E98A}"/>
          </ac:spMkLst>
        </pc:spChg>
        <pc:spChg chg="mod">
          <ac:chgData name="" userId="4df855aef7cffa4d" providerId="LiveId" clId="{3EFE5E89-3E2F-48FB-98C8-A4D98CD1D8EE}" dt="2024-06-04T10:29:49.343" v="1446" actId="1076"/>
          <ac:spMkLst>
            <pc:docMk/>
            <pc:sldMk cId="69420569" sldId="278"/>
            <ac:spMk id="14" creationId="{D8BA5CD3-2219-E0DF-5A35-6DCD2B94DAAB}"/>
          </ac:spMkLst>
        </pc:spChg>
        <pc:spChg chg="mod">
          <ac:chgData name="" userId="4df855aef7cffa4d" providerId="LiveId" clId="{3EFE5E89-3E2F-48FB-98C8-A4D98CD1D8EE}" dt="2024-06-04T10:29:58.598" v="1448" actId="1076"/>
          <ac:spMkLst>
            <pc:docMk/>
            <pc:sldMk cId="69420569" sldId="278"/>
            <ac:spMk id="15" creationId="{E26F4226-AC24-EC01-865C-F63E188E7F15}"/>
          </ac:spMkLst>
        </pc:spChg>
        <pc:spChg chg="add mod">
          <ac:chgData name="" userId="4df855aef7cffa4d" providerId="LiveId" clId="{3EFE5E89-3E2F-48FB-98C8-A4D98CD1D8EE}" dt="2024-06-04T10:31:27.722" v="1457" actId="207"/>
          <ac:spMkLst>
            <pc:docMk/>
            <pc:sldMk cId="69420569" sldId="278"/>
            <ac:spMk id="19" creationId="{98AE4005-4EB5-43A8-BDA8-38EBE02A1400}"/>
          </ac:spMkLst>
        </pc:spChg>
        <pc:spChg chg="add mod">
          <ac:chgData name="" userId="4df855aef7cffa4d" providerId="LiveId" clId="{3EFE5E89-3E2F-48FB-98C8-A4D98CD1D8EE}" dt="2024-06-04T10:32:00.453" v="1500" actId="14100"/>
          <ac:spMkLst>
            <pc:docMk/>
            <pc:sldMk cId="69420569" sldId="278"/>
            <ac:spMk id="20" creationId="{0B44903C-C46B-4646-8512-ABC3B36D15A1}"/>
          </ac:spMkLst>
        </pc:spChg>
        <pc:picChg chg="add del mod">
          <ac:chgData name="" userId="4df855aef7cffa4d" providerId="LiveId" clId="{3EFE5E89-3E2F-48FB-98C8-A4D98CD1D8EE}" dt="2024-06-04T10:28:18.652" v="1414" actId="478"/>
          <ac:picMkLst>
            <pc:docMk/>
            <pc:sldMk cId="69420569" sldId="278"/>
            <ac:picMk id="3" creationId="{2251C9BF-BB0F-4772-89EA-56FA6DD04BBD}"/>
          </ac:picMkLst>
        </pc:picChg>
        <pc:picChg chg="add mod modCrop">
          <ac:chgData name="" userId="4df855aef7cffa4d" providerId="LiveId" clId="{3EFE5E89-3E2F-48FB-98C8-A4D98CD1D8EE}" dt="2024-06-04T10:30:11.862" v="1450" actId="14100"/>
          <ac:picMkLst>
            <pc:docMk/>
            <pc:sldMk cId="69420569" sldId="278"/>
            <ac:picMk id="4" creationId="{46C8B9C1-17A7-4DA7-98EC-30FF6F5A2806}"/>
          </ac:picMkLst>
        </pc:picChg>
        <pc:picChg chg="add del">
          <ac:chgData name="" userId="4df855aef7cffa4d" providerId="LiveId" clId="{3EFE5E89-3E2F-48FB-98C8-A4D98CD1D8EE}" dt="2024-06-04T10:28:06.966" v="1409" actId="478"/>
          <ac:picMkLst>
            <pc:docMk/>
            <pc:sldMk cId="69420569" sldId="278"/>
            <ac:picMk id="9" creationId="{C1B57097-D2D7-2D18-E2D0-9B0BFAD9D7CA}"/>
          </ac:picMkLst>
        </pc:picChg>
        <pc:picChg chg="del mod">
          <ac:chgData name="" userId="4df855aef7cffa4d" providerId="LiveId" clId="{3EFE5E89-3E2F-48FB-98C8-A4D98CD1D8EE}" dt="2024-06-04T10:28:10.610" v="1410" actId="478"/>
          <ac:picMkLst>
            <pc:docMk/>
            <pc:sldMk cId="69420569" sldId="278"/>
            <ac:picMk id="16" creationId="{8664CC45-1251-3C1C-4EC8-769D04D0D13E}"/>
          </ac:picMkLst>
        </pc:picChg>
        <pc:picChg chg="del">
          <ac:chgData name="" userId="4df855aef7cffa4d" providerId="LiveId" clId="{3EFE5E89-3E2F-48FB-98C8-A4D98CD1D8EE}" dt="2024-06-04T10:28:10.610" v="1410" actId="478"/>
          <ac:picMkLst>
            <pc:docMk/>
            <pc:sldMk cId="69420569" sldId="278"/>
            <ac:picMk id="17" creationId="{8E223242-2855-9A50-D092-7C2952BAFC97}"/>
          </ac:picMkLst>
        </pc:picChg>
        <pc:picChg chg="del mod">
          <ac:chgData name="" userId="4df855aef7cffa4d" providerId="LiveId" clId="{3EFE5E89-3E2F-48FB-98C8-A4D98CD1D8EE}" dt="2024-06-04T10:28:10.610" v="1410" actId="478"/>
          <ac:picMkLst>
            <pc:docMk/>
            <pc:sldMk cId="69420569" sldId="278"/>
            <ac:picMk id="18" creationId="{7D07345B-980B-B18E-10B4-65F6F34A114E}"/>
          </ac:picMkLst>
        </pc:picChg>
      </pc:sldChg>
      <pc:sldChg chg="del">
        <pc:chgData name="" userId="4df855aef7cffa4d" providerId="LiveId" clId="{3EFE5E89-3E2F-48FB-98C8-A4D98CD1D8EE}" dt="2024-06-04T01:44:06.686" v="740" actId="2696"/>
        <pc:sldMkLst>
          <pc:docMk/>
          <pc:sldMk cId="2583909565" sldId="503"/>
        </pc:sldMkLst>
      </pc:sldChg>
      <pc:sldChg chg="del">
        <pc:chgData name="" userId="4df855aef7cffa4d" providerId="LiveId" clId="{3EFE5E89-3E2F-48FB-98C8-A4D98CD1D8EE}" dt="2024-06-04T10:18:33.505" v="1212" actId="2696"/>
        <pc:sldMkLst>
          <pc:docMk/>
          <pc:sldMk cId="3466167955" sldId="504"/>
        </pc:sldMkLst>
      </pc:sldChg>
      <pc:sldChg chg="del">
        <pc:chgData name="" userId="4df855aef7cffa4d" providerId="LiveId" clId="{3EFE5E89-3E2F-48FB-98C8-A4D98CD1D8EE}" dt="2024-06-04T01:58:23.593" v="1182" actId="2696"/>
        <pc:sldMkLst>
          <pc:docMk/>
          <pc:sldMk cId="2116875201" sldId="505"/>
        </pc:sldMkLst>
      </pc:sldChg>
      <pc:sldChg chg="del">
        <pc:chgData name="" userId="4df855aef7cffa4d" providerId="LiveId" clId="{3EFE5E89-3E2F-48FB-98C8-A4D98CD1D8EE}" dt="2024-06-04T10:24:55.717" v="1382" actId="2696"/>
        <pc:sldMkLst>
          <pc:docMk/>
          <pc:sldMk cId="3727359126" sldId="506"/>
        </pc:sldMkLst>
      </pc:sldChg>
      <pc:sldChg chg="delSp modSp">
        <pc:chgData name="" userId="4df855aef7cffa4d" providerId="LiveId" clId="{3EFE5E89-3E2F-48FB-98C8-A4D98CD1D8EE}" dt="2024-06-04T10:33:02.463" v="1505" actId="14100"/>
        <pc:sldMkLst>
          <pc:docMk/>
          <pc:sldMk cId="2859100796" sldId="507"/>
        </pc:sldMkLst>
        <pc:spChg chg="del">
          <ac:chgData name="" userId="4df855aef7cffa4d" providerId="LiveId" clId="{3EFE5E89-3E2F-48FB-98C8-A4D98CD1D8EE}" dt="2024-06-04T10:24:58.678" v="1383" actId="478"/>
          <ac:spMkLst>
            <pc:docMk/>
            <pc:sldMk cId="2859100796" sldId="507"/>
            <ac:spMk id="2" creationId="{4BDE4183-611C-6CCF-F767-A72937CF14F7}"/>
          </ac:spMkLst>
        </pc:spChg>
        <pc:spChg chg="del">
          <ac:chgData name="" userId="4df855aef7cffa4d" providerId="LiveId" clId="{3EFE5E89-3E2F-48FB-98C8-A4D98CD1D8EE}" dt="2024-06-04T10:24:58.678" v="1383" actId="478"/>
          <ac:spMkLst>
            <pc:docMk/>
            <pc:sldMk cId="2859100796" sldId="507"/>
            <ac:spMk id="3" creationId="{F10ECE0E-E082-2D3A-543C-9D92BD90850A}"/>
          </ac:spMkLst>
        </pc:spChg>
        <pc:spChg chg="mod">
          <ac:chgData name="" userId="4df855aef7cffa4d" providerId="LiveId" clId="{3EFE5E89-3E2F-48FB-98C8-A4D98CD1D8EE}" dt="2024-06-04T10:25:03.503" v="1385" actId="1076"/>
          <ac:spMkLst>
            <pc:docMk/>
            <pc:sldMk cId="2859100796" sldId="507"/>
            <ac:spMk id="4" creationId="{6D0E4F56-4029-041D-3F15-E7A822223D41}"/>
          </ac:spMkLst>
        </pc:spChg>
        <pc:spChg chg="mod">
          <ac:chgData name="" userId="4df855aef7cffa4d" providerId="LiveId" clId="{3EFE5E89-3E2F-48FB-98C8-A4D98CD1D8EE}" dt="2024-06-04T10:25:06.960" v="1386" actId="207"/>
          <ac:spMkLst>
            <pc:docMk/>
            <pc:sldMk cId="2859100796" sldId="507"/>
            <ac:spMk id="5" creationId="{ABBD76B7-FD96-1241-8B83-FD872553BC37}"/>
          </ac:spMkLst>
        </pc:spChg>
        <pc:spChg chg="mod">
          <ac:chgData name="" userId="4df855aef7cffa4d" providerId="LiveId" clId="{3EFE5E89-3E2F-48FB-98C8-A4D98CD1D8EE}" dt="2024-06-04T10:25:17.704" v="1389" actId="1076"/>
          <ac:spMkLst>
            <pc:docMk/>
            <pc:sldMk cId="2859100796" sldId="507"/>
            <ac:spMk id="6" creationId="{ABA61181-AA58-0713-D481-C0CDAAC253BB}"/>
          </ac:spMkLst>
        </pc:spChg>
        <pc:spChg chg="mod">
          <ac:chgData name="" userId="4df855aef7cffa4d" providerId="LiveId" clId="{3EFE5E89-3E2F-48FB-98C8-A4D98CD1D8EE}" dt="2024-06-04T10:25:36.018" v="1393" actId="207"/>
          <ac:spMkLst>
            <pc:docMk/>
            <pc:sldMk cId="2859100796" sldId="507"/>
            <ac:spMk id="7" creationId="{CD223CA8-B85B-67EF-7B11-447B9CBC0F6E}"/>
          </ac:spMkLst>
        </pc:spChg>
        <pc:spChg chg="mod">
          <ac:chgData name="" userId="4df855aef7cffa4d" providerId="LiveId" clId="{3EFE5E89-3E2F-48FB-98C8-A4D98CD1D8EE}" dt="2024-06-04T10:25:27.185" v="1391" actId="207"/>
          <ac:spMkLst>
            <pc:docMk/>
            <pc:sldMk cId="2859100796" sldId="507"/>
            <ac:spMk id="8" creationId="{BB25C06A-266D-49DC-26FA-FB77A6EEC924}"/>
          </ac:spMkLst>
        </pc:spChg>
        <pc:spChg chg="mod">
          <ac:chgData name="" userId="4df855aef7cffa4d" providerId="LiveId" clId="{3EFE5E89-3E2F-48FB-98C8-A4D98CD1D8EE}" dt="2024-06-04T10:25:17.704" v="1389" actId="1076"/>
          <ac:spMkLst>
            <pc:docMk/>
            <pc:sldMk cId="2859100796" sldId="507"/>
            <ac:spMk id="9" creationId="{856E9808-8EFF-69DD-6C21-240155D0C936}"/>
          </ac:spMkLst>
        </pc:spChg>
        <pc:spChg chg="mod">
          <ac:chgData name="" userId="4df855aef7cffa4d" providerId="LiveId" clId="{3EFE5E89-3E2F-48FB-98C8-A4D98CD1D8EE}" dt="2024-06-04T10:25:36.018" v="1393" actId="207"/>
          <ac:spMkLst>
            <pc:docMk/>
            <pc:sldMk cId="2859100796" sldId="507"/>
            <ac:spMk id="10" creationId="{27CBA0B1-3128-CBCE-2183-96A09840EB8C}"/>
          </ac:spMkLst>
        </pc:spChg>
        <pc:spChg chg="mod">
          <ac:chgData name="" userId="4df855aef7cffa4d" providerId="LiveId" clId="{3EFE5E89-3E2F-48FB-98C8-A4D98CD1D8EE}" dt="2024-06-04T10:25:17.704" v="1389" actId="1076"/>
          <ac:spMkLst>
            <pc:docMk/>
            <pc:sldMk cId="2859100796" sldId="507"/>
            <ac:spMk id="11" creationId="{2B31B2DD-FA1C-5C9F-C51E-7795A6A71567}"/>
          </ac:spMkLst>
        </pc:spChg>
        <pc:spChg chg="mod">
          <ac:chgData name="" userId="4df855aef7cffa4d" providerId="LiveId" clId="{3EFE5E89-3E2F-48FB-98C8-A4D98CD1D8EE}" dt="2024-06-04T10:25:17.704" v="1389" actId="1076"/>
          <ac:spMkLst>
            <pc:docMk/>
            <pc:sldMk cId="2859100796" sldId="507"/>
            <ac:spMk id="12" creationId="{C92BFE8B-38ED-96B1-5078-68E9847D4869}"/>
          </ac:spMkLst>
        </pc:spChg>
        <pc:spChg chg="mod">
          <ac:chgData name="" userId="4df855aef7cffa4d" providerId="LiveId" clId="{3EFE5E89-3E2F-48FB-98C8-A4D98CD1D8EE}" dt="2024-06-04T10:25:17.704" v="1389" actId="1076"/>
          <ac:spMkLst>
            <pc:docMk/>
            <pc:sldMk cId="2859100796" sldId="507"/>
            <ac:spMk id="13" creationId="{D7EE99F3-BB5F-26FB-7CA1-C8FCF1695010}"/>
          </ac:spMkLst>
        </pc:spChg>
        <pc:spChg chg="mod">
          <ac:chgData name="" userId="4df855aef7cffa4d" providerId="LiveId" clId="{3EFE5E89-3E2F-48FB-98C8-A4D98CD1D8EE}" dt="2024-06-04T10:25:36.018" v="1393" actId="207"/>
          <ac:spMkLst>
            <pc:docMk/>
            <pc:sldMk cId="2859100796" sldId="507"/>
            <ac:spMk id="14" creationId="{08BD679C-95DB-0729-4280-F2913823C347}"/>
          </ac:spMkLst>
        </pc:spChg>
        <pc:spChg chg="mod">
          <ac:chgData name="" userId="4df855aef7cffa4d" providerId="LiveId" clId="{3EFE5E89-3E2F-48FB-98C8-A4D98CD1D8EE}" dt="2024-06-04T10:33:02.463" v="1505" actId="14100"/>
          <ac:spMkLst>
            <pc:docMk/>
            <pc:sldMk cId="2859100796" sldId="507"/>
            <ac:spMk id="15" creationId="{83ADB5B2-00CF-AD1E-6C05-FA3D90E7A307}"/>
          </ac:spMkLst>
        </pc:spChg>
      </pc:sldChg>
      <pc:sldChg chg="addSp delSp modSp">
        <pc:chgData name="" userId="4df855aef7cffa4d" providerId="LiveId" clId="{3EFE5E89-3E2F-48FB-98C8-A4D98CD1D8EE}" dt="2024-06-04T10:41:18.673" v="2497" actId="14100"/>
        <pc:sldMkLst>
          <pc:docMk/>
          <pc:sldMk cId="980143643" sldId="793"/>
        </pc:sldMkLst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2" creationId="{00000000-0000-0000-0000-000000000000}"/>
          </ac:spMkLst>
        </pc:spChg>
        <pc:spChg chg="mod">
          <ac:chgData name="" userId="4df855aef7cffa4d" providerId="LiveId" clId="{3EFE5E89-3E2F-48FB-98C8-A4D98CD1D8EE}" dt="2024-06-04T10:39:22.773" v="2262" actId="1076"/>
          <ac:spMkLst>
            <pc:docMk/>
            <pc:sldMk cId="980143643" sldId="793"/>
            <ac:spMk id="6" creationId="{00000000-0000-0000-0000-000000000000}"/>
          </ac:spMkLst>
        </pc:spChg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7" creationId="{00000000-0000-0000-0000-000000000000}"/>
          </ac:spMkLst>
        </pc:spChg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8" creationId="{00000000-0000-0000-0000-000000000000}"/>
          </ac:spMkLst>
        </pc:spChg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9" creationId="{00000000-0000-0000-0000-000000000000}"/>
          </ac:spMkLst>
        </pc:spChg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10" creationId="{00000000-0000-0000-0000-000000000000}"/>
          </ac:spMkLst>
        </pc:spChg>
        <pc:spChg chg="mod">
          <ac:chgData name="" userId="4df855aef7cffa4d" providerId="LiveId" clId="{3EFE5E89-3E2F-48FB-98C8-A4D98CD1D8EE}" dt="2024-06-04T10:33:36.693" v="1540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3EFE5E89-3E2F-48FB-98C8-A4D98CD1D8EE}" dt="2024-06-04T10:32:40.174" v="1503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14" creationId="{ADAADF98-9D01-8FC8-D6BE-59ECC4E5CCA4}"/>
          </ac:spMkLst>
        </pc:spChg>
        <pc:spChg chg="del">
          <ac:chgData name="" userId="4df855aef7cffa4d" providerId="LiveId" clId="{3EFE5E89-3E2F-48FB-98C8-A4D98CD1D8EE}" dt="2024-06-04T10:32:22.780" v="1501" actId="478"/>
          <ac:spMkLst>
            <pc:docMk/>
            <pc:sldMk cId="980143643" sldId="793"/>
            <ac:spMk id="15" creationId="{00000000-0000-0000-0000-000000000000}"/>
          </ac:spMkLst>
        </pc:spChg>
        <pc:spChg chg="add mod">
          <ac:chgData name="" userId="4df855aef7cffa4d" providerId="LiveId" clId="{3EFE5E89-3E2F-48FB-98C8-A4D98CD1D8EE}" dt="2024-06-04T10:39:28.118" v="2263" actId="1076"/>
          <ac:spMkLst>
            <pc:docMk/>
            <pc:sldMk cId="980143643" sldId="793"/>
            <ac:spMk id="16" creationId="{819E7326-9E54-4204-99CE-16B47B40950A}"/>
          </ac:spMkLst>
        </pc:spChg>
        <pc:spChg chg="add mod">
          <ac:chgData name="" userId="4df855aef7cffa4d" providerId="LiveId" clId="{3EFE5E89-3E2F-48FB-98C8-A4D98CD1D8EE}" dt="2024-06-04T10:39:28.118" v="2263" actId="1076"/>
          <ac:spMkLst>
            <pc:docMk/>
            <pc:sldMk cId="980143643" sldId="793"/>
            <ac:spMk id="17" creationId="{6FE92671-5F59-45ED-8EE7-11BBF802D57B}"/>
          </ac:spMkLst>
        </pc:spChg>
        <pc:spChg chg="add mod">
          <ac:chgData name="" userId="4df855aef7cffa4d" providerId="LiveId" clId="{3EFE5E89-3E2F-48FB-98C8-A4D98CD1D8EE}" dt="2024-06-04T10:39:28.118" v="2263" actId="1076"/>
          <ac:spMkLst>
            <pc:docMk/>
            <pc:sldMk cId="980143643" sldId="793"/>
            <ac:spMk id="18" creationId="{D8EEBB3B-AFA1-4E7E-8AB1-1E885BE8642F}"/>
          </ac:spMkLst>
        </pc:spChg>
        <pc:spChg chg="add mod">
          <ac:chgData name="" userId="4df855aef7cffa4d" providerId="LiveId" clId="{3EFE5E89-3E2F-48FB-98C8-A4D98CD1D8EE}" dt="2024-06-04T10:39:34.765" v="2264" actId="1076"/>
          <ac:spMkLst>
            <pc:docMk/>
            <pc:sldMk cId="980143643" sldId="793"/>
            <ac:spMk id="19" creationId="{78DC197F-CB01-44E2-B672-FE85F95B6BD6}"/>
          </ac:spMkLst>
        </pc:spChg>
        <pc:spChg chg="add mod">
          <ac:chgData name="" userId="4df855aef7cffa4d" providerId="LiveId" clId="{3EFE5E89-3E2F-48FB-98C8-A4D98CD1D8EE}" dt="2024-06-04T10:39:34.765" v="2264" actId="1076"/>
          <ac:spMkLst>
            <pc:docMk/>
            <pc:sldMk cId="980143643" sldId="793"/>
            <ac:spMk id="20" creationId="{ABE512AE-2A1C-4554-A03D-3250BED9FAB6}"/>
          </ac:spMkLst>
        </pc:spChg>
        <pc:spChg chg="add mod">
          <ac:chgData name="" userId="4df855aef7cffa4d" providerId="LiveId" clId="{3EFE5E89-3E2F-48FB-98C8-A4D98CD1D8EE}" dt="2024-06-04T10:39:34.765" v="2264" actId="1076"/>
          <ac:spMkLst>
            <pc:docMk/>
            <pc:sldMk cId="980143643" sldId="793"/>
            <ac:spMk id="21" creationId="{6DBAC0AA-42DE-44A2-B597-C8ABA8015161}"/>
          </ac:spMkLst>
        </pc:spChg>
        <pc:spChg chg="add mod">
          <ac:chgData name="" userId="4df855aef7cffa4d" providerId="LiveId" clId="{3EFE5E89-3E2F-48FB-98C8-A4D98CD1D8EE}" dt="2024-06-04T10:39:34.765" v="2264" actId="1076"/>
          <ac:spMkLst>
            <pc:docMk/>
            <pc:sldMk cId="980143643" sldId="793"/>
            <ac:spMk id="22" creationId="{F0D02FEF-7149-4BD0-9F65-77D4795EAB13}"/>
          </ac:spMkLst>
        </pc:spChg>
        <pc:spChg chg="add mod">
          <ac:chgData name="" userId="4df855aef7cffa4d" providerId="LiveId" clId="{3EFE5E89-3E2F-48FB-98C8-A4D98CD1D8EE}" dt="2024-06-04T10:39:34.765" v="2264" actId="1076"/>
          <ac:spMkLst>
            <pc:docMk/>
            <pc:sldMk cId="980143643" sldId="793"/>
            <ac:spMk id="23" creationId="{3956F03A-5E15-4443-836A-28DFB8B7C9BE}"/>
          </ac:spMkLst>
        </pc:spChg>
        <pc:spChg chg="add mod">
          <ac:chgData name="" userId="4df855aef7cffa4d" providerId="LiveId" clId="{3EFE5E89-3E2F-48FB-98C8-A4D98CD1D8EE}" dt="2024-06-04T10:39:51.447" v="2288" actId="207"/>
          <ac:spMkLst>
            <pc:docMk/>
            <pc:sldMk cId="980143643" sldId="793"/>
            <ac:spMk id="24" creationId="{D7425A97-353B-4BCC-87FB-1305696E1ED5}"/>
          </ac:spMkLst>
        </pc:spChg>
        <pc:spChg chg="add mod">
          <ac:chgData name="" userId="4df855aef7cffa4d" providerId="LiveId" clId="{3EFE5E89-3E2F-48FB-98C8-A4D98CD1D8EE}" dt="2024-06-04T10:41:18.673" v="2497" actId="14100"/>
          <ac:spMkLst>
            <pc:docMk/>
            <pc:sldMk cId="980143643" sldId="793"/>
            <ac:spMk id="25" creationId="{ECA6EDBD-1BBA-46B9-AE52-97ADDA3B0E4C}"/>
          </ac:spMkLst>
        </pc:spChg>
      </pc:sldChg>
      <pc:sldChg chg="addSp delSp modSp add">
        <pc:chgData name="" userId="4df855aef7cffa4d" providerId="LiveId" clId="{3EFE5E89-3E2F-48FB-98C8-A4D98CD1D8EE}" dt="2024-06-04T01:28:22.159" v="475" actId="1076"/>
        <pc:sldMkLst>
          <pc:docMk/>
          <pc:sldMk cId="2666007736" sldId="794"/>
        </pc:sldMkLst>
        <pc:spChg chg="add mod">
          <ac:chgData name="" userId="4df855aef7cffa4d" providerId="LiveId" clId="{3EFE5E89-3E2F-48FB-98C8-A4D98CD1D8EE}" dt="2024-06-04T01:18:24.674" v="87" actId="14100"/>
          <ac:spMkLst>
            <pc:docMk/>
            <pc:sldMk cId="2666007736" sldId="794"/>
            <ac:spMk id="2" creationId="{CC8CCD4E-4186-4178-81A2-174312618DC8}"/>
          </ac:spMkLst>
        </pc:spChg>
        <pc:spChg chg="add mod">
          <ac:chgData name="" userId="4df855aef7cffa4d" providerId="LiveId" clId="{3EFE5E89-3E2F-48FB-98C8-A4D98CD1D8EE}" dt="2024-06-04T01:20:30.277" v="180" actId="13822"/>
          <ac:spMkLst>
            <pc:docMk/>
            <pc:sldMk cId="2666007736" sldId="794"/>
            <ac:spMk id="4" creationId="{620ED569-9B1C-4A74-8D2A-8775FCC92804}"/>
          </ac:spMkLst>
        </pc:spChg>
        <pc:spChg chg="add del mod">
          <ac:chgData name="" userId="4df855aef7cffa4d" providerId="LiveId" clId="{3EFE5E89-3E2F-48FB-98C8-A4D98CD1D8EE}" dt="2024-06-04T01:18:03.999" v="37" actId="478"/>
          <ac:spMkLst>
            <pc:docMk/>
            <pc:sldMk cId="2666007736" sldId="794"/>
            <ac:spMk id="4" creationId="{70B2EAEF-4535-461A-B9BB-B9BE4F073FD7}"/>
          </ac:spMkLst>
        </pc:spChg>
        <pc:spChg chg="add mod">
          <ac:chgData name="" userId="4df855aef7cffa4d" providerId="LiveId" clId="{3EFE5E89-3E2F-48FB-98C8-A4D98CD1D8EE}" dt="2024-06-04T01:17:55.224" v="34" actId="14100"/>
          <ac:spMkLst>
            <pc:docMk/>
            <pc:sldMk cId="2666007736" sldId="794"/>
            <ac:spMk id="5" creationId="{D4E5368C-D930-4F07-BFF1-C4ADF451C53D}"/>
          </ac:spMkLst>
        </pc:spChg>
        <pc:spChg chg="add mod">
          <ac:chgData name="" userId="4df855aef7cffa4d" providerId="LiveId" clId="{3EFE5E89-3E2F-48FB-98C8-A4D98CD1D8EE}" dt="2024-06-04T01:20:19.914" v="178" actId="1076"/>
          <ac:spMkLst>
            <pc:docMk/>
            <pc:sldMk cId="2666007736" sldId="794"/>
            <ac:spMk id="6" creationId="{958D00A0-D7AE-4B1B-BF64-D92E4C7CF30A}"/>
          </ac:spMkLst>
        </pc:spChg>
        <pc:spChg chg="add mod">
          <ac:chgData name="" userId="4df855aef7cffa4d" providerId="LiveId" clId="{3EFE5E89-3E2F-48FB-98C8-A4D98CD1D8EE}" dt="2024-06-04T01:20:50.484" v="197" actId="1076"/>
          <ac:spMkLst>
            <pc:docMk/>
            <pc:sldMk cId="2666007736" sldId="794"/>
            <ac:spMk id="7" creationId="{A84696F9-D254-415D-B5FB-87618500D966}"/>
          </ac:spMkLst>
        </pc:spChg>
        <pc:spChg chg="add mod">
          <ac:chgData name="" userId="4df855aef7cffa4d" providerId="LiveId" clId="{3EFE5E89-3E2F-48FB-98C8-A4D98CD1D8EE}" dt="2024-06-04T01:21:14.946" v="246" actId="14100"/>
          <ac:spMkLst>
            <pc:docMk/>
            <pc:sldMk cId="2666007736" sldId="794"/>
            <ac:spMk id="8" creationId="{EFBB3B96-7C2D-425B-88FE-EC9BED1CA13E}"/>
          </ac:spMkLst>
        </pc:spChg>
        <pc:spChg chg="add del mod">
          <ac:chgData name="" userId="4df855aef7cffa4d" providerId="LiveId" clId="{3EFE5E89-3E2F-48FB-98C8-A4D98CD1D8EE}" dt="2024-06-04T01:23:37.860" v="277" actId="478"/>
          <ac:spMkLst>
            <pc:docMk/>
            <pc:sldMk cId="2666007736" sldId="794"/>
            <ac:spMk id="14" creationId="{555F24BD-C5CB-4A1E-930F-E923CF3E093A}"/>
          </ac:spMkLst>
        </pc:spChg>
        <pc:spChg chg="add mod">
          <ac:chgData name="" userId="4df855aef7cffa4d" providerId="LiveId" clId="{3EFE5E89-3E2F-48FB-98C8-A4D98CD1D8EE}" dt="2024-06-04T01:24:41.317" v="359" actId="14100"/>
          <ac:spMkLst>
            <pc:docMk/>
            <pc:sldMk cId="2666007736" sldId="794"/>
            <ac:spMk id="15" creationId="{764BD46B-216A-4DE0-AA22-D3E8C1C185FF}"/>
          </ac:spMkLst>
        </pc:spChg>
        <pc:spChg chg="add mod">
          <ac:chgData name="" userId="4df855aef7cffa4d" providerId="LiveId" clId="{3EFE5E89-3E2F-48FB-98C8-A4D98CD1D8EE}" dt="2024-06-04T01:25:32.024" v="392" actId="14100"/>
          <ac:spMkLst>
            <pc:docMk/>
            <pc:sldMk cId="2666007736" sldId="794"/>
            <ac:spMk id="16" creationId="{A6B79CDB-4EA8-4737-80A1-2F1D9FFA2011}"/>
          </ac:spMkLst>
        </pc:spChg>
        <pc:spChg chg="add mod">
          <ac:chgData name="" userId="4df855aef7cffa4d" providerId="LiveId" clId="{3EFE5E89-3E2F-48FB-98C8-A4D98CD1D8EE}" dt="2024-06-04T01:25:34.499" v="393" actId="1076"/>
          <ac:spMkLst>
            <pc:docMk/>
            <pc:sldMk cId="2666007736" sldId="794"/>
            <ac:spMk id="17" creationId="{769375E2-9CAC-48A6-83F4-33C4328AABB6}"/>
          </ac:spMkLst>
        </pc:spChg>
        <pc:spChg chg="add mod">
          <ac:chgData name="" userId="4df855aef7cffa4d" providerId="LiveId" clId="{3EFE5E89-3E2F-48FB-98C8-A4D98CD1D8EE}" dt="2024-06-04T01:28:08.911" v="470" actId="14100"/>
          <ac:spMkLst>
            <pc:docMk/>
            <pc:sldMk cId="2666007736" sldId="794"/>
            <ac:spMk id="18" creationId="{7153403E-D298-4D12-A308-FF11A8CDCC2B}"/>
          </ac:spMkLst>
        </pc:spChg>
        <pc:picChg chg="add mod">
          <ac:chgData name="" userId="4df855aef7cffa4d" providerId="LiveId" clId="{3EFE5E89-3E2F-48FB-98C8-A4D98CD1D8EE}" dt="2024-06-04T01:20:03.662" v="174" actId="1076"/>
          <ac:picMkLst>
            <pc:docMk/>
            <pc:sldMk cId="2666007736" sldId="794"/>
            <ac:picMk id="3" creationId="{AFDD39A2-49A5-4217-A2AD-8BB002B66827}"/>
          </ac:picMkLst>
        </pc:picChg>
        <pc:picChg chg="add del mod">
          <ac:chgData name="" userId="4df855aef7cffa4d" providerId="LiveId" clId="{3EFE5E89-3E2F-48FB-98C8-A4D98CD1D8EE}" dt="2024-06-04T01:21:54.643" v="249" actId="478"/>
          <ac:picMkLst>
            <pc:docMk/>
            <pc:sldMk cId="2666007736" sldId="794"/>
            <ac:picMk id="9" creationId="{E9970FDA-6DDE-4A5D-8707-F69247ADE7CF}"/>
          </ac:picMkLst>
        </pc:picChg>
        <pc:picChg chg="add del mod">
          <ac:chgData name="" userId="4df855aef7cffa4d" providerId="LiveId" clId="{3EFE5E89-3E2F-48FB-98C8-A4D98CD1D8EE}" dt="2024-06-04T01:23:10.176" v="264" actId="478"/>
          <ac:picMkLst>
            <pc:docMk/>
            <pc:sldMk cId="2666007736" sldId="794"/>
            <ac:picMk id="10" creationId="{2389FC7F-2CCA-4975-B383-A74BD67D4A2B}"/>
          </ac:picMkLst>
        </pc:picChg>
        <pc:picChg chg="add mod ord">
          <ac:chgData name="" userId="4df855aef7cffa4d" providerId="LiveId" clId="{3EFE5E89-3E2F-48FB-98C8-A4D98CD1D8EE}" dt="2024-06-04T01:24:38.755" v="358" actId="1076"/>
          <ac:picMkLst>
            <pc:docMk/>
            <pc:sldMk cId="2666007736" sldId="794"/>
            <ac:picMk id="11" creationId="{B76CEF70-97EA-4761-B73B-343F26757B9D}"/>
          </ac:picMkLst>
        </pc:picChg>
        <pc:picChg chg="add mod ord">
          <ac:chgData name="" userId="4df855aef7cffa4d" providerId="LiveId" clId="{3EFE5E89-3E2F-48FB-98C8-A4D98CD1D8EE}" dt="2024-06-04T01:24:37.241" v="357" actId="1076"/>
          <ac:picMkLst>
            <pc:docMk/>
            <pc:sldMk cId="2666007736" sldId="794"/>
            <ac:picMk id="12" creationId="{A2209081-92F8-4D94-8836-9E3B4C20C405}"/>
          </ac:picMkLst>
        </pc:picChg>
        <pc:picChg chg="add mod">
          <ac:chgData name="" userId="4df855aef7cffa4d" providerId="LiveId" clId="{3EFE5E89-3E2F-48FB-98C8-A4D98CD1D8EE}" dt="2024-06-04T01:24:43.222" v="360" actId="1076"/>
          <ac:picMkLst>
            <pc:docMk/>
            <pc:sldMk cId="2666007736" sldId="794"/>
            <ac:picMk id="13" creationId="{9C5DB883-3055-48E0-92A7-2717825C2EF2}"/>
          </ac:picMkLst>
        </pc:picChg>
        <pc:picChg chg="add mod">
          <ac:chgData name="" userId="4df855aef7cffa4d" providerId="LiveId" clId="{3EFE5E89-3E2F-48FB-98C8-A4D98CD1D8EE}" dt="2024-06-04T01:28:22.159" v="475" actId="1076"/>
          <ac:picMkLst>
            <pc:docMk/>
            <pc:sldMk cId="2666007736" sldId="794"/>
            <ac:picMk id="19" creationId="{9B9BC185-9F70-46AF-AF5B-4627AA06EFE1}"/>
          </ac:picMkLst>
        </pc:picChg>
        <pc:picChg chg="add mod">
          <ac:chgData name="" userId="4df855aef7cffa4d" providerId="LiveId" clId="{3EFE5E89-3E2F-48FB-98C8-A4D98CD1D8EE}" dt="2024-06-04T01:28:13.625" v="472" actId="1076"/>
          <ac:picMkLst>
            <pc:docMk/>
            <pc:sldMk cId="2666007736" sldId="794"/>
            <ac:picMk id="20" creationId="{FD34ACA5-7483-473F-9090-0F3F0C36AF5E}"/>
          </ac:picMkLst>
        </pc:picChg>
        <pc:picChg chg="add mod">
          <ac:chgData name="" userId="4df855aef7cffa4d" providerId="LiveId" clId="{3EFE5E89-3E2F-48FB-98C8-A4D98CD1D8EE}" dt="2024-06-04T01:28:14.803" v="473" actId="1076"/>
          <ac:picMkLst>
            <pc:docMk/>
            <pc:sldMk cId="2666007736" sldId="794"/>
            <ac:picMk id="21" creationId="{15C03F55-F61A-4B3D-B568-BD1553FE8973}"/>
          </ac:picMkLst>
        </pc:picChg>
      </pc:sldChg>
      <pc:sldChg chg="addSp modSp add">
        <pc:chgData name="" userId="4df855aef7cffa4d" providerId="LiveId" clId="{3EFE5E89-3E2F-48FB-98C8-A4D98CD1D8EE}" dt="2024-06-04T01:31:54.534" v="493" actId="20577"/>
        <pc:sldMkLst>
          <pc:docMk/>
          <pc:sldMk cId="784311216" sldId="795"/>
        </pc:sldMkLst>
        <pc:spChg chg="add mod">
          <ac:chgData name="" userId="4df855aef7cffa4d" providerId="LiveId" clId="{3EFE5E89-3E2F-48FB-98C8-A4D98CD1D8EE}" dt="2024-06-04T01:31:54.534" v="493" actId="20577"/>
          <ac:spMkLst>
            <pc:docMk/>
            <pc:sldMk cId="784311216" sldId="795"/>
            <ac:spMk id="4" creationId="{DA08B937-6FB3-457A-9593-3E7F6E612E73}"/>
          </ac:spMkLst>
        </pc:spChg>
        <pc:picChg chg="add mod">
          <ac:chgData name="" userId="4df855aef7cffa4d" providerId="LiveId" clId="{3EFE5E89-3E2F-48FB-98C8-A4D98CD1D8EE}" dt="2024-06-04T01:31:41.438" v="477"/>
          <ac:picMkLst>
            <pc:docMk/>
            <pc:sldMk cId="784311216" sldId="795"/>
            <ac:picMk id="3" creationId="{D10878DC-AB21-4795-95FE-754B6072A16C}"/>
          </ac:picMkLst>
        </pc:picChg>
      </pc:sldChg>
      <pc:sldChg chg="addSp modSp add del">
        <pc:chgData name="" userId="4df855aef7cffa4d" providerId="LiveId" clId="{3EFE5E89-3E2F-48FB-98C8-A4D98CD1D8EE}" dt="2024-06-04T01:47:03.481" v="781" actId="2696"/>
        <pc:sldMkLst>
          <pc:docMk/>
          <pc:sldMk cId="3565159149" sldId="796"/>
        </pc:sldMkLst>
        <pc:picChg chg="add mod">
          <ac:chgData name="" userId="4df855aef7cffa4d" providerId="LiveId" clId="{3EFE5E89-3E2F-48FB-98C8-A4D98CD1D8EE}" dt="2024-06-04T01:44:40.653" v="745" actId="1076"/>
          <ac:picMkLst>
            <pc:docMk/>
            <pc:sldMk cId="3565159149" sldId="796"/>
            <ac:picMk id="2" creationId="{676881A5-F7B6-43C5-B27E-766D98DA3FF9}"/>
          </ac:picMkLst>
        </pc:picChg>
      </pc:sldChg>
      <pc:sldChg chg="addSp delSp modSp add ord">
        <pc:chgData name="" userId="4df855aef7cffa4d" providerId="LiveId" clId="{3EFE5E89-3E2F-48FB-98C8-A4D98CD1D8EE}" dt="2024-06-04T01:47:56.583" v="787" actId="1076"/>
        <pc:sldMkLst>
          <pc:docMk/>
          <pc:sldMk cId="2841417479" sldId="797"/>
        </pc:sldMkLst>
        <pc:spChg chg="add del mod">
          <ac:chgData name="" userId="4df855aef7cffa4d" providerId="LiveId" clId="{3EFE5E89-3E2F-48FB-98C8-A4D98CD1D8EE}" dt="2024-06-04T01:46:59.103" v="780" actId="1076"/>
          <ac:spMkLst>
            <pc:docMk/>
            <pc:sldMk cId="2841417479" sldId="797"/>
            <ac:spMk id="3" creationId="{07D35372-0F9A-4FF9-90F6-D812461759B6}"/>
          </ac:spMkLst>
        </pc:spChg>
        <pc:spChg chg="add mod">
          <ac:chgData name="" userId="4df855aef7cffa4d" providerId="LiveId" clId="{3EFE5E89-3E2F-48FB-98C8-A4D98CD1D8EE}" dt="2024-06-04T01:47:56.583" v="787" actId="1076"/>
          <ac:spMkLst>
            <pc:docMk/>
            <pc:sldMk cId="2841417479" sldId="797"/>
            <ac:spMk id="4" creationId="{49CFF108-62BA-4871-90B9-7E5D69E45082}"/>
          </ac:spMkLst>
        </pc:spChg>
        <pc:picChg chg="add mod">
          <ac:chgData name="" userId="4df855aef7cffa4d" providerId="LiveId" clId="{3EFE5E89-3E2F-48FB-98C8-A4D98CD1D8EE}" dt="2024-06-04T01:46:03.146" v="752" actId="1076"/>
          <ac:picMkLst>
            <pc:docMk/>
            <pc:sldMk cId="2841417479" sldId="797"/>
            <ac:picMk id="2" creationId="{E4843D93-A92F-439C-A94A-1BD9843B351F}"/>
          </ac:picMkLst>
        </pc:picChg>
      </pc:sldChg>
      <pc:sldChg chg="addSp delSp modSp add">
        <pc:chgData name="" userId="4df855aef7cffa4d" providerId="LiveId" clId="{3EFE5E89-3E2F-48FB-98C8-A4D98CD1D8EE}" dt="2024-06-04T10:23:54.284" v="1284" actId="1076"/>
        <pc:sldMkLst>
          <pc:docMk/>
          <pc:sldMk cId="4152537155" sldId="798"/>
        </pc:sldMkLst>
        <pc:spChg chg="add mod">
          <ac:chgData name="" userId="4df855aef7cffa4d" providerId="LiveId" clId="{3EFE5E89-3E2F-48FB-98C8-A4D98CD1D8EE}" dt="2024-06-04T01:55:55.438" v="1115" actId="14100"/>
          <ac:spMkLst>
            <pc:docMk/>
            <pc:sldMk cId="4152537155" sldId="798"/>
            <ac:spMk id="4" creationId="{EAC32C93-3CF5-4E5E-AC5A-232BC0B6C4CF}"/>
          </ac:spMkLst>
        </pc:spChg>
        <pc:spChg chg="add mod">
          <ac:chgData name="" userId="4df855aef7cffa4d" providerId="LiveId" clId="{3EFE5E89-3E2F-48FB-98C8-A4D98CD1D8EE}" dt="2024-06-04T01:55:51.014" v="1113" actId="1076"/>
          <ac:spMkLst>
            <pc:docMk/>
            <pc:sldMk cId="4152537155" sldId="798"/>
            <ac:spMk id="5" creationId="{AEE909C9-ACE1-4FF9-81AF-B6B98B06CB16}"/>
          </ac:spMkLst>
        </pc:spChg>
        <pc:spChg chg="add mod">
          <ac:chgData name="" userId="4df855aef7cffa4d" providerId="LiveId" clId="{3EFE5E89-3E2F-48FB-98C8-A4D98CD1D8EE}" dt="2024-06-04T01:52:21.066" v="902" actId="1076"/>
          <ac:spMkLst>
            <pc:docMk/>
            <pc:sldMk cId="4152537155" sldId="798"/>
            <ac:spMk id="7" creationId="{100BA38D-6A36-4A09-A973-6E483DCD39EA}"/>
          </ac:spMkLst>
        </pc:spChg>
        <pc:spChg chg="add mod">
          <ac:chgData name="" userId="4df855aef7cffa4d" providerId="LiveId" clId="{3EFE5E89-3E2F-48FB-98C8-A4D98CD1D8EE}" dt="2024-06-04T01:52:21.066" v="902" actId="1076"/>
          <ac:spMkLst>
            <pc:docMk/>
            <pc:sldMk cId="4152537155" sldId="798"/>
            <ac:spMk id="8" creationId="{EF1E037F-7282-4E3D-B86C-18864669B48A}"/>
          </ac:spMkLst>
        </pc:spChg>
        <pc:spChg chg="add mod">
          <ac:chgData name="" userId="4df855aef7cffa4d" providerId="LiveId" clId="{3EFE5E89-3E2F-48FB-98C8-A4D98CD1D8EE}" dt="2024-06-04T01:52:21.066" v="902" actId="1076"/>
          <ac:spMkLst>
            <pc:docMk/>
            <pc:sldMk cId="4152537155" sldId="798"/>
            <ac:spMk id="9" creationId="{C62EEA80-E93F-40B5-B889-B4A0DEA2194E}"/>
          </ac:spMkLst>
        </pc:spChg>
        <pc:spChg chg="add mod">
          <ac:chgData name="" userId="4df855aef7cffa4d" providerId="LiveId" clId="{3EFE5E89-3E2F-48FB-98C8-A4D98CD1D8EE}" dt="2024-06-04T01:52:26.563" v="904" actId="14100"/>
          <ac:spMkLst>
            <pc:docMk/>
            <pc:sldMk cId="4152537155" sldId="798"/>
            <ac:spMk id="11" creationId="{B14E8CCD-2867-4C8B-A9FA-C39C6076FFCD}"/>
          </ac:spMkLst>
        </pc:spChg>
        <pc:spChg chg="add mod">
          <ac:chgData name="" userId="4df855aef7cffa4d" providerId="LiveId" clId="{3EFE5E89-3E2F-48FB-98C8-A4D98CD1D8EE}" dt="2024-06-04T01:55:36.339" v="1110" actId="207"/>
          <ac:spMkLst>
            <pc:docMk/>
            <pc:sldMk cId="4152537155" sldId="798"/>
            <ac:spMk id="12" creationId="{1DA2B564-6F26-4603-B385-02939CE0585F}"/>
          </ac:spMkLst>
        </pc:spChg>
        <pc:spChg chg="add mod">
          <ac:chgData name="" userId="4df855aef7cffa4d" providerId="LiveId" clId="{3EFE5E89-3E2F-48FB-98C8-A4D98CD1D8EE}" dt="2024-06-04T01:54:01.329" v="991" actId="1076"/>
          <ac:spMkLst>
            <pc:docMk/>
            <pc:sldMk cId="4152537155" sldId="798"/>
            <ac:spMk id="13" creationId="{5A4C9D36-C906-44AD-9D8C-A9754CA91D32}"/>
          </ac:spMkLst>
        </pc:spChg>
        <pc:spChg chg="add mod">
          <ac:chgData name="" userId="4df855aef7cffa4d" providerId="LiveId" clId="{3EFE5E89-3E2F-48FB-98C8-A4D98CD1D8EE}" dt="2024-06-04T01:55:36.339" v="1110" actId="207"/>
          <ac:spMkLst>
            <pc:docMk/>
            <pc:sldMk cId="4152537155" sldId="798"/>
            <ac:spMk id="14" creationId="{4DD7214F-A41C-4CA1-B1F1-14CD1BD01791}"/>
          </ac:spMkLst>
        </pc:spChg>
        <pc:spChg chg="add mod">
          <ac:chgData name="" userId="4df855aef7cffa4d" providerId="LiveId" clId="{3EFE5E89-3E2F-48FB-98C8-A4D98CD1D8EE}" dt="2024-06-04T01:54:31.747" v="1057" actId="571"/>
          <ac:spMkLst>
            <pc:docMk/>
            <pc:sldMk cId="4152537155" sldId="798"/>
            <ac:spMk id="15" creationId="{BDA49FF6-3F97-4D47-8AE0-207593D97FD7}"/>
          </ac:spMkLst>
        </pc:spChg>
        <pc:spChg chg="add mod">
          <ac:chgData name="" userId="4df855aef7cffa4d" providerId="LiveId" clId="{3EFE5E89-3E2F-48FB-98C8-A4D98CD1D8EE}" dt="2024-06-04T10:23:54.284" v="1284" actId="1076"/>
          <ac:spMkLst>
            <pc:docMk/>
            <pc:sldMk cId="4152537155" sldId="798"/>
            <ac:spMk id="16" creationId="{4D6482B6-F7FF-4A63-A474-0294DCD34B09}"/>
          </ac:spMkLst>
        </pc:spChg>
        <pc:spChg chg="add mod ord">
          <ac:chgData name="" userId="4df855aef7cffa4d" providerId="LiveId" clId="{3EFE5E89-3E2F-48FB-98C8-A4D98CD1D8EE}" dt="2024-06-04T01:56:42.273" v="1163" actId="14100"/>
          <ac:spMkLst>
            <pc:docMk/>
            <pc:sldMk cId="4152537155" sldId="798"/>
            <ac:spMk id="17" creationId="{C76E9D96-93A1-4AAF-BBFA-CCE469634199}"/>
          </ac:spMkLst>
        </pc:spChg>
        <pc:spChg chg="add mod">
          <ac:chgData name="" userId="4df855aef7cffa4d" providerId="LiveId" clId="{3EFE5E89-3E2F-48FB-98C8-A4D98CD1D8EE}" dt="2024-06-04T01:56:48.532" v="1167" actId="14100"/>
          <ac:spMkLst>
            <pc:docMk/>
            <pc:sldMk cId="4152537155" sldId="798"/>
            <ac:spMk id="18" creationId="{E9DF2C85-832A-493A-8992-9C40970FA8DF}"/>
          </ac:spMkLst>
        </pc:spChg>
        <pc:picChg chg="add mod">
          <ac:chgData name="" userId="4df855aef7cffa4d" providerId="LiveId" clId="{3EFE5E89-3E2F-48FB-98C8-A4D98CD1D8EE}" dt="2024-06-04T01:52:21.066" v="902" actId="1076"/>
          <ac:picMkLst>
            <pc:docMk/>
            <pc:sldMk cId="4152537155" sldId="798"/>
            <ac:picMk id="2" creationId="{5EDF2225-7141-46E1-9317-68A3CE7DCE68}"/>
          </ac:picMkLst>
        </pc:picChg>
        <pc:picChg chg="add del mod">
          <ac:chgData name="" userId="4df855aef7cffa4d" providerId="LiveId" clId="{3EFE5E89-3E2F-48FB-98C8-A4D98CD1D8EE}" dt="2024-06-04T01:52:45.127" v="909" actId="478"/>
          <ac:picMkLst>
            <pc:docMk/>
            <pc:sldMk cId="4152537155" sldId="798"/>
            <ac:picMk id="3" creationId="{8F4ADBBF-9316-4D40-8938-4CD4B70FCCBF}"/>
          </ac:picMkLst>
        </pc:picChg>
        <pc:picChg chg="add mod">
          <ac:chgData name="" userId="4df855aef7cffa4d" providerId="LiveId" clId="{3EFE5E89-3E2F-48FB-98C8-A4D98CD1D8EE}" dt="2024-06-04T01:55:51.014" v="1113" actId="1076"/>
          <ac:picMkLst>
            <pc:docMk/>
            <pc:sldMk cId="4152537155" sldId="798"/>
            <ac:picMk id="6" creationId="{A884CAE3-C78E-47CE-9470-41A1B84D0045}"/>
          </ac:picMkLst>
        </pc:picChg>
        <pc:picChg chg="add mod">
          <ac:chgData name="" userId="4df855aef7cffa4d" providerId="LiveId" clId="{3EFE5E89-3E2F-48FB-98C8-A4D98CD1D8EE}" dt="2024-06-04T01:52:21.066" v="902" actId="1076"/>
          <ac:picMkLst>
            <pc:docMk/>
            <pc:sldMk cId="4152537155" sldId="798"/>
            <ac:picMk id="10" creationId="{E07561BB-C30A-47F3-933D-88DFDC2CE84A}"/>
          </ac:picMkLst>
        </pc:picChg>
        <pc:picChg chg="add mod">
          <ac:chgData name="" userId="4df855aef7cffa4d" providerId="LiveId" clId="{3EFE5E89-3E2F-48FB-98C8-A4D98CD1D8EE}" dt="2024-06-04T01:57:14.840" v="1170" actId="1076"/>
          <ac:picMkLst>
            <pc:docMk/>
            <pc:sldMk cId="4152537155" sldId="798"/>
            <ac:picMk id="19" creationId="{46DE2558-7636-46E8-9DAA-E3E45304BC26}"/>
          </ac:picMkLst>
        </pc:picChg>
        <pc:picChg chg="add mod">
          <ac:chgData name="" userId="4df855aef7cffa4d" providerId="LiveId" clId="{3EFE5E89-3E2F-48FB-98C8-A4D98CD1D8EE}" dt="2024-06-04T01:57:41.432" v="1177" actId="1076"/>
          <ac:picMkLst>
            <pc:docMk/>
            <pc:sldMk cId="4152537155" sldId="798"/>
            <ac:picMk id="20" creationId="{EA4FD2D9-6661-4AFA-9C1B-F4AA02269B8B}"/>
          </ac:picMkLst>
        </pc:picChg>
        <pc:picChg chg="add mod">
          <ac:chgData name="" userId="4df855aef7cffa4d" providerId="LiveId" clId="{3EFE5E89-3E2F-48FB-98C8-A4D98CD1D8EE}" dt="2024-06-04T01:57:59.939" v="1181" actId="1076"/>
          <ac:picMkLst>
            <pc:docMk/>
            <pc:sldMk cId="4152537155" sldId="798"/>
            <ac:picMk id="21" creationId="{C43287A2-00F0-4464-9F18-B0A3B723D54C}"/>
          </ac:picMkLst>
        </pc:picChg>
      </pc:sldChg>
    </pc:docChg>
  </pc:docChgLst>
  <pc:docChgLst>
    <pc:chgData userId="4df855aef7cffa4d" providerId="LiveId" clId="{C7DE4D1E-867D-4F3C-8757-45A8565146E0}"/>
    <pc:docChg chg="addSld delSld modSld">
      <pc:chgData name="" userId="4df855aef7cffa4d" providerId="LiveId" clId="{C7DE4D1E-867D-4F3C-8757-45A8565146E0}" dt="2024-06-03T09:38:32.327" v="155"/>
      <pc:docMkLst>
        <pc:docMk/>
      </pc:docMkLst>
      <pc:sldChg chg="add">
        <pc:chgData name="" userId="4df855aef7cffa4d" providerId="LiveId" clId="{C7DE4D1E-867D-4F3C-8757-45A8565146E0}" dt="2024-06-03T09:37:25.610" v="28"/>
        <pc:sldMkLst>
          <pc:docMk/>
          <pc:sldMk cId="47867335" sldId="257"/>
        </pc:sldMkLst>
      </pc:sldChg>
      <pc:sldChg chg="add modAnim">
        <pc:chgData name="" userId="4df855aef7cffa4d" providerId="LiveId" clId="{C7DE4D1E-867D-4F3C-8757-45A8565146E0}" dt="2024-06-03T09:38:13.440" v="113"/>
        <pc:sldMkLst>
          <pc:docMk/>
          <pc:sldMk cId="2175870524" sldId="260"/>
        </pc:sldMkLst>
      </pc:sldChg>
      <pc:sldChg chg="add modAnim">
        <pc:chgData name="" userId="4df855aef7cffa4d" providerId="LiveId" clId="{C7DE4D1E-867D-4F3C-8757-45A8565146E0}" dt="2024-06-03T09:38:19.484" v="128"/>
        <pc:sldMkLst>
          <pc:docMk/>
          <pc:sldMk cId="198910896" sldId="263"/>
        </pc:sldMkLst>
      </pc:sldChg>
      <pc:sldChg chg="add modAnim">
        <pc:chgData name="" userId="4df855aef7cffa4d" providerId="LiveId" clId="{C7DE4D1E-867D-4F3C-8757-45A8565146E0}" dt="2024-06-03T09:38:07.195" v="104"/>
        <pc:sldMkLst>
          <pc:docMk/>
          <pc:sldMk cId="2289624745" sldId="264"/>
        </pc:sldMkLst>
      </pc:sldChg>
      <pc:sldChg chg="add modAnim">
        <pc:chgData name="" userId="4df855aef7cffa4d" providerId="LiveId" clId="{C7DE4D1E-867D-4F3C-8757-45A8565146E0}" dt="2024-06-03T09:37:33.442" v="37"/>
        <pc:sldMkLst>
          <pc:docMk/>
          <pc:sldMk cId="2851041580" sldId="267"/>
        </pc:sldMkLst>
      </pc:sldChg>
      <pc:sldChg chg="add modAnim">
        <pc:chgData name="" userId="4df855aef7cffa4d" providerId="LiveId" clId="{C7DE4D1E-867D-4F3C-8757-45A8565146E0}" dt="2024-06-03T09:37:37.914" v="49"/>
        <pc:sldMkLst>
          <pc:docMk/>
          <pc:sldMk cId="1774914477" sldId="268"/>
        </pc:sldMkLst>
      </pc:sldChg>
      <pc:sldChg chg="add modAnim">
        <pc:chgData name="" userId="4df855aef7cffa4d" providerId="LiveId" clId="{C7DE4D1E-867D-4F3C-8757-45A8565146E0}" dt="2024-06-03T09:37:44.767" v="68"/>
        <pc:sldMkLst>
          <pc:docMk/>
          <pc:sldMk cId="973843182" sldId="269"/>
        </pc:sldMkLst>
      </pc:sldChg>
      <pc:sldChg chg="add modAnim">
        <pc:chgData name="" userId="4df855aef7cffa4d" providerId="LiveId" clId="{C7DE4D1E-867D-4F3C-8757-45A8565146E0}" dt="2024-06-03T09:37:54.282" v="86"/>
        <pc:sldMkLst>
          <pc:docMk/>
          <pc:sldMk cId="1607794108" sldId="271"/>
        </pc:sldMkLst>
      </pc:sldChg>
      <pc:sldChg chg="add">
        <pc:chgData name="" userId="4df855aef7cffa4d" providerId="LiveId" clId="{C7DE4D1E-867D-4F3C-8757-45A8565146E0}" dt="2024-06-03T09:37:25.610" v="28"/>
        <pc:sldMkLst>
          <pc:docMk/>
          <pc:sldMk cId="1086164195" sldId="277"/>
        </pc:sldMkLst>
      </pc:sldChg>
      <pc:sldChg chg="add modAnim">
        <pc:chgData name="" userId="4df855aef7cffa4d" providerId="LiveId" clId="{C7DE4D1E-867D-4F3C-8757-45A8565146E0}" dt="2024-06-03T09:38:32.327" v="155"/>
        <pc:sldMkLst>
          <pc:docMk/>
          <pc:sldMk cId="69420569" sldId="278"/>
        </pc:sldMkLst>
      </pc:sldChg>
      <pc:sldChg chg="del">
        <pc:chgData name="" userId="4df855aef7cffa4d" providerId="LiveId" clId="{C7DE4D1E-867D-4F3C-8757-45A8565146E0}" dt="2024-06-03T09:36:53.331" v="20" actId="2696"/>
        <pc:sldMkLst>
          <pc:docMk/>
          <pc:sldMk cId="2649767121" sldId="494"/>
        </pc:sldMkLst>
      </pc:sldChg>
      <pc:sldChg chg="del">
        <pc:chgData name="" userId="4df855aef7cffa4d" providerId="LiveId" clId="{C7DE4D1E-867D-4F3C-8757-45A8565146E0}" dt="2024-06-03T09:36:53.568" v="21" actId="2696"/>
        <pc:sldMkLst>
          <pc:docMk/>
          <pc:sldMk cId="1982377453" sldId="495"/>
        </pc:sldMkLst>
      </pc:sldChg>
      <pc:sldChg chg="add modAnim">
        <pc:chgData name="" userId="4df855aef7cffa4d" providerId="LiveId" clId="{C7DE4D1E-867D-4F3C-8757-45A8565146E0}" dt="2024-06-03T09:37:49.493" v="72"/>
        <pc:sldMkLst>
          <pc:docMk/>
          <pc:sldMk cId="2583909565" sldId="503"/>
        </pc:sldMkLst>
      </pc:sldChg>
      <pc:sldChg chg="add modAnim">
        <pc:chgData name="" userId="4df855aef7cffa4d" providerId="LiveId" clId="{C7DE4D1E-867D-4F3C-8757-45A8565146E0}" dt="2024-06-03T09:38:02.357" v="95"/>
        <pc:sldMkLst>
          <pc:docMk/>
          <pc:sldMk cId="3466167955" sldId="504"/>
        </pc:sldMkLst>
      </pc:sldChg>
      <pc:sldChg chg="add modAnim">
        <pc:chgData name="" userId="4df855aef7cffa4d" providerId="LiveId" clId="{C7DE4D1E-867D-4F3C-8757-45A8565146E0}" dt="2024-06-03T09:37:59.073" v="94"/>
        <pc:sldMkLst>
          <pc:docMk/>
          <pc:sldMk cId="2116875201" sldId="505"/>
        </pc:sldMkLst>
      </pc:sldChg>
      <pc:sldChg chg="add modAnim">
        <pc:chgData name="" userId="4df855aef7cffa4d" providerId="LiveId" clId="{C7DE4D1E-867D-4F3C-8757-45A8565146E0}" dt="2024-06-03T09:38:23.111" v="135"/>
        <pc:sldMkLst>
          <pc:docMk/>
          <pc:sldMk cId="3727359126" sldId="506"/>
        </pc:sldMkLst>
      </pc:sldChg>
      <pc:sldChg chg="add modAnim">
        <pc:chgData name="" userId="4df855aef7cffa4d" providerId="LiveId" clId="{C7DE4D1E-867D-4F3C-8757-45A8565146E0}" dt="2024-06-03T09:38:27.882" v="145"/>
        <pc:sldMkLst>
          <pc:docMk/>
          <pc:sldMk cId="2859100796" sldId="507"/>
        </pc:sldMkLst>
      </pc:sldChg>
      <pc:sldChg chg="modSp">
        <pc:chgData name="" userId="4df855aef7cffa4d" providerId="LiveId" clId="{C7DE4D1E-867D-4F3C-8757-45A8565146E0}" dt="2024-06-03T09:36:47.050" v="17" actId="14100"/>
        <pc:sldMkLst>
          <pc:docMk/>
          <pc:sldMk cId="4265719644" sldId="511"/>
        </pc:sldMkLst>
        <pc:spChg chg="mod">
          <ac:chgData name="" userId="4df855aef7cffa4d" providerId="LiveId" clId="{C7DE4D1E-867D-4F3C-8757-45A8565146E0}" dt="2024-06-03T09:36:47.050" v="17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C7DE4D1E-867D-4F3C-8757-45A8565146E0}" dt="2024-06-03T09:36:39.225" v="16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C7DE4D1E-867D-4F3C-8757-45A8565146E0}" dt="2024-06-03T09:35:20.348" v="7" actId="1076"/>
        <pc:sldMkLst>
          <pc:docMk/>
          <pc:sldMk cId="849079194" sldId="519"/>
        </pc:sldMkLst>
        <pc:spChg chg="mod">
          <ac:chgData name="" userId="4df855aef7cffa4d" providerId="LiveId" clId="{C7DE4D1E-867D-4F3C-8757-45A8565146E0}" dt="2024-06-03T09:35:20.348" v="7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C7DE4D1E-867D-4F3C-8757-45A8565146E0}" dt="2024-06-03T09:35:16.467" v="6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add del">
        <pc:chgData name="" userId="4df855aef7cffa4d" providerId="LiveId" clId="{C7DE4D1E-867D-4F3C-8757-45A8565146E0}" dt="2024-06-03T09:37:27.919" v="29" actId="2696"/>
        <pc:sldMkLst>
          <pc:docMk/>
          <pc:sldMk cId="1958822147" sldId="794"/>
        </pc:sldMkLst>
      </pc:sldChg>
      <pc:sldChg chg="del">
        <pc:chgData name="" userId="4df855aef7cffa4d" providerId="LiveId" clId="{C7DE4D1E-867D-4F3C-8757-45A8565146E0}" dt="2024-06-03T09:36:52.755" v="18" actId="2696"/>
        <pc:sldMkLst>
          <pc:docMk/>
          <pc:sldMk cId="874264073" sldId="797"/>
        </pc:sldMkLst>
      </pc:sldChg>
      <pc:sldChg chg="del">
        <pc:chgData name="" userId="4df855aef7cffa4d" providerId="LiveId" clId="{C7DE4D1E-867D-4F3C-8757-45A8565146E0}" dt="2024-06-03T09:36:53.071" v="19" actId="2696"/>
        <pc:sldMkLst>
          <pc:docMk/>
          <pc:sldMk cId="1504625188" sldId="798"/>
        </pc:sldMkLst>
      </pc:sldChg>
      <pc:sldChg chg="del">
        <pc:chgData name="" userId="4df855aef7cffa4d" providerId="LiveId" clId="{C7DE4D1E-867D-4F3C-8757-45A8565146E0}" dt="2024-06-03T09:36:53.807" v="22" actId="2696"/>
        <pc:sldMkLst>
          <pc:docMk/>
          <pc:sldMk cId="4254369574" sldId="799"/>
        </pc:sldMkLst>
      </pc:sldChg>
      <pc:sldChg chg="del">
        <pc:chgData name="" userId="4df855aef7cffa4d" providerId="LiveId" clId="{C7DE4D1E-867D-4F3C-8757-45A8565146E0}" dt="2024-06-03T09:36:53.996" v="23" actId="2696"/>
        <pc:sldMkLst>
          <pc:docMk/>
          <pc:sldMk cId="3517606465" sldId="800"/>
        </pc:sldMkLst>
      </pc:sldChg>
      <pc:sldChg chg="del">
        <pc:chgData name="" userId="4df855aef7cffa4d" providerId="LiveId" clId="{C7DE4D1E-867D-4F3C-8757-45A8565146E0}" dt="2024-06-03T09:36:54.183" v="24" actId="2696"/>
        <pc:sldMkLst>
          <pc:docMk/>
          <pc:sldMk cId="1028755636" sldId="801"/>
        </pc:sldMkLst>
      </pc:sldChg>
      <pc:sldChg chg="del">
        <pc:chgData name="" userId="4df855aef7cffa4d" providerId="LiveId" clId="{C7DE4D1E-867D-4F3C-8757-45A8565146E0}" dt="2024-06-03T09:36:54.414" v="25" actId="2696"/>
        <pc:sldMkLst>
          <pc:docMk/>
          <pc:sldMk cId="346094449" sldId="802"/>
        </pc:sldMkLst>
      </pc:sldChg>
      <pc:sldChg chg="del">
        <pc:chgData name="" userId="4df855aef7cffa4d" providerId="LiveId" clId="{C7DE4D1E-867D-4F3C-8757-45A8565146E0}" dt="2024-06-03T09:36:55.064" v="26" actId="2696"/>
        <pc:sldMkLst>
          <pc:docMk/>
          <pc:sldMk cId="1613720891" sldId="8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14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6/4/24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5" y="2178353"/>
            <a:ext cx="11677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ローマの地中海征服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5248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ローマはどのようにして、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広大な領土の統治に成功したのか？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5E8A7FF-DA02-415D-90EB-D16137B8D8FA}"/>
              </a:ext>
            </a:extLst>
          </p:cNvPr>
          <p:cNvSpPr/>
          <p:nvPr/>
        </p:nvSpPr>
        <p:spPr>
          <a:xfrm>
            <a:off x="112990" y="4637807"/>
            <a:ext cx="11630372" cy="2026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2">
            <a:extLst>
              <a:ext uri="{FF2B5EF4-FFF2-40B4-BE49-F238E27FC236}">
                <a16:creationId xmlns:a16="http://schemas.microsoft.com/office/drawing/2014/main" id="{10703750-BEF9-B842-AEB7-E11DB0744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24" y="0"/>
            <a:ext cx="2198076" cy="3429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62B389-7B2C-4B79-84F2-88ABA8EC1E13}"/>
              </a:ext>
            </a:extLst>
          </p:cNvPr>
          <p:cNvSpPr txBox="1"/>
          <p:nvPr/>
        </p:nvSpPr>
        <p:spPr>
          <a:xfrm>
            <a:off x="147799" y="194088"/>
            <a:ext cx="958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軍が転戦している間に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582ACD-C60D-EFAA-266B-C0AA7B3F7DDA}"/>
              </a:ext>
            </a:extLst>
          </p:cNvPr>
          <p:cNvSpPr txBox="1"/>
          <p:nvPr/>
        </p:nvSpPr>
        <p:spPr>
          <a:xfrm>
            <a:off x="2141797" y="1012412"/>
            <a:ext cx="3952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スキピオ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の活躍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7E65630-7D91-572C-C3E5-E2D9B6D20316}"/>
              </a:ext>
            </a:extLst>
          </p:cNvPr>
          <p:cNvSpPr/>
          <p:nvPr/>
        </p:nvSpPr>
        <p:spPr>
          <a:xfrm>
            <a:off x="147799" y="994674"/>
            <a:ext cx="1875612" cy="7871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3581429-EBB2-604E-3033-63EBE2307EA9}"/>
              </a:ext>
            </a:extLst>
          </p:cNvPr>
          <p:cNvSpPr txBox="1"/>
          <p:nvPr/>
        </p:nvSpPr>
        <p:spPr>
          <a:xfrm>
            <a:off x="102742" y="1983384"/>
            <a:ext cx="500620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カルタゴ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本国に侵攻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24CCD9-E089-D600-D149-5F291C9493F4}"/>
              </a:ext>
            </a:extLst>
          </p:cNvPr>
          <p:cNvSpPr txBox="1"/>
          <p:nvPr/>
        </p:nvSpPr>
        <p:spPr>
          <a:xfrm>
            <a:off x="102742" y="3303183"/>
            <a:ext cx="78717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はカルタゴへ急遽帰還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CE179878-B293-3EA2-6D6E-D2ACBC8BCFC1}"/>
              </a:ext>
            </a:extLst>
          </p:cNvPr>
          <p:cNvSpPr/>
          <p:nvPr/>
        </p:nvSpPr>
        <p:spPr>
          <a:xfrm>
            <a:off x="2040754" y="2740385"/>
            <a:ext cx="1130176" cy="525936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757D21B-F91B-1CFE-655F-E310B3AA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753" y="2154809"/>
            <a:ext cx="1427787" cy="171763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D91354-FB84-F8E3-2D10-2DD0A43FA5BD}"/>
              </a:ext>
            </a:extLst>
          </p:cNvPr>
          <p:cNvSpPr txBox="1"/>
          <p:nvPr/>
        </p:nvSpPr>
        <p:spPr>
          <a:xfrm>
            <a:off x="4108288" y="4771339"/>
            <a:ext cx="20664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スキピオ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FC9EC7-C21E-0F72-B49B-8A047C426C4C}"/>
              </a:ext>
            </a:extLst>
          </p:cNvPr>
          <p:cNvSpPr txBox="1"/>
          <p:nvPr/>
        </p:nvSpPr>
        <p:spPr>
          <a:xfrm>
            <a:off x="7174338" y="4771339"/>
            <a:ext cx="256136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CC3C3865-BF44-6372-F233-A8B56281D952}"/>
              </a:ext>
            </a:extLst>
          </p:cNvPr>
          <p:cNvSpPr/>
          <p:nvPr/>
        </p:nvSpPr>
        <p:spPr>
          <a:xfrm>
            <a:off x="2023411" y="4050454"/>
            <a:ext cx="1130176" cy="525936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C67A8BC-CD92-8367-A3C5-098B3E11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688" y="4637807"/>
            <a:ext cx="1130177" cy="91994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4C7F2FE-EF8A-05C6-1228-3FD30A17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902" y="4622982"/>
            <a:ext cx="1126641" cy="122962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614F0B8-CF15-17E5-EA33-B847F8AF2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275" y="4637807"/>
            <a:ext cx="1148991" cy="122962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6CA62E7-EDDE-B7DC-CF8B-8A8271B45184}"/>
              </a:ext>
            </a:extLst>
          </p:cNvPr>
          <p:cNvSpPr txBox="1"/>
          <p:nvPr/>
        </p:nvSpPr>
        <p:spPr>
          <a:xfrm>
            <a:off x="107924" y="4637807"/>
            <a:ext cx="293187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ザマの戦い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0704EEF-75AD-4331-9C64-7E4910BB06D4}"/>
              </a:ext>
            </a:extLst>
          </p:cNvPr>
          <p:cNvSpPr txBox="1"/>
          <p:nvPr/>
        </p:nvSpPr>
        <p:spPr>
          <a:xfrm>
            <a:off x="2335298" y="6032406"/>
            <a:ext cx="940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カルタゴは海外領土放棄、多額の賠償金</a:t>
            </a:r>
          </a:p>
        </p:txBody>
      </p:sp>
    </p:spTree>
    <p:extLst>
      <p:ext uri="{BB962C8B-B14F-4D97-AF65-F5344CB8AC3E}">
        <p14:creationId xmlns:p14="http://schemas.microsoft.com/office/powerpoint/2010/main" val="19891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0E4F56-4029-041D-3F15-E7A822223D41}"/>
              </a:ext>
            </a:extLst>
          </p:cNvPr>
          <p:cNvSpPr txBox="1"/>
          <p:nvPr/>
        </p:nvSpPr>
        <p:spPr>
          <a:xfrm>
            <a:off x="0" y="0"/>
            <a:ext cx="301354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ポエニ戦争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BD76B7-FD96-1241-8B83-FD872553BC37}"/>
              </a:ext>
            </a:extLst>
          </p:cNvPr>
          <p:cNvSpPr txBox="1"/>
          <p:nvPr/>
        </p:nvSpPr>
        <p:spPr>
          <a:xfrm>
            <a:off x="3013544" y="0"/>
            <a:ext cx="1367625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A61181-AA58-0713-D481-C0CDAAC253BB}"/>
              </a:ext>
            </a:extLst>
          </p:cNvPr>
          <p:cNvSpPr txBox="1"/>
          <p:nvPr/>
        </p:nvSpPr>
        <p:spPr>
          <a:xfrm>
            <a:off x="244309" y="1531385"/>
            <a:ext cx="186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第１回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223CA8-B85B-67EF-7B11-447B9CBC0F6E}"/>
              </a:ext>
            </a:extLst>
          </p:cNvPr>
          <p:cNvSpPr txBox="1"/>
          <p:nvPr/>
        </p:nvSpPr>
        <p:spPr>
          <a:xfrm>
            <a:off x="2227390" y="1531385"/>
            <a:ext cx="3276708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ローマの勝利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25C06A-266D-49DC-26FA-FB77A6EEC924}"/>
              </a:ext>
            </a:extLst>
          </p:cNvPr>
          <p:cNvSpPr txBox="1"/>
          <p:nvPr/>
        </p:nvSpPr>
        <p:spPr>
          <a:xfrm>
            <a:off x="5718784" y="1531385"/>
            <a:ext cx="565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シチリア半島の</a:t>
            </a:r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化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6E9808-8EFF-69DD-6C21-240155D0C936}"/>
              </a:ext>
            </a:extLst>
          </p:cNvPr>
          <p:cNvSpPr txBox="1"/>
          <p:nvPr/>
        </p:nvSpPr>
        <p:spPr>
          <a:xfrm>
            <a:off x="244309" y="3083877"/>
            <a:ext cx="186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第２回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CBA0B1-3128-CBCE-2183-96A09840EB8C}"/>
              </a:ext>
            </a:extLst>
          </p:cNvPr>
          <p:cNvSpPr txBox="1"/>
          <p:nvPr/>
        </p:nvSpPr>
        <p:spPr>
          <a:xfrm>
            <a:off x="2227390" y="3083877"/>
            <a:ext cx="3276708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ローマの勝利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B31B2DD-FA1C-5C9F-C51E-7795A6A71567}"/>
              </a:ext>
            </a:extLst>
          </p:cNvPr>
          <p:cNvSpPr txBox="1"/>
          <p:nvPr/>
        </p:nvSpPr>
        <p:spPr>
          <a:xfrm>
            <a:off x="5718784" y="3083877"/>
            <a:ext cx="6473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のイタリア侵入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2BFE8B-38ED-96B1-5078-68E9847D4869}"/>
              </a:ext>
            </a:extLst>
          </p:cNvPr>
          <p:cNvSpPr txBox="1"/>
          <p:nvPr/>
        </p:nvSpPr>
        <p:spPr>
          <a:xfrm>
            <a:off x="5933470" y="3688176"/>
            <a:ext cx="6473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</a:t>
            </a:r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スキピオ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の活躍で挽回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EE99F3-BB5F-26FB-7CA1-C8FCF1695010}"/>
              </a:ext>
            </a:extLst>
          </p:cNvPr>
          <p:cNvSpPr txBox="1"/>
          <p:nvPr/>
        </p:nvSpPr>
        <p:spPr>
          <a:xfrm>
            <a:off x="244309" y="4636369"/>
            <a:ext cx="186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第３回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BD679C-95DB-0729-4280-F2913823C347}"/>
              </a:ext>
            </a:extLst>
          </p:cNvPr>
          <p:cNvSpPr txBox="1"/>
          <p:nvPr/>
        </p:nvSpPr>
        <p:spPr>
          <a:xfrm>
            <a:off x="2227390" y="4636369"/>
            <a:ext cx="3276708" cy="70788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ローマの勝利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ADB5B2-00CF-AD1E-6C05-FA3D90E7A307}"/>
              </a:ext>
            </a:extLst>
          </p:cNvPr>
          <p:cNvSpPr txBox="1"/>
          <p:nvPr/>
        </p:nvSpPr>
        <p:spPr>
          <a:xfrm>
            <a:off x="5718784" y="4646418"/>
            <a:ext cx="380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カルタゴの滅亡</a:t>
            </a:r>
          </a:p>
        </p:txBody>
      </p:sp>
    </p:spTree>
    <p:extLst>
      <p:ext uri="{BB962C8B-B14F-4D97-AF65-F5344CB8AC3E}">
        <p14:creationId xmlns:p14="http://schemas.microsoft.com/office/powerpoint/2010/main" val="285910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F97FF5-D29B-13BB-F8F1-E596F375F7C7}"/>
              </a:ext>
            </a:extLst>
          </p:cNvPr>
          <p:cNvSpPr txBox="1"/>
          <p:nvPr/>
        </p:nvSpPr>
        <p:spPr>
          <a:xfrm>
            <a:off x="0" y="0"/>
            <a:ext cx="301354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ポエニ戦争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2842F9-1174-EFF5-C752-8E392D05A81C}"/>
              </a:ext>
            </a:extLst>
          </p:cNvPr>
          <p:cNvSpPr txBox="1"/>
          <p:nvPr/>
        </p:nvSpPr>
        <p:spPr>
          <a:xfrm>
            <a:off x="3013544" y="0"/>
            <a:ext cx="1367625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結果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0FA6EA-5007-0067-3C76-CD6373A5ED54}"/>
              </a:ext>
            </a:extLst>
          </p:cNvPr>
          <p:cNvSpPr txBox="1"/>
          <p:nvPr/>
        </p:nvSpPr>
        <p:spPr>
          <a:xfrm>
            <a:off x="0" y="1139348"/>
            <a:ext cx="4337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●ローマの勝利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5DB813-669B-C939-CB83-D9F37601E98A}"/>
              </a:ext>
            </a:extLst>
          </p:cNvPr>
          <p:cNvSpPr/>
          <p:nvPr/>
        </p:nvSpPr>
        <p:spPr>
          <a:xfrm>
            <a:off x="4758316" y="351249"/>
            <a:ext cx="7433684" cy="26171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B2564D-828E-82A6-5778-A0A6D21219A5}"/>
              </a:ext>
            </a:extLst>
          </p:cNvPr>
          <p:cNvSpPr txBox="1"/>
          <p:nvPr/>
        </p:nvSpPr>
        <p:spPr>
          <a:xfrm>
            <a:off x="4911823" y="488614"/>
            <a:ext cx="7267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世紀半ば、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マケドニア・ギリシアの諸ポリス支配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8BA5CD3-2219-E0DF-5A35-6DCD2B94DAAB}"/>
              </a:ext>
            </a:extLst>
          </p:cNvPr>
          <p:cNvSpPr txBox="1"/>
          <p:nvPr/>
        </p:nvSpPr>
        <p:spPr>
          <a:xfrm>
            <a:off x="7722" y="2062211"/>
            <a:ext cx="4677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●地中海の内海化</a:t>
            </a:r>
          </a:p>
        </p:txBody>
      </p:sp>
      <p:sp>
        <p:nvSpPr>
          <p:cNvPr id="15" name="吹き出し: 上矢印 14">
            <a:extLst>
              <a:ext uri="{FF2B5EF4-FFF2-40B4-BE49-F238E27FC236}">
                <a16:creationId xmlns:a16="http://schemas.microsoft.com/office/drawing/2014/main" id="{E26F4226-AC24-EC01-865C-F63E188E7F15}"/>
              </a:ext>
            </a:extLst>
          </p:cNvPr>
          <p:cNvSpPr/>
          <p:nvPr/>
        </p:nvSpPr>
        <p:spPr>
          <a:xfrm>
            <a:off x="5901850" y="1565832"/>
            <a:ext cx="5156465" cy="1313853"/>
          </a:xfrm>
          <a:prstGeom prst="up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地中海全体の制圧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C8B9C1-17A7-4DA7-98EC-30FF6F5A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22"/>
          <a:stretch/>
        </p:blipFill>
        <p:spPr>
          <a:xfrm>
            <a:off x="7722" y="2985074"/>
            <a:ext cx="9009778" cy="3872926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98AE4005-4EB5-43A8-BDA8-38EBE02A1400}"/>
              </a:ext>
            </a:extLst>
          </p:cNvPr>
          <p:cNvSpPr/>
          <p:nvPr/>
        </p:nvSpPr>
        <p:spPr>
          <a:xfrm>
            <a:off x="425450" y="3606800"/>
            <a:ext cx="4972050" cy="211185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0B44903C-C46B-4646-8512-ABC3B36D15A1}"/>
              </a:ext>
            </a:extLst>
          </p:cNvPr>
          <p:cNvSpPr/>
          <p:nvPr/>
        </p:nvSpPr>
        <p:spPr>
          <a:xfrm>
            <a:off x="5495290" y="4896644"/>
            <a:ext cx="2979868" cy="1025498"/>
          </a:xfrm>
          <a:prstGeom prst="wedgeRectCallout">
            <a:avLst>
              <a:gd name="adj1" fmla="val -61139"/>
              <a:gd name="adj2" fmla="val -365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ポエニ戦争後の勢力範囲</a:t>
            </a:r>
          </a:p>
        </p:txBody>
      </p:sp>
    </p:spTree>
    <p:extLst>
      <p:ext uri="{BB962C8B-B14F-4D97-AF65-F5344CB8AC3E}">
        <p14:creationId xmlns:p14="http://schemas.microsoft.com/office/powerpoint/2010/main" val="6942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45073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ローマの地中海征服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02148" y="816798"/>
            <a:ext cx="76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・指導者は海外領土獲得に積極的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51776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イタリア半島統一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19E7326-9E54-4204-99CE-16B47B40950A}"/>
              </a:ext>
            </a:extLst>
          </p:cNvPr>
          <p:cNvSpPr/>
          <p:nvPr/>
        </p:nvSpPr>
        <p:spPr>
          <a:xfrm>
            <a:off x="384380" y="1536614"/>
            <a:ext cx="184845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分割統治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FE92671-5F59-45ED-8EE7-11BBF802D57B}"/>
              </a:ext>
            </a:extLst>
          </p:cNvPr>
          <p:cNvSpPr txBox="1"/>
          <p:nvPr/>
        </p:nvSpPr>
        <p:spPr>
          <a:xfrm>
            <a:off x="384380" y="2195790"/>
            <a:ext cx="9727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・支配した各都市と個別で同盟　→　待遇で差別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8EEBB3B-AFA1-4E7E-8AB1-1E885BE8642F}"/>
              </a:ext>
            </a:extLst>
          </p:cNvPr>
          <p:cNvSpPr txBox="1"/>
          <p:nvPr/>
        </p:nvSpPr>
        <p:spPr>
          <a:xfrm>
            <a:off x="5519906" y="2780565"/>
            <a:ext cx="6505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都市の団結や反抗を防ぐため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8DC197F-CB01-44E2-B672-FE85F95B6BD6}"/>
              </a:ext>
            </a:extLst>
          </p:cNvPr>
          <p:cNvSpPr/>
          <p:nvPr/>
        </p:nvSpPr>
        <p:spPr>
          <a:xfrm>
            <a:off x="384380" y="2959056"/>
            <a:ext cx="232692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ポエニ戦争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BE512AE-2A1C-4554-A03D-3250BED9FAB6}"/>
              </a:ext>
            </a:extLst>
          </p:cNvPr>
          <p:cNvSpPr txBox="1"/>
          <p:nvPr/>
        </p:nvSpPr>
        <p:spPr>
          <a:xfrm>
            <a:off x="384380" y="3546026"/>
            <a:ext cx="9727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・第１回：ローマが勝利、シチリア島を初の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化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DBAC0AA-42DE-44A2-B597-C8ABA8015161}"/>
              </a:ext>
            </a:extLst>
          </p:cNvPr>
          <p:cNvSpPr txBox="1"/>
          <p:nvPr/>
        </p:nvSpPr>
        <p:spPr>
          <a:xfrm>
            <a:off x="384381" y="4112681"/>
            <a:ext cx="763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・第２回：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がイタリア侵入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0D02FEF-7149-4BD0-9F65-77D4795EAB13}"/>
              </a:ext>
            </a:extLst>
          </p:cNvPr>
          <p:cNvSpPr txBox="1"/>
          <p:nvPr/>
        </p:nvSpPr>
        <p:spPr>
          <a:xfrm>
            <a:off x="2232837" y="4683451"/>
            <a:ext cx="9579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スキピオ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ザマの戦い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で勝ち、ローマが勝利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956F03A-5E15-4443-836A-28DFB8B7C9BE}"/>
              </a:ext>
            </a:extLst>
          </p:cNvPr>
          <p:cNvSpPr txBox="1"/>
          <p:nvPr/>
        </p:nvSpPr>
        <p:spPr>
          <a:xfrm>
            <a:off x="384380" y="5264111"/>
            <a:ext cx="8461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・第３回：ローマが勝利、カルタゴ滅亡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7425A97-353B-4BCC-87FB-1305696E1ED5}"/>
              </a:ext>
            </a:extLst>
          </p:cNvPr>
          <p:cNvSpPr/>
          <p:nvPr/>
        </p:nvSpPr>
        <p:spPr>
          <a:xfrm>
            <a:off x="384380" y="5863888"/>
            <a:ext cx="232692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地中海征服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A6EDBD-1BBA-46B9-AE52-97ADDA3B0E4C}"/>
              </a:ext>
            </a:extLst>
          </p:cNvPr>
          <p:cNvSpPr txBox="1"/>
          <p:nvPr/>
        </p:nvSpPr>
        <p:spPr>
          <a:xfrm>
            <a:off x="2791772" y="5891417"/>
            <a:ext cx="9165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・ヘレニズム地域を支配　→　地中海全体を征服　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6023390" y="4773871"/>
            <a:ext cx="1028699" cy="500384"/>
          </a:xfrm>
          <a:prstGeom prst="wedgeRectCallout">
            <a:avLst>
              <a:gd name="adj1" fmla="val 70615"/>
              <a:gd name="adj2" fmla="val 349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7284377" y="5024063"/>
            <a:ext cx="756273" cy="838812"/>
          </a:xfrm>
          <a:prstGeom prst="frame">
            <a:avLst>
              <a:gd name="adj1" fmla="val 111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C8CCD4E-4186-4178-81A2-174312618DC8}"/>
              </a:ext>
            </a:extLst>
          </p:cNvPr>
          <p:cNvSpPr/>
          <p:nvPr/>
        </p:nvSpPr>
        <p:spPr>
          <a:xfrm>
            <a:off x="256853" y="154111"/>
            <a:ext cx="4325780" cy="33801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領土獲得に積極的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DD39A2-49A5-4217-A2AD-8BB002B66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35" y="1073809"/>
            <a:ext cx="1627812" cy="17757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E5368C-D930-4F07-BFF1-C4ADF451C53D}"/>
              </a:ext>
            </a:extLst>
          </p:cNvPr>
          <p:cNvSpPr/>
          <p:nvPr/>
        </p:nvSpPr>
        <p:spPr>
          <a:xfrm>
            <a:off x="430444" y="2728387"/>
            <a:ext cx="1627812" cy="610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指導者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958D00A0-D7AE-4B1B-BF64-D92E4C7CF30A}"/>
              </a:ext>
            </a:extLst>
          </p:cNvPr>
          <p:cNvSpPr/>
          <p:nvPr/>
        </p:nvSpPr>
        <p:spPr>
          <a:xfrm>
            <a:off x="2312971" y="1270052"/>
            <a:ext cx="1837789" cy="1148316"/>
          </a:xfrm>
          <a:prstGeom prst="wedgeRectCallout">
            <a:avLst>
              <a:gd name="adj1" fmla="val -68858"/>
              <a:gd name="adj2" fmla="val -2354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海外に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遠征だ！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620ED569-9B1C-4A74-8D2A-8775FCC92804}"/>
              </a:ext>
            </a:extLst>
          </p:cNvPr>
          <p:cNvSpPr/>
          <p:nvPr/>
        </p:nvSpPr>
        <p:spPr>
          <a:xfrm>
            <a:off x="4787757" y="1448656"/>
            <a:ext cx="1520576" cy="852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4696F9-D254-415D-B5FB-87618500D966}"/>
              </a:ext>
            </a:extLst>
          </p:cNvPr>
          <p:cNvSpPr txBox="1"/>
          <p:nvPr/>
        </p:nvSpPr>
        <p:spPr>
          <a:xfrm>
            <a:off x="4663757" y="740770"/>
            <a:ext cx="173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BB3B96-7C2D-425B-88FE-EC9BED1CA13E}"/>
              </a:ext>
            </a:extLst>
          </p:cNvPr>
          <p:cNvSpPr/>
          <p:nvPr/>
        </p:nvSpPr>
        <p:spPr>
          <a:xfrm>
            <a:off x="6432332" y="115643"/>
            <a:ext cx="5329223" cy="33801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獲得領土は市民に分配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C5DB883-3055-48E0-92A7-2717825C2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11" y="1270052"/>
            <a:ext cx="2304915" cy="1699875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764BD46B-216A-4DE0-AA22-D3E8C1C185FF}"/>
              </a:ext>
            </a:extLst>
          </p:cNvPr>
          <p:cNvSpPr/>
          <p:nvPr/>
        </p:nvSpPr>
        <p:spPr>
          <a:xfrm>
            <a:off x="8829004" y="971066"/>
            <a:ext cx="2726719" cy="2172825"/>
          </a:xfrm>
          <a:prstGeom prst="wedgeRectCallout">
            <a:avLst>
              <a:gd name="adj1" fmla="val -25424"/>
              <a:gd name="adj2" fmla="val -637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貴族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・新貴族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76CEF70-97EA-4761-B73B-343F2675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246" y="1774859"/>
            <a:ext cx="1643866" cy="12739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2209081-92F8-4D94-8836-9E3B4C20C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619" y="1705509"/>
            <a:ext cx="1343346" cy="1343346"/>
          </a:xfrm>
          <a:prstGeom prst="rect">
            <a:avLst/>
          </a:prstGeom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A6B79CDB-4EA8-4737-80A1-2F1D9FFA2011}"/>
              </a:ext>
            </a:extLst>
          </p:cNvPr>
          <p:cNvSpPr/>
          <p:nvPr/>
        </p:nvSpPr>
        <p:spPr>
          <a:xfrm>
            <a:off x="6432332" y="3708971"/>
            <a:ext cx="1123386" cy="6267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69375E2-9CAC-48A6-83F4-33C4328AABB6}"/>
              </a:ext>
            </a:extLst>
          </p:cNvPr>
          <p:cNvSpPr txBox="1"/>
          <p:nvPr/>
        </p:nvSpPr>
        <p:spPr>
          <a:xfrm>
            <a:off x="7468225" y="3668390"/>
            <a:ext cx="395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これが多いと</a:t>
            </a:r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153403E-D298-4D12-A308-FF11A8CDCC2B}"/>
              </a:ext>
            </a:extLst>
          </p:cNvPr>
          <p:cNvSpPr/>
          <p:nvPr/>
        </p:nvSpPr>
        <p:spPr>
          <a:xfrm>
            <a:off x="6432331" y="4460458"/>
            <a:ext cx="5329223" cy="22818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指導者への支持率</a:t>
            </a:r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UP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B9BC185-9F70-46AF-AF5B-4627AA06E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958" y="5216906"/>
            <a:ext cx="1795719" cy="134005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D34ACA5-7483-473F-9090-0F3F0C36A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285" y="5030820"/>
            <a:ext cx="1795719" cy="179571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5C03F55-F61A-4B3D-B568-BD1553FE8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80829">
            <a:off x="7868941" y="5746983"/>
            <a:ext cx="1125994" cy="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10878DC-AB21-4795-95FE-754B6072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55" y="0"/>
            <a:ext cx="6780289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08B937-6FB3-457A-9593-3E7F6E612E73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78431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DA407ED-97B9-44AF-8D74-66E944C672B9}"/>
              </a:ext>
            </a:extLst>
          </p:cNvPr>
          <p:cNvSpPr/>
          <p:nvPr/>
        </p:nvSpPr>
        <p:spPr>
          <a:xfrm>
            <a:off x="5912263" y="1091738"/>
            <a:ext cx="5965441" cy="413340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DE26A43-95FC-4227-97F2-DA5AFBAD0D9F}"/>
              </a:ext>
            </a:extLst>
          </p:cNvPr>
          <p:cNvSpPr/>
          <p:nvPr/>
        </p:nvSpPr>
        <p:spPr>
          <a:xfrm>
            <a:off x="89581" y="1091738"/>
            <a:ext cx="5401014" cy="321935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C08CA7-6CD9-437A-8B15-90E5265558A8}"/>
              </a:ext>
            </a:extLst>
          </p:cNvPr>
          <p:cNvSpPr txBox="1"/>
          <p:nvPr/>
        </p:nvSpPr>
        <p:spPr>
          <a:xfrm>
            <a:off x="2619910" y="146479"/>
            <a:ext cx="532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都市ごとに待遇で差別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256AC42-2FFF-A219-EDE7-B07AFE0D3166}"/>
              </a:ext>
            </a:extLst>
          </p:cNvPr>
          <p:cNvSpPr/>
          <p:nvPr/>
        </p:nvSpPr>
        <p:spPr>
          <a:xfrm>
            <a:off x="1839386" y="1405175"/>
            <a:ext cx="1872147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7DB64C8-582D-4C14-7E0D-65E99A1BDBCC}"/>
              </a:ext>
            </a:extLst>
          </p:cNvPr>
          <p:cNvSpPr/>
          <p:nvPr/>
        </p:nvSpPr>
        <p:spPr>
          <a:xfrm>
            <a:off x="187311" y="3185600"/>
            <a:ext cx="5176299" cy="6931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都市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都市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B668B55-9E06-BCBE-ACE3-818E0871F091}"/>
              </a:ext>
            </a:extLst>
          </p:cNvPr>
          <p:cNvSpPr/>
          <p:nvPr/>
        </p:nvSpPr>
        <p:spPr>
          <a:xfrm>
            <a:off x="8190317" y="3841211"/>
            <a:ext cx="1455090" cy="640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7489BC4-6FF6-1100-0BDE-E55D13BEE6B4}"/>
              </a:ext>
            </a:extLst>
          </p:cNvPr>
          <p:cNvSpPr/>
          <p:nvPr/>
        </p:nvSpPr>
        <p:spPr>
          <a:xfrm>
            <a:off x="10058875" y="3840858"/>
            <a:ext cx="1455090" cy="6404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吹き出し: 下矢印 19">
            <a:extLst>
              <a:ext uri="{FF2B5EF4-FFF2-40B4-BE49-F238E27FC236}">
                <a16:creationId xmlns:a16="http://schemas.microsoft.com/office/drawing/2014/main" id="{74F510BA-3E74-D6A2-50F1-7AB3E2EADA3B}"/>
              </a:ext>
            </a:extLst>
          </p:cNvPr>
          <p:cNvSpPr/>
          <p:nvPr/>
        </p:nvSpPr>
        <p:spPr>
          <a:xfrm>
            <a:off x="1013348" y="2055964"/>
            <a:ext cx="3524222" cy="1062258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自治権・市民権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F171D55-B732-22B5-7D85-0D3C2999A7E5}"/>
              </a:ext>
            </a:extLst>
          </p:cNvPr>
          <p:cNvSpPr/>
          <p:nvPr/>
        </p:nvSpPr>
        <p:spPr>
          <a:xfrm>
            <a:off x="6321759" y="3841210"/>
            <a:ext cx="1455090" cy="6404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87C14A-1056-91FE-55B8-FB0179B37231}"/>
              </a:ext>
            </a:extLst>
          </p:cNvPr>
          <p:cNvSpPr txBox="1"/>
          <p:nvPr/>
        </p:nvSpPr>
        <p:spPr>
          <a:xfrm>
            <a:off x="6254784" y="4495879"/>
            <a:ext cx="166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89296B-BB48-F720-C551-5D8414013D42}"/>
              </a:ext>
            </a:extLst>
          </p:cNvPr>
          <p:cNvSpPr txBox="1"/>
          <p:nvPr/>
        </p:nvSpPr>
        <p:spPr>
          <a:xfrm>
            <a:off x="8125995" y="4495879"/>
            <a:ext cx="166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自治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46DE2C1-BFBE-D7BE-43A5-D25894C38C54}"/>
              </a:ext>
            </a:extLst>
          </p:cNvPr>
          <p:cNvSpPr txBox="1"/>
          <p:nvPr/>
        </p:nvSpPr>
        <p:spPr>
          <a:xfrm>
            <a:off x="10058875" y="4495879"/>
            <a:ext cx="166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同盟市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BAAFAE9-7ACA-64C0-6A22-85DE36838CE5}"/>
              </a:ext>
            </a:extLst>
          </p:cNvPr>
          <p:cNvSpPr/>
          <p:nvPr/>
        </p:nvSpPr>
        <p:spPr>
          <a:xfrm>
            <a:off x="6238881" y="2434084"/>
            <a:ext cx="1595562" cy="6404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市民権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85966EA-5CD1-C6E5-534C-750D80486E32}"/>
              </a:ext>
            </a:extLst>
          </p:cNvPr>
          <p:cNvSpPr/>
          <p:nvPr/>
        </p:nvSpPr>
        <p:spPr>
          <a:xfrm>
            <a:off x="8119365" y="3097901"/>
            <a:ext cx="1595562" cy="6404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自治権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A591D32-2441-85A5-7EC4-F4A7A25EFE2E}"/>
              </a:ext>
            </a:extLst>
          </p:cNvPr>
          <p:cNvSpPr/>
          <p:nvPr/>
        </p:nvSpPr>
        <p:spPr>
          <a:xfrm>
            <a:off x="8125995" y="2434084"/>
            <a:ext cx="1595562" cy="6404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市民権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7CF80CE-4EF8-405B-8D5C-921297C2C69B}"/>
              </a:ext>
            </a:extLst>
          </p:cNvPr>
          <p:cNvSpPr/>
          <p:nvPr/>
        </p:nvSpPr>
        <p:spPr>
          <a:xfrm>
            <a:off x="89581" y="125190"/>
            <a:ext cx="2530329" cy="6965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分割統治</a:t>
            </a:r>
            <a:endParaRPr kumimoji="1" lang="en-US" altLang="ja-JP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DAC331D-037F-4C6A-BEAB-D2292F78D08B}"/>
              </a:ext>
            </a:extLst>
          </p:cNvPr>
          <p:cNvSpPr/>
          <p:nvPr/>
        </p:nvSpPr>
        <p:spPr>
          <a:xfrm>
            <a:off x="8020831" y="1298674"/>
            <a:ext cx="1872147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85D2C076-C17D-4E0C-A087-D73CA6D37015}"/>
              </a:ext>
            </a:extLst>
          </p:cNvPr>
          <p:cNvSpPr/>
          <p:nvPr/>
        </p:nvSpPr>
        <p:spPr>
          <a:xfrm>
            <a:off x="8602445" y="1942715"/>
            <a:ext cx="708917" cy="4397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3F22F145-077E-457F-A74F-99E6D997E022}"/>
              </a:ext>
            </a:extLst>
          </p:cNvPr>
          <p:cNvSpPr/>
          <p:nvPr/>
        </p:nvSpPr>
        <p:spPr>
          <a:xfrm rot="2240571">
            <a:off x="7483846" y="1916029"/>
            <a:ext cx="708917" cy="4397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739C9F00-7C9C-44E0-A2E4-D6983402496A}"/>
              </a:ext>
            </a:extLst>
          </p:cNvPr>
          <p:cNvSpPr/>
          <p:nvPr/>
        </p:nvSpPr>
        <p:spPr>
          <a:xfrm rot="19262279">
            <a:off x="9730345" y="1918998"/>
            <a:ext cx="708917" cy="47348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9972889-6269-406D-A627-671A0ECA6E66}"/>
              </a:ext>
            </a:extLst>
          </p:cNvPr>
          <p:cNvSpPr/>
          <p:nvPr/>
        </p:nvSpPr>
        <p:spPr>
          <a:xfrm>
            <a:off x="9926163" y="2434083"/>
            <a:ext cx="1595562" cy="640491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0D36CF-2F67-44DE-B389-E14E4454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7" y="978246"/>
            <a:ext cx="1290733" cy="12907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63F45F-528F-461A-9F46-EFC053222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56" y="1128671"/>
            <a:ext cx="1140308" cy="1140308"/>
          </a:xfrm>
          <a:prstGeom prst="rect">
            <a:avLst/>
          </a:prstGeom>
        </p:spPr>
      </p:pic>
      <p:sp>
        <p:nvSpPr>
          <p:cNvPr id="7" name="吹き出し: 上矢印 6">
            <a:extLst>
              <a:ext uri="{FF2B5EF4-FFF2-40B4-BE49-F238E27FC236}">
                <a16:creationId xmlns:a16="http://schemas.microsoft.com/office/drawing/2014/main" id="{55750E00-7684-4F1E-9A5E-3538E3DF5950}"/>
              </a:ext>
            </a:extLst>
          </p:cNvPr>
          <p:cNvSpPr/>
          <p:nvPr/>
        </p:nvSpPr>
        <p:spPr>
          <a:xfrm>
            <a:off x="5912263" y="5432079"/>
            <a:ext cx="5965441" cy="121436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都市の団結と反抗を防止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84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4843D93-A92F-439C-A94A-1BD9843B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32" y="66761"/>
            <a:ext cx="5964935" cy="6724477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07D35372-0F9A-4FF9-90F6-D812461759B6}"/>
              </a:ext>
            </a:extLst>
          </p:cNvPr>
          <p:cNvSpPr/>
          <p:nvPr/>
        </p:nvSpPr>
        <p:spPr>
          <a:xfrm>
            <a:off x="1866370" y="5332288"/>
            <a:ext cx="2247748" cy="636997"/>
          </a:xfrm>
          <a:prstGeom prst="wedgeRectCallout">
            <a:avLst>
              <a:gd name="adj1" fmla="val 64575"/>
              <a:gd name="adj2" fmla="val 31056"/>
            </a:avLst>
          </a:prstGeom>
          <a:solidFill>
            <a:srgbClr val="CCCC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カルタゴ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9CFF108-62BA-4871-90B9-7E5D69E45082}"/>
              </a:ext>
            </a:extLst>
          </p:cNvPr>
          <p:cNvSpPr/>
          <p:nvPr/>
        </p:nvSpPr>
        <p:spPr>
          <a:xfrm>
            <a:off x="1482956" y="4695291"/>
            <a:ext cx="2631162" cy="636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フェニキア人</a:t>
            </a:r>
          </a:p>
        </p:txBody>
      </p:sp>
    </p:spTree>
    <p:extLst>
      <p:ext uri="{BB962C8B-B14F-4D97-AF65-F5344CB8AC3E}">
        <p14:creationId xmlns:p14="http://schemas.microsoft.com/office/powerpoint/2010/main" val="2841417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76E9D96-93A1-4AAF-BBFA-CCE469634199}"/>
              </a:ext>
            </a:extLst>
          </p:cNvPr>
          <p:cNvSpPr/>
          <p:nvPr/>
        </p:nvSpPr>
        <p:spPr>
          <a:xfrm>
            <a:off x="6132524" y="66761"/>
            <a:ext cx="6059476" cy="489895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EDF2225-7141-46E1-9317-68A3CE7D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3" y="66761"/>
            <a:ext cx="5964935" cy="6724477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EAC32C93-3CF5-4E5E-AC5A-232BC0B6C4CF}"/>
              </a:ext>
            </a:extLst>
          </p:cNvPr>
          <p:cNvSpPr/>
          <p:nvPr/>
        </p:nvSpPr>
        <p:spPr>
          <a:xfrm>
            <a:off x="4174049" y="6114277"/>
            <a:ext cx="2804280" cy="651070"/>
          </a:xfrm>
          <a:prstGeom prst="wedgeRectCallout">
            <a:avLst>
              <a:gd name="adj1" fmla="val -60214"/>
              <a:gd name="adj2" fmla="val -53801"/>
            </a:avLst>
          </a:prstGeom>
          <a:solidFill>
            <a:srgbClr val="CCCC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シチリア島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EE909C9-ACE1-4FF9-81AF-B6B98B06CB16}"/>
              </a:ext>
            </a:extLst>
          </p:cNvPr>
          <p:cNvSpPr/>
          <p:nvPr/>
        </p:nvSpPr>
        <p:spPr>
          <a:xfrm>
            <a:off x="4174049" y="5437316"/>
            <a:ext cx="2205755" cy="6510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穀倉地帯</a:t>
            </a:r>
          </a:p>
        </p:txBody>
      </p:sp>
      <p:pic>
        <p:nvPicPr>
          <p:cNvPr id="6" name="Picture 2" descr="麦のイラスト | かわいいフリー素材集 いらすとや">
            <a:extLst>
              <a:ext uri="{FF2B5EF4-FFF2-40B4-BE49-F238E27FC236}">
                <a16:creationId xmlns:a16="http://schemas.microsoft.com/office/drawing/2014/main" id="{A884CAE3-C78E-47CE-9470-41A1B84D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78" y="4958261"/>
            <a:ext cx="1045171" cy="11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100BA38D-6A36-4A09-A973-6E483DCD39EA}"/>
              </a:ext>
            </a:extLst>
          </p:cNvPr>
          <p:cNvSpPr/>
          <p:nvPr/>
        </p:nvSpPr>
        <p:spPr>
          <a:xfrm>
            <a:off x="2883996" y="3852809"/>
            <a:ext cx="1026580" cy="15411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進出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1E037F-7282-4E3D-B86C-18864669B48A}"/>
              </a:ext>
            </a:extLst>
          </p:cNvPr>
          <p:cNvSpPr/>
          <p:nvPr/>
        </p:nvSpPr>
        <p:spPr>
          <a:xfrm>
            <a:off x="339495" y="5124835"/>
            <a:ext cx="2205755" cy="651070"/>
          </a:xfrm>
          <a:prstGeom prst="rect">
            <a:avLst/>
          </a:prstGeom>
          <a:solidFill>
            <a:srgbClr val="CCCC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カルタゴ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62EEA80-E93F-40B5-B889-B4A0DEA2194E}"/>
              </a:ext>
            </a:extLst>
          </p:cNvPr>
          <p:cNvSpPr/>
          <p:nvPr/>
        </p:nvSpPr>
        <p:spPr>
          <a:xfrm>
            <a:off x="1781118" y="3201739"/>
            <a:ext cx="2205755" cy="65107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07561BB-C30A-47F3-933D-88DFDC2CE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72" y="3864359"/>
            <a:ext cx="1353039" cy="110135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4E8CCD-2867-4C8B-A9FA-C39C6076FFCD}"/>
              </a:ext>
            </a:extLst>
          </p:cNvPr>
          <p:cNvSpPr txBox="1"/>
          <p:nvPr/>
        </p:nvSpPr>
        <p:spPr>
          <a:xfrm>
            <a:off x="94544" y="66761"/>
            <a:ext cx="389233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第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</a:t>
            </a:r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ポエニ戦争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A2B564-6F26-4603-B385-02939CE0585F}"/>
              </a:ext>
            </a:extLst>
          </p:cNvPr>
          <p:cNvSpPr txBox="1"/>
          <p:nvPr/>
        </p:nvSpPr>
        <p:spPr>
          <a:xfrm>
            <a:off x="6096000" y="248997"/>
            <a:ext cx="613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戦経験の浅いローマが苦戦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5A4C9D36-C906-44AD-9D8C-A9754CA91D32}"/>
              </a:ext>
            </a:extLst>
          </p:cNvPr>
          <p:cNvSpPr/>
          <p:nvPr/>
        </p:nvSpPr>
        <p:spPr>
          <a:xfrm>
            <a:off x="8648971" y="895328"/>
            <a:ext cx="1026580" cy="64633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D7214F-A41C-4CA1-B1F1-14CD1BD01791}"/>
              </a:ext>
            </a:extLst>
          </p:cNvPr>
          <p:cNvSpPr txBox="1"/>
          <p:nvPr/>
        </p:nvSpPr>
        <p:spPr>
          <a:xfrm>
            <a:off x="6096000" y="1569123"/>
            <a:ext cx="613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が海軍を育成して勝利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BDA49FF6-3F97-4D47-8AE0-207593D97FD7}"/>
              </a:ext>
            </a:extLst>
          </p:cNvPr>
          <p:cNvSpPr/>
          <p:nvPr/>
        </p:nvSpPr>
        <p:spPr>
          <a:xfrm>
            <a:off x="8648971" y="2215454"/>
            <a:ext cx="1026580" cy="64633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6482B6-F7FF-4A63-A474-0294DCD34B09}"/>
              </a:ext>
            </a:extLst>
          </p:cNvPr>
          <p:cNvSpPr txBox="1"/>
          <p:nvPr/>
        </p:nvSpPr>
        <p:spPr>
          <a:xfrm>
            <a:off x="6138833" y="2887676"/>
            <a:ext cx="5349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シチリア島が初の</a:t>
            </a:r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E9DF2C85-832A-493A-8992-9C40970FA8DF}"/>
              </a:ext>
            </a:extLst>
          </p:cNvPr>
          <p:cNvSpPr/>
          <p:nvPr/>
        </p:nvSpPr>
        <p:spPr>
          <a:xfrm>
            <a:off x="10259668" y="3793672"/>
            <a:ext cx="1837789" cy="1148316"/>
          </a:xfrm>
          <a:prstGeom prst="wedgeRectCallout">
            <a:avLst>
              <a:gd name="adj1" fmla="val -33079"/>
              <a:gd name="adj2" fmla="val -709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海外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獲得した領土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6DE2558-7636-46E8-9DAA-E3E45304B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587" y="2551284"/>
            <a:ext cx="1219871" cy="133137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A4FD2D9-6661-4AFA-9C1B-F4AA02269B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9" y="3951136"/>
            <a:ext cx="1141229" cy="122131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43287A2-00F0-4464-9F18-B0A3B723D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9190" y="2087019"/>
            <a:ext cx="1191581" cy="9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414977A3-3D36-E14A-BCF8-5E7AFC31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4" y="37010"/>
            <a:ext cx="10457372" cy="6820990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FE882E3C-D283-4DD3-93A1-D1D01C871A54}"/>
              </a:ext>
            </a:extLst>
          </p:cNvPr>
          <p:cNvSpPr/>
          <p:nvPr/>
        </p:nvSpPr>
        <p:spPr>
          <a:xfrm>
            <a:off x="850717" y="1630650"/>
            <a:ext cx="2303086" cy="1009816"/>
          </a:xfrm>
          <a:prstGeom prst="wedgeRectCallout">
            <a:avLst>
              <a:gd name="adj1" fmla="val 37899"/>
              <a:gd name="adj2" fmla="val 853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陸攻め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162DE03-C42D-4FB8-B823-76905EE5EC65}"/>
              </a:ext>
            </a:extLst>
          </p:cNvPr>
          <p:cNvSpPr/>
          <p:nvPr/>
        </p:nvSpPr>
        <p:spPr>
          <a:xfrm rot="20004519">
            <a:off x="4185489" y="1396491"/>
            <a:ext cx="2282024" cy="912650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15BA7370-0E6D-461F-8DA8-CA3EF7C70EF2}"/>
              </a:ext>
            </a:extLst>
          </p:cNvPr>
          <p:cNvSpPr/>
          <p:nvPr/>
        </p:nvSpPr>
        <p:spPr>
          <a:xfrm>
            <a:off x="6836168" y="961680"/>
            <a:ext cx="3440812" cy="732212"/>
          </a:xfrm>
          <a:prstGeom prst="wedgeRectCallout">
            <a:avLst>
              <a:gd name="adj1" fmla="val -63624"/>
              <a:gd name="adj2" fmla="val 2705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アルプス山脈</a:t>
            </a: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ADDC6295-8C6B-D061-06F0-FF0BA83B9645}"/>
              </a:ext>
            </a:extLst>
          </p:cNvPr>
          <p:cNvSpPr/>
          <p:nvPr/>
        </p:nvSpPr>
        <p:spPr>
          <a:xfrm>
            <a:off x="6132513" y="2416136"/>
            <a:ext cx="1953015" cy="683024"/>
          </a:xfrm>
          <a:prstGeom prst="wedgeRectCallout">
            <a:avLst>
              <a:gd name="adj1" fmla="val -70910"/>
              <a:gd name="adj2" fmla="val 49694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EEB15-49A2-4172-8D72-33088963B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008" y="640594"/>
            <a:ext cx="2285836" cy="1199659"/>
          </a:xfrm>
          <a:prstGeom prst="rect">
            <a:avLst/>
          </a:prstGeom>
        </p:spPr>
      </p:pic>
      <p:pic>
        <p:nvPicPr>
          <p:cNvPr id="20" name="図 2">
            <a:extLst>
              <a:ext uri="{FF2B5EF4-FFF2-40B4-BE49-F238E27FC236}">
                <a16:creationId xmlns:a16="http://schemas.microsoft.com/office/drawing/2014/main" id="{692620F3-C5C1-424E-A673-FD2287163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90" y="3241143"/>
            <a:ext cx="1184928" cy="1508090"/>
          </a:xfrm>
          <a:prstGeom prst="rect">
            <a:avLst/>
          </a:prstGeom>
        </p:spPr>
      </p:pic>
      <p:sp>
        <p:nvSpPr>
          <p:cNvPr id="8" name="矢印: 上 7">
            <a:extLst>
              <a:ext uri="{FF2B5EF4-FFF2-40B4-BE49-F238E27FC236}">
                <a16:creationId xmlns:a16="http://schemas.microsoft.com/office/drawing/2014/main" id="{D2CC4A04-124F-45D0-9ABD-C8F0FA736F7A}"/>
              </a:ext>
            </a:extLst>
          </p:cNvPr>
          <p:cNvSpPr/>
          <p:nvPr/>
        </p:nvSpPr>
        <p:spPr>
          <a:xfrm rot="3502441">
            <a:off x="3514530" y="1257471"/>
            <a:ext cx="777363" cy="2658691"/>
          </a:xfrm>
          <a:prstGeom prst="upArrow">
            <a:avLst/>
          </a:prstGeom>
          <a:solidFill>
            <a:srgbClr val="CC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6036A055-6368-4E67-9B7D-7BB568D151DE}"/>
              </a:ext>
            </a:extLst>
          </p:cNvPr>
          <p:cNvSpPr/>
          <p:nvPr/>
        </p:nvSpPr>
        <p:spPr>
          <a:xfrm rot="19053582">
            <a:off x="4988714" y="2031463"/>
            <a:ext cx="791182" cy="991395"/>
          </a:xfrm>
          <a:prstGeom prst="downArrow">
            <a:avLst/>
          </a:prstGeom>
          <a:solidFill>
            <a:srgbClr val="CC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62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91861F65-02AF-E747-89EC-2FA52B2C7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99"/>
            <a:ext cx="5716988" cy="65808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66C1D3-BE0D-7CFE-F281-7E00C5D53B28}"/>
              </a:ext>
            </a:extLst>
          </p:cNvPr>
          <p:cNvSpPr txBox="1"/>
          <p:nvPr/>
        </p:nvSpPr>
        <p:spPr>
          <a:xfrm>
            <a:off x="1" y="165721"/>
            <a:ext cx="571698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のアルプス越え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4CCDB7CE-865F-223C-091F-CFA59B973EFD}"/>
              </a:ext>
            </a:extLst>
          </p:cNvPr>
          <p:cNvSpPr/>
          <p:nvPr/>
        </p:nvSpPr>
        <p:spPr>
          <a:xfrm>
            <a:off x="3455097" y="2215204"/>
            <a:ext cx="2979868" cy="719083"/>
          </a:xfrm>
          <a:prstGeom prst="wedgeRectCallout">
            <a:avLst>
              <a:gd name="adj1" fmla="val -60425"/>
              <a:gd name="adj2" fmla="val 235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ハンニバル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81D8B3AF-9F4C-1128-9734-6906CAE96141}"/>
              </a:ext>
            </a:extLst>
          </p:cNvPr>
          <p:cNvSpPr/>
          <p:nvPr/>
        </p:nvSpPr>
        <p:spPr>
          <a:xfrm>
            <a:off x="1032550" y="2157829"/>
            <a:ext cx="1389997" cy="719083"/>
          </a:xfrm>
          <a:prstGeom prst="wedgeRectCallout">
            <a:avLst>
              <a:gd name="adj1" fmla="val -43514"/>
              <a:gd name="adj2" fmla="val 96393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戦象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D42A2C77-7E56-8816-BB94-D46E01539AA8}"/>
              </a:ext>
            </a:extLst>
          </p:cNvPr>
          <p:cNvSpPr/>
          <p:nvPr/>
        </p:nvSpPr>
        <p:spPr>
          <a:xfrm>
            <a:off x="3593877" y="3923714"/>
            <a:ext cx="1389997" cy="719083"/>
          </a:xfrm>
          <a:prstGeom prst="wedgeRectCallout">
            <a:avLst>
              <a:gd name="adj1" fmla="val -74404"/>
              <a:gd name="adj2" fmla="val 24518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騎馬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D664A7-BD02-6862-C4E8-2C573E872781}"/>
              </a:ext>
            </a:extLst>
          </p:cNvPr>
          <p:cNvSpPr txBox="1"/>
          <p:nvPr/>
        </p:nvSpPr>
        <p:spPr>
          <a:xfrm>
            <a:off x="6781434" y="1414755"/>
            <a:ext cx="428045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戦象３０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歩兵５０，０００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騎馬９，０００</a:t>
            </a:r>
          </a:p>
        </p:txBody>
      </p:sp>
      <p:sp>
        <p:nvSpPr>
          <p:cNvPr id="10" name="吹き出し: 上矢印 9">
            <a:extLst>
              <a:ext uri="{FF2B5EF4-FFF2-40B4-BE49-F238E27FC236}">
                <a16:creationId xmlns:a16="http://schemas.microsoft.com/office/drawing/2014/main" id="{B5139221-5C66-EA0E-B5A8-A062BAFCF7CC}"/>
              </a:ext>
            </a:extLst>
          </p:cNvPr>
          <p:cNvSpPr/>
          <p:nvPr/>
        </p:nvSpPr>
        <p:spPr>
          <a:xfrm>
            <a:off x="6096000" y="3417104"/>
            <a:ext cx="5651320" cy="267959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イタリアで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14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年転戦しローマを疲弊させる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6751B39-5C55-ED3F-D745-FA4D32FD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305" y="5187948"/>
            <a:ext cx="1446683" cy="16700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6C84CF-7CF5-4E1D-E31F-CD5496EC8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660" y="634055"/>
            <a:ext cx="1665152" cy="148614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008CA87-7E7E-C45C-5C71-83B1A65FF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774" y="1222330"/>
            <a:ext cx="2099298" cy="187099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B22090-3198-A17F-9D59-820E3CBAA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091" y="2574746"/>
            <a:ext cx="1700999" cy="18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70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5631</TotalTime>
  <Words>549</Words>
  <Application>Microsoft Office PowerPoint</Application>
  <PresentationFormat>ワイド画面</PresentationFormat>
  <Paragraphs>139</Paragraphs>
  <Slides>13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4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588</cp:revision>
  <dcterms:created xsi:type="dcterms:W3CDTF">2019-06-25T21:59:19Z</dcterms:created>
  <dcterms:modified xsi:type="dcterms:W3CDTF">2024-06-04T10:46:25Z</dcterms:modified>
</cp:coreProperties>
</file>