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sldIdLst>
    <p:sldId id="519" r:id="rId2"/>
    <p:sldId id="511" r:id="rId3"/>
    <p:sldId id="795" r:id="rId4"/>
    <p:sldId id="796" r:id="rId5"/>
    <p:sldId id="562" r:id="rId6"/>
    <p:sldId id="563" r:id="rId7"/>
    <p:sldId id="797" r:id="rId8"/>
    <p:sldId id="550" r:id="rId9"/>
    <p:sldId id="564" r:id="rId10"/>
    <p:sldId id="793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EFD"/>
    <a:srgbClr val="CCCCFF"/>
    <a:srgbClr val="E91FE9"/>
    <a:srgbClr val="000000"/>
    <a:srgbClr val="FF0066"/>
    <a:srgbClr val="ED49E1"/>
    <a:srgbClr val="ED4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93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80" y="10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df855aef7cffa4d" providerId="LiveId" clId="{747EA1D4-B915-4D8A-8D50-3135B7DF7289}"/>
    <pc:docChg chg="modSld">
      <pc:chgData name="" userId="4df855aef7cffa4d" providerId="LiveId" clId="{747EA1D4-B915-4D8A-8D50-3135B7DF7289}" dt="2024-06-20T10:41:00.608" v="16" actId="20577"/>
      <pc:docMkLst>
        <pc:docMk/>
      </pc:docMkLst>
      <pc:sldChg chg="modSp">
        <pc:chgData name="" userId="4df855aef7cffa4d" providerId="LiveId" clId="{747EA1D4-B915-4D8A-8D50-3135B7DF7289}" dt="2024-06-20T10:41:00.608" v="16" actId="20577"/>
        <pc:sldMkLst>
          <pc:docMk/>
          <pc:sldMk cId="849079194" sldId="519"/>
        </pc:sldMkLst>
        <pc:spChg chg="mod">
          <ac:chgData name="" userId="4df855aef7cffa4d" providerId="LiveId" clId="{747EA1D4-B915-4D8A-8D50-3135B7DF7289}" dt="2024-06-20T10:40:42.432" v="10" actId="20577"/>
          <ac:spMkLst>
            <pc:docMk/>
            <pc:sldMk cId="849079194" sldId="519"/>
            <ac:spMk id="3" creationId="{69A88164-861B-44C5-80D9-C6730456F4BF}"/>
          </ac:spMkLst>
        </pc:spChg>
        <pc:spChg chg="mod">
          <ac:chgData name="" userId="4df855aef7cffa4d" providerId="LiveId" clId="{747EA1D4-B915-4D8A-8D50-3135B7DF7289}" dt="2024-06-20T10:40:37.235" v="3" actId="20577"/>
          <ac:spMkLst>
            <pc:docMk/>
            <pc:sldMk cId="849079194" sldId="519"/>
            <ac:spMk id="4" creationId="{786C4F06-5C97-A9FD-97A2-6FD685FC7DE3}"/>
          </ac:spMkLst>
        </pc:spChg>
        <pc:spChg chg="mod">
          <ac:chgData name="" userId="4df855aef7cffa4d" providerId="LiveId" clId="{747EA1D4-B915-4D8A-8D50-3135B7DF7289}" dt="2024-06-20T10:41:00.608" v="16" actId="20577"/>
          <ac:spMkLst>
            <pc:docMk/>
            <pc:sldMk cId="849079194" sldId="519"/>
            <ac:spMk id="6" creationId="{E1CB64D1-48BC-4AED-A444-CDAF33717AEA}"/>
          </ac:spMkLst>
        </pc:spChg>
      </pc:sldChg>
    </pc:docChg>
  </pc:docChgLst>
  <pc:docChgLst>
    <pc:chgData userId="4df855aef7cffa4d" providerId="LiveId" clId="{D362A7F5-E517-4AC8-8D7F-D472EF920981}"/>
    <pc:docChg chg="undo custSel addSld delSld modSld sldOrd">
      <pc:chgData name="" userId="4df855aef7cffa4d" providerId="LiveId" clId="{D362A7F5-E517-4AC8-8D7F-D472EF920981}" dt="2024-06-22T06:28:40.721" v="2338" actId="207"/>
      <pc:docMkLst>
        <pc:docMk/>
      </pc:docMkLst>
      <pc:sldChg chg="del">
        <pc:chgData name="" userId="4df855aef7cffa4d" providerId="LiveId" clId="{D362A7F5-E517-4AC8-8D7F-D472EF920981}" dt="2024-06-21T08:47:48.434" v="4" actId="2696"/>
        <pc:sldMkLst>
          <pc:docMk/>
          <pc:sldMk cId="3025283017" sldId="541"/>
        </pc:sldMkLst>
      </pc:sldChg>
      <pc:sldChg chg="add del">
        <pc:chgData name="" userId="4df855aef7cffa4d" providerId="LiveId" clId="{D362A7F5-E517-4AC8-8D7F-D472EF920981}" dt="2024-06-22T06:03:11.455" v="1297" actId="2696"/>
        <pc:sldMkLst>
          <pc:docMk/>
          <pc:sldMk cId="2014637298" sldId="549"/>
        </pc:sldMkLst>
      </pc:sldChg>
      <pc:sldChg chg="addSp delSp modSp add modAnim">
        <pc:chgData name="" userId="4df855aef7cffa4d" providerId="LiveId" clId="{D362A7F5-E517-4AC8-8D7F-D472EF920981}" dt="2024-06-22T06:16:53.710" v="1737" actId="478"/>
        <pc:sldMkLst>
          <pc:docMk/>
          <pc:sldMk cId="3099445129" sldId="550"/>
        </pc:sldMkLst>
        <pc:spChg chg="del">
          <ac:chgData name="" userId="4df855aef7cffa4d" providerId="LiveId" clId="{D362A7F5-E517-4AC8-8D7F-D472EF920981}" dt="2024-06-22T06:11:52.391" v="1537" actId="478"/>
          <ac:spMkLst>
            <pc:docMk/>
            <pc:sldMk cId="3099445129" sldId="550"/>
            <ac:spMk id="3" creationId="{FFFA1822-A399-C6CC-479F-2ACFDEDC121E}"/>
          </ac:spMkLst>
        </pc:spChg>
        <pc:spChg chg="del">
          <ac:chgData name="" userId="4df855aef7cffa4d" providerId="LiveId" clId="{D362A7F5-E517-4AC8-8D7F-D472EF920981}" dt="2024-06-22T06:11:52.391" v="1537" actId="478"/>
          <ac:spMkLst>
            <pc:docMk/>
            <pc:sldMk cId="3099445129" sldId="550"/>
            <ac:spMk id="4" creationId="{67CF0860-CA3E-D125-E986-09681FB9C1A7}"/>
          </ac:spMkLst>
        </pc:spChg>
        <pc:spChg chg="del">
          <ac:chgData name="" userId="4df855aef7cffa4d" providerId="LiveId" clId="{D362A7F5-E517-4AC8-8D7F-D472EF920981}" dt="2024-06-22T06:11:52.391" v="1537" actId="478"/>
          <ac:spMkLst>
            <pc:docMk/>
            <pc:sldMk cId="3099445129" sldId="550"/>
            <ac:spMk id="5" creationId="{00000000-0000-0000-0000-000000000000}"/>
          </ac:spMkLst>
        </pc:spChg>
        <pc:spChg chg="mod ord">
          <ac:chgData name="" userId="4df855aef7cffa4d" providerId="LiveId" clId="{D362A7F5-E517-4AC8-8D7F-D472EF920981}" dt="2024-06-22T06:13:00.081" v="1570" actId="1076"/>
          <ac:spMkLst>
            <pc:docMk/>
            <pc:sldMk cId="3099445129" sldId="550"/>
            <ac:spMk id="7" creationId="{00000000-0000-0000-0000-000000000000}"/>
          </ac:spMkLst>
        </pc:spChg>
        <pc:spChg chg="add mod">
          <ac:chgData name="" userId="4df855aef7cffa4d" providerId="LiveId" clId="{D362A7F5-E517-4AC8-8D7F-D472EF920981}" dt="2024-06-22T06:15:11.234" v="1661" actId="1076"/>
          <ac:spMkLst>
            <pc:docMk/>
            <pc:sldMk cId="3099445129" sldId="550"/>
            <ac:spMk id="8" creationId="{01E6268B-1FE4-4AF1-A870-8A229FFB7D12}"/>
          </ac:spMkLst>
        </pc:spChg>
        <pc:spChg chg="mod">
          <ac:chgData name="" userId="4df855aef7cffa4d" providerId="LiveId" clId="{D362A7F5-E517-4AC8-8D7F-D472EF920981}" dt="2024-06-22T06:14:03.707" v="1618" actId="1076"/>
          <ac:spMkLst>
            <pc:docMk/>
            <pc:sldMk cId="3099445129" sldId="550"/>
            <ac:spMk id="12" creationId="{00000000-0000-0000-0000-000000000000}"/>
          </ac:spMkLst>
        </pc:spChg>
        <pc:spChg chg="del">
          <ac:chgData name="" userId="4df855aef7cffa4d" providerId="LiveId" clId="{D362A7F5-E517-4AC8-8D7F-D472EF920981}" dt="2024-06-22T06:14:09.314" v="1621" actId="478"/>
          <ac:spMkLst>
            <pc:docMk/>
            <pc:sldMk cId="3099445129" sldId="550"/>
            <ac:spMk id="13" creationId="{00000000-0000-0000-0000-000000000000}"/>
          </ac:spMkLst>
        </pc:spChg>
        <pc:spChg chg="del mod">
          <ac:chgData name="" userId="4df855aef7cffa4d" providerId="LiveId" clId="{D362A7F5-E517-4AC8-8D7F-D472EF920981}" dt="2024-06-22T06:14:07.266" v="1620" actId="478"/>
          <ac:spMkLst>
            <pc:docMk/>
            <pc:sldMk cId="3099445129" sldId="550"/>
            <ac:spMk id="14" creationId="{00000000-0000-0000-0000-000000000000}"/>
          </ac:spMkLst>
        </pc:spChg>
        <pc:spChg chg="del">
          <ac:chgData name="" userId="4df855aef7cffa4d" providerId="LiveId" clId="{D362A7F5-E517-4AC8-8D7F-D472EF920981}" dt="2024-06-22T06:15:37.860" v="1669" actId="478"/>
          <ac:spMkLst>
            <pc:docMk/>
            <pc:sldMk cId="3099445129" sldId="550"/>
            <ac:spMk id="15" creationId="{00000000-0000-0000-0000-000000000000}"/>
          </ac:spMkLst>
        </pc:spChg>
        <pc:spChg chg="del">
          <ac:chgData name="" userId="4df855aef7cffa4d" providerId="LiveId" clId="{D362A7F5-E517-4AC8-8D7F-D472EF920981}" dt="2024-06-22T06:16:18.609" v="1700" actId="478"/>
          <ac:spMkLst>
            <pc:docMk/>
            <pc:sldMk cId="3099445129" sldId="550"/>
            <ac:spMk id="17" creationId="{00000000-0000-0000-0000-000000000000}"/>
          </ac:spMkLst>
        </pc:spChg>
        <pc:spChg chg="add mod">
          <ac:chgData name="" userId="4df855aef7cffa4d" providerId="LiveId" clId="{D362A7F5-E517-4AC8-8D7F-D472EF920981}" dt="2024-06-22T06:12:08.685" v="1554" actId="1076"/>
          <ac:spMkLst>
            <pc:docMk/>
            <pc:sldMk cId="3099445129" sldId="550"/>
            <ac:spMk id="19" creationId="{ABA725C8-A5B7-4CD9-B52D-413A0667F87C}"/>
          </ac:spMkLst>
        </pc:spChg>
        <pc:spChg chg="add mod">
          <ac:chgData name="" userId="4df855aef7cffa4d" providerId="LiveId" clId="{D362A7F5-E517-4AC8-8D7F-D472EF920981}" dt="2024-06-22T06:14:32.336" v="1638" actId="947"/>
          <ac:spMkLst>
            <pc:docMk/>
            <pc:sldMk cId="3099445129" sldId="550"/>
            <ac:spMk id="20" creationId="{0D9DD515-607C-47D8-BADB-787F2258AE5D}"/>
          </ac:spMkLst>
        </pc:spChg>
        <pc:spChg chg="add mod">
          <ac:chgData name="" userId="4df855aef7cffa4d" providerId="LiveId" clId="{D362A7F5-E517-4AC8-8D7F-D472EF920981}" dt="2024-06-22T06:14:54.036" v="1658" actId="1076"/>
          <ac:spMkLst>
            <pc:docMk/>
            <pc:sldMk cId="3099445129" sldId="550"/>
            <ac:spMk id="21" creationId="{FE2768C2-F9F0-46A9-A7CE-32B472F62992}"/>
          </ac:spMkLst>
        </pc:spChg>
        <pc:spChg chg="add mod">
          <ac:chgData name="" userId="4df855aef7cffa4d" providerId="LiveId" clId="{D362A7F5-E517-4AC8-8D7F-D472EF920981}" dt="2024-06-22T06:16:14.951" v="1699" actId="115"/>
          <ac:spMkLst>
            <pc:docMk/>
            <pc:sldMk cId="3099445129" sldId="550"/>
            <ac:spMk id="22" creationId="{2C822469-2B67-48D8-9223-149178BBFD3B}"/>
          </ac:spMkLst>
        </pc:spChg>
        <pc:spChg chg="add del mod">
          <ac:chgData name="" userId="4df855aef7cffa4d" providerId="LiveId" clId="{D362A7F5-E517-4AC8-8D7F-D472EF920981}" dt="2024-06-22T06:16:53.710" v="1737" actId="478"/>
          <ac:spMkLst>
            <pc:docMk/>
            <pc:sldMk cId="3099445129" sldId="550"/>
            <ac:spMk id="23" creationId="{2DE3CDF1-48D9-4F58-8E05-1811673F50A7}"/>
          </ac:spMkLst>
        </pc:spChg>
        <pc:picChg chg="add mod">
          <ac:chgData name="" userId="4df855aef7cffa4d" providerId="LiveId" clId="{D362A7F5-E517-4AC8-8D7F-D472EF920981}" dt="2024-06-22T06:12:52.959" v="1567" actId="1076"/>
          <ac:picMkLst>
            <pc:docMk/>
            <pc:sldMk cId="3099445129" sldId="550"/>
            <ac:picMk id="2" creationId="{14D01F6C-C388-4805-BB60-3D5094094585}"/>
          </ac:picMkLst>
        </pc:picChg>
        <pc:picChg chg="del mod">
          <ac:chgData name="" userId="4df855aef7cffa4d" providerId="LiveId" clId="{D362A7F5-E517-4AC8-8D7F-D472EF920981}" dt="2024-06-22T06:12:21.025" v="1556" actId="478"/>
          <ac:picMkLst>
            <pc:docMk/>
            <pc:sldMk cId="3099445129" sldId="550"/>
            <ac:picMk id="6" creationId="{00000000-0000-0000-0000-000000000000}"/>
          </ac:picMkLst>
        </pc:picChg>
        <pc:picChg chg="mod">
          <ac:chgData name="" userId="4df855aef7cffa4d" providerId="LiveId" clId="{D362A7F5-E517-4AC8-8D7F-D472EF920981}" dt="2024-06-22T06:14:04.798" v="1619" actId="1076"/>
          <ac:picMkLst>
            <pc:docMk/>
            <pc:sldMk cId="3099445129" sldId="550"/>
            <ac:picMk id="9" creationId="{00000000-0000-0000-0000-000000000000}"/>
          </ac:picMkLst>
        </pc:picChg>
        <pc:picChg chg="mod ord">
          <ac:chgData name="" userId="4df855aef7cffa4d" providerId="LiveId" clId="{D362A7F5-E517-4AC8-8D7F-D472EF920981}" dt="2024-06-22T06:15:57.490" v="1675" actId="1076"/>
          <ac:picMkLst>
            <pc:docMk/>
            <pc:sldMk cId="3099445129" sldId="550"/>
            <ac:picMk id="16" creationId="{00000000-0000-0000-0000-000000000000}"/>
          </ac:picMkLst>
        </pc:picChg>
        <pc:picChg chg="del">
          <ac:chgData name="" userId="4df855aef7cffa4d" providerId="LiveId" clId="{D362A7F5-E517-4AC8-8D7F-D472EF920981}" dt="2024-06-22T06:16:18.609" v="1700" actId="478"/>
          <ac:picMkLst>
            <pc:docMk/>
            <pc:sldMk cId="3099445129" sldId="550"/>
            <ac:picMk id="18" creationId="{00000000-0000-0000-0000-000000000000}"/>
          </ac:picMkLst>
        </pc:picChg>
      </pc:sldChg>
      <pc:sldChg chg="del">
        <pc:chgData name="" userId="4df855aef7cffa4d" providerId="LiveId" clId="{D362A7F5-E517-4AC8-8D7F-D472EF920981}" dt="2024-06-21T08:47:47.827" v="2" actId="2696"/>
        <pc:sldMkLst>
          <pc:docMk/>
          <pc:sldMk cId="3527304685" sldId="558"/>
        </pc:sldMkLst>
      </pc:sldChg>
      <pc:sldChg chg="del">
        <pc:chgData name="" userId="4df855aef7cffa4d" providerId="LiveId" clId="{D362A7F5-E517-4AC8-8D7F-D472EF920981}" dt="2024-06-21T08:47:49.201" v="5" actId="2696"/>
        <pc:sldMkLst>
          <pc:docMk/>
          <pc:sldMk cId="3915988574" sldId="559"/>
        </pc:sldMkLst>
      </pc:sldChg>
      <pc:sldChg chg="del">
        <pc:chgData name="" userId="4df855aef7cffa4d" providerId="LiveId" clId="{D362A7F5-E517-4AC8-8D7F-D472EF920981}" dt="2024-06-21T08:47:49.935" v="6" actId="2696"/>
        <pc:sldMkLst>
          <pc:docMk/>
          <pc:sldMk cId="3554991400" sldId="560"/>
        </pc:sldMkLst>
      </pc:sldChg>
      <pc:sldChg chg="add del modAnim">
        <pc:chgData name="" userId="4df855aef7cffa4d" providerId="LiveId" clId="{D362A7F5-E517-4AC8-8D7F-D472EF920981}" dt="2024-06-21T09:16:11.209" v="509" actId="2696"/>
        <pc:sldMkLst>
          <pc:docMk/>
          <pc:sldMk cId="2071630154" sldId="561"/>
        </pc:sldMkLst>
      </pc:sldChg>
      <pc:sldChg chg="delSp modSp add modAnim">
        <pc:chgData name="" userId="4df855aef7cffa4d" providerId="LiveId" clId="{D362A7F5-E517-4AC8-8D7F-D472EF920981}" dt="2024-06-22T05:53:52.916" v="1046" actId="207"/>
        <pc:sldMkLst>
          <pc:docMk/>
          <pc:sldMk cId="667528933" sldId="562"/>
        </pc:sldMkLst>
        <pc:spChg chg="del">
          <ac:chgData name="" userId="4df855aef7cffa4d" providerId="LiveId" clId="{D362A7F5-E517-4AC8-8D7F-D472EF920981}" dt="2024-06-22T05:48:12.641" v="992" actId="478"/>
          <ac:spMkLst>
            <pc:docMk/>
            <pc:sldMk cId="667528933" sldId="562"/>
            <ac:spMk id="2" creationId="{FFFA1822-A399-C6CC-479F-2ACFDEDC121E}"/>
          </ac:spMkLst>
        </pc:spChg>
        <pc:spChg chg="del">
          <ac:chgData name="" userId="4df855aef7cffa4d" providerId="LiveId" clId="{D362A7F5-E517-4AC8-8D7F-D472EF920981}" dt="2024-06-22T05:48:12.641" v="992" actId="478"/>
          <ac:spMkLst>
            <pc:docMk/>
            <pc:sldMk cId="667528933" sldId="562"/>
            <ac:spMk id="3" creationId="{67CF0860-CA3E-D125-E986-09681FB9C1A7}"/>
          </ac:spMkLst>
        </pc:spChg>
        <pc:spChg chg="del">
          <ac:chgData name="" userId="4df855aef7cffa4d" providerId="LiveId" clId="{D362A7F5-E517-4AC8-8D7F-D472EF920981}" dt="2024-06-22T05:48:12.641" v="992" actId="478"/>
          <ac:spMkLst>
            <pc:docMk/>
            <pc:sldMk cId="667528933" sldId="562"/>
            <ac:spMk id="4" creationId="{00000000-0000-0000-0000-000000000000}"/>
          </ac:spMkLst>
        </pc:spChg>
        <pc:spChg chg="del mod">
          <ac:chgData name="" userId="4df855aef7cffa4d" providerId="LiveId" clId="{D362A7F5-E517-4AC8-8D7F-D472EF920981}" dt="2024-06-22T05:52:55.033" v="1034" actId="478"/>
          <ac:spMkLst>
            <pc:docMk/>
            <pc:sldMk cId="667528933" sldId="562"/>
            <ac:spMk id="5" creationId="{00000000-0000-0000-0000-000000000000}"/>
          </ac:spMkLst>
        </pc:spChg>
        <pc:spChg chg="del mod">
          <ac:chgData name="" userId="4df855aef7cffa4d" providerId="LiveId" clId="{D362A7F5-E517-4AC8-8D7F-D472EF920981}" dt="2024-06-22T05:52:55.033" v="1034" actId="478"/>
          <ac:spMkLst>
            <pc:docMk/>
            <pc:sldMk cId="667528933" sldId="562"/>
            <ac:spMk id="6" creationId="{00000000-0000-0000-0000-000000000000}"/>
          </ac:spMkLst>
        </pc:spChg>
        <pc:spChg chg="mod">
          <ac:chgData name="" userId="4df855aef7cffa4d" providerId="LiveId" clId="{D362A7F5-E517-4AC8-8D7F-D472EF920981}" dt="2024-06-22T05:53:01.605" v="1035" actId="1076"/>
          <ac:spMkLst>
            <pc:docMk/>
            <pc:sldMk cId="667528933" sldId="562"/>
            <ac:spMk id="7" creationId="{00000000-0000-0000-0000-000000000000}"/>
          </ac:spMkLst>
        </pc:spChg>
        <pc:spChg chg="mod">
          <ac:chgData name="" userId="4df855aef7cffa4d" providerId="LiveId" clId="{D362A7F5-E517-4AC8-8D7F-D472EF920981}" dt="2024-06-22T05:53:01.605" v="1035" actId="1076"/>
          <ac:spMkLst>
            <pc:docMk/>
            <pc:sldMk cId="667528933" sldId="562"/>
            <ac:spMk id="8" creationId="{00000000-0000-0000-0000-000000000000}"/>
          </ac:spMkLst>
        </pc:spChg>
        <pc:spChg chg="mod">
          <ac:chgData name="" userId="4df855aef7cffa4d" providerId="LiveId" clId="{D362A7F5-E517-4AC8-8D7F-D472EF920981}" dt="2024-06-22T05:53:01.605" v="1035" actId="1076"/>
          <ac:spMkLst>
            <pc:docMk/>
            <pc:sldMk cId="667528933" sldId="562"/>
            <ac:spMk id="9" creationId="{00000000-0000-0000-0000-000000000000}"/>
          </ac:spMkLst>
        </pc:spChg>
        <pc:spChg chg="mod">
          <ac:chgData name="" userId="4df855aef7cffa4d" providerId="LiveId" clId="{D362A7F5-E517-4AC8-8D7F-D472EF920981}" dt="2024-06-22T05:53:01.605" v="1035" actId="1076"/>
          <ac:spMkLst>
            <pc:docMk/>
            <pc:sldMk cId="667528933" sldId="562"/>
            <ac:spMk id="10" creationId="{00000000-0000-0000-0000-000000000000}"/>
          </ac:spMkLst>
        </pc:spChg>
        <pc:spChg chg="del mod">
          <ac:chgData name="" userId="4df855aef7cffa4d" providerId="LiveId" clId="{D362A7F5-E517-4AC8-8D7F-D472EF920981}" dt="2024-06-22T05:52:55.033" v="1034" actId="478"/>
          <ac:spMkLst>
            <pc:docMk/>
            <pc:sldMk cId="667528933" sldId="562"/>
            <ac:spMk id="13" creationId="{00000000-0000-0000-0000-000000000000}"/>
          </ac:spMkLst>
        </pc:spChg>
        <pc:spChg chg="mod">
          <ac:chgData name="" userId="4df855aef7cffa4d" providerId="LiveId" clId="{D362A7F5-E517-4AC8-8D7F-D472EF920981}" dt="2024-06-22T05:53:52.916" v="1046" actId="207"/>
          <ac:spMkLst>
            <pc:docMk/>
            <pc:sldMk cId="667528933" sldId="562"/>
            <ac:spMk id="14" creationId="{00000000-0000-0000-0000-000000000000}"/>
          </ac:spMkLst>
        </pc:spChg>
        <pc:spChg chg="mod">
          <ac:chgData name="" userId="4df855aef7cffa4d" providerId="LiveId" clId="{D362A7F5-E517-4AC8-8D7F-D472EF920981}" dt="2024-06-22T05:53:21.945" v="1039" actId="207"/>
          <ac:spMkLst>
            <pc:docMk/>
            <pc:sldMk cId="667528933" sldId="562"/>
            <ac:spMk id="15" creationId="{00000000-0000-0000-0000-000000000000}"/>
          </ac:spMkLst>
        </pc:spChg>
        <pc:spChg chg="mod">
          <ac:chgData name="" userId="4df855aef7cffa4d" providerId="LiveId" clId="{D362A7F5-E517-4AC8-8D7F-D472EF920981}" dt="2024-06-22T05:53:45.370" v="1044" actId="1076"/>
          <ac:spMkLst>
            <pc:docMk/>
            <pc:sldMk cId="667528933" sldId="562"/>
            <ac:spMk id="17" creationId="{00000000-0000-0000-0000-000000000000}"/>
          </ac:spMkLst>
        </pc:spChg>
        <pc:spChg chg="del mod">
          <ac:chgData name="" userId="4df855aef7cffa4d" providerId="LiveId" clId="{D362A7F5-E517-4AC8-8D7F-D472EF920981}" dt="2024-06-22T05:53:04.398" v="1036" actId="478"/>
          <ac:spMkLst>
            <pc:docMk/>
            <pc:sldMk cId="667528933" sldId="562"/>
            <ac:spMk id="19" creationId="{00000000-0000-0000-0000-000000000000}"/>
          </ac:spMkLst>
        </pc:spChg>
        <pc:spChg chg="mod">
          <ac:chgData name="" userId="4df855aef7cffa4d" providerId="LiveId" clId="{D362A7F5-E517-4AC8-8D7F-D472EF920981}" dt="2024-06-22T05:53:08.703" v="1037" actId="1076"/>
          <ac:spMkLst>
            <pc:docMk/>
            <pc:sldMk cId="667528933" sldId="562"/>
            <ac:spMk id="21" creationId="{00000000-0000-0000-0000-000000000000}"/>
          </ac:spMkLst>
        </pc:spChg>
        <pc:spChg chg="mod">
          <ac:chgData name="" userId="4df855aef7cffa4d" providerId="LiveId" clId="{D362A7F5-E517-4AC8-8D7F-D472EF920981}" dt="2024-06-22T05:53:01.605" v="1035" actId="1076"/>
          <ac:spMkLst>
            <pc:docMk/>
            <pc:sldMk cId="667528933" sldId="562"/>
            <ac:spMk id="23" creationId="{00000000-0000-0000-0000-000000000000}"/>
          </ac:spMkLst>
        </pc:spChg>
        <pc:picChg chg="mod">
          <ac:chgData name="" userId="4df855aef7cffa4d" providerId="LiveId" clId="{D362A7F5-E517-4AC8-8D7F-D472EF920981}" dt="2024-06-22T05:53:01.605" v="1035" actId="1076"/>
          <ac:picMkLst>
            <pc:docMk/>
            <pc:sldMk cId="667528933" sldId="562"/>
            <ac:picMk id="11" creationId="{00000000-0000-0000-0000-000000000000}"/>
          </ac:picMkLst>
        </pc:picChg>
        <pc:picChg chg="mod">
          <ac:chgData name="" userId="4df855aef7cffa4d" providerId="LiveId" clId="{D362A7F5-E517-4AC8-8D7F-D472EF920981}" dt="2024-06-22T05:53:46.984" v="1045" actId="1076"/>
          <ac:picMkLst>
            <pc:docMk/>
            <pc:sldMk cId="667528933" sldId="562"/>
            <ac:picMk id="16" creationId="{00000000-0000-0000-0000-000000000000}"/>
          </ac:picMkLst>
        </pc:picChg>
        <pc:picChg chg="mod">
          <ac:chgData name="" userId="4df855aef7cffa4d" providerId="LiveId" clId="{D362A7F5-E517-4AC8-8D7F-D472EF920981}" dt="2024-06-22T05:53:01.605" v="1035" actId="1076"/>
          <ac:picMkLst>
            <pc:docMk/>
            <pc:sldMk cId="667528933" sldId="562"/>
            <ac:picMk id="18" creationId="{00000000-0000-0000-0000-000000000000}"/>
          </ac:picMkLst>
        </pc:picChg>
        <pc:picChg chg="mod">
          <ac:chgData name="" userId="4df855aef7cffa4d" providerId="LiveId" clId="{D362A7F5-E517-4AC8-8D7F-D472EF920981}" dt="2024-06-22T05:53:08.703" v="1037" actId="1076"/>
          <ac:picMkLst>
            <pc:docMk/>
            <pc:sldMk cId="667528933" sldId="562"/>
            <ac:picMk id="22" creationId="{00000000-0000-0000-0000-000000000000}"/>
          </ac:picMkLst>
        </pc:picChg>
      </pc:sldChg>
      <pc:sldChg chg="addSp delSp modSp add modAnim">
        <pc:chgData name="" userId="4df855aef7cffa4d" providerId="LiveId" clId="{D362A7F5-E517-4AC8-8D7F-D472EF920981}" dt="2024-06-22T05:59:27.569" v="1221" actId="1076"/>
        <pc:sldMkLst>
          <pc:docMk/>
          <pc:sldMk cId="2382317689" sldId="563"/>
        </pc:sldMkLst>
        <pc:spChg chg="del">
          <ac:chgData name="" userId="4df855aef7cffa4d" providerId="LiveId" clId="{D362A7F5-E517-4AC8-8D7F-D472EF920981}" dt="2024-06-22T05:54:33.845" v="1047" actId="478"/>
          <ac:spMkLst>
            <pc:docMk/>
            <pc:sldMk cId="2382317689" sldId="563"/>
            <ac:spMk id="2" creationId="{FFFA1822-A399-C6CC-479F-2ACFDEDC121E}"/>
          </ac:spMkLst>
        </pc:spChg>
        <pc:spChg chg="del">
          <ac:chgData name="" userId="4df855aef7cffa4d" providerId="LiveId" clId="{D362A7F5-E517-4AC8-8D7F-D472EF920981}" dt="2024-06-22T05:54:33.845" v="1047" actId="478"/>
          <ac:spMkLst>
            <pc:docMk/>
            <pc:sldMk cId="2382317689" sldId="563"/>
            <ac:spMk id="3" creationId="{67CF0860-CA3E-D125-E986-09681FB9C1A7}"/>
          </ac:spMkLst>
        </pc:spChg>
        <pc:spChg chg="del">
          <ac:chgData name="" userId="4df855aef7cffa4d" providerId="LiveId" clId="{D362A7F5-E517-4AC8-8D7F-D472EF920981}" dt="2024-06-22T05:54:36.300" v="1048" actId="478"/>
          <ac:spMkLst>
            <pc:docMk/>
            <pc:sldMk cId="2382317689" sldId="563"/>
            <ac:spMk id="4" creationId="{00000000-0000-0000-0000-000000000000}"/>
          </ac:spMkLst>
        </pc:spChg>
        <pc:spChg chg="mod">
          <ac:chgData name="" userId="4df855aef7cffa4d" providerId="LiveId" clId="{D362A7F5-E517-4AC8-8D7F-D472EF920981}" dt="2024-06-22T05:59:27.569" v="1221" actId="1076"/>
          <ac:spMkLst>
            <pc:docMk/>
            <pc:sldMk cId="2382317689" sldId="563"/>
            <ac:spMk id="5" creationId="{00000000-0000-0000-0000-000000000000}"/>
          </ac:spMkLst>
        </pc:spChg>
        <pc:spChg chg="mod">
          <ac:chgData name="" userId="4df855aef7cffa4d" providerId="LiveId" clId="{D362A7F5-E517-4AC8-8D7F-D472EF920981}" dt="2024-06-22T05:59:27.569" v="1221" actId="1076"/>
          <ac:spMkLst>
            <pc:docMk/>
            <pc:sldMk cId="2382317689" sldId="563"/>
            <ac:spMk id="8" creationId="{00000000-0000-0000-0000-000000000000}"/>
          </ac:spMkLst>
        </pc:spChg>
        <pc:spChg chg="mod">
          <ac:chgData name="" userId="4df855aef7cffa4d" providerId="LiveId" clId="{D362A7F5-E517-4AC8-8D7F-D472EF920981}" dt="2024-06-22T05:59:27.569" v="1221" actId="1076"/>
          <ac:spMkLst>
            <pc:docMk/>
            <pc:sldMk cId="2382317689" sldId="563"/>
            <ac:spMk id="9" creationId="{00000000-0000-0000-0000-000000000000}"/>
          </ac:spMkLst>
        </pc:spChg>
        <pc:spChg chg="mod">
          <ac:chgData name="" userId="4df855aef7cffa4d" providerId="LiveId" clId="{D362A7F5-E517-4AC8-8D7F-D472EF920981}" dt="2024-06-22T05:59:27.569" v="1221" actId="1076"/>
          <ac:spMkLst>
            <pc:docMk/>
            <pc:sldMk cId="2382317689" sldId="563"/>
            <ac:spMk id="10" creationId="{00000000-0000-0000-0000-000000000000}"/>
          </ac:spMkLst>
        </pc:spChg>
        <pc:spChg chg="add mod">
          <ac:chgData name="" userId="4df855aef7cffa4d" providerId="LiveId" clId="{D362A7F5-E517-4AC8-8D7F-D472EF920981}" dt="2024-06-22T05:59:27.569" v="1221" actId="1076"/>
          <ac:spMkLst>
            <pc:docMk/>
            <pc:sldMk cId="2382317689" sldId="563"/>
            <ac:spMk id="11" creationId="{DCE237A3-BB7B-4653-B414-A18AF607040B}"/>
          </ac:spMkLst>
        </pc:spChg>
        <pc:spChg chg="mod">
          <ac:chgData name="" userId="4df855aef7cffa4d" providerId="LiveId" clId="{D362A7F5-E517-4AC8-8D7F-D472EF920981}" dt="2024-06-22T05:59:27.569" v="1221" actId="1076"/>
          <ac:spMkLst>
            <pc:docMk/>
            <pc:sldMk cId="2382317689" sldId="563"/>
            <ac:spMk id="14" creationId="{00000000-0000-0000-0000-000000000000}"/>
          </ac:spMkLst>
        </pc:spChg>
        <pc:spChg chg="del">
          <ac:chgData name="" userId="4df855aef7cffa4d" providerId="LiveId" clId="{D362A7F5-E517-4AC8-8D7F-D472EF920981}" dt="2024-06-22T05:56:48.598" v="1162" actId="478"/>
          <ac:spMkLst>
            <pc:docMk/>
            <pc:sldMk cId="2382317689" sldId="563"/>
            <ac:spMk id="15" creationId="{00000000-0000-0000-0000-000000000000}"/>
          </ac:spMkLst>
        </pc:spChg>
        <pc:spChg chg="del">
          <ac:chgData name="" userId="4df855aef7cffa4d" providerId="LiveId" clId="{D362A7F5-E517-4AC8-8D7F-D472EF920981}" dt="2024-06-22T05:56:51.702" v="1163" actId="478"/>
          <ac:spMkLst>
            <pc:docMk/>
            <pc:sldMk cId="2382317689" sldId="563"/>
            <ac:spMk id="16" creationId="{00000000-0000-0000-0000-000000000000}"/>
          </ac:spMkLst>
        </pc:spChg>
        <pc:spChg chg="del">
          <ac:chgData name="" userId="4df855aef7cffa4d" providerId="LiveId" clId="{D362A7F5-E517-4AC8-8D7F-D472EF920981}" dt="2024-06-22T05:56:48.598" v="1162" actId="478"/>
          <ac:spMkLst>
            <pc:docMk/>
            <pc:sldMk cId="2382317689" sldId="563"/>
            <ac:spMk id="17" creationId="{00000000-0000-0000-0000-000000000000}"/>
          </ac:spMkLst>
        </pc:spChg>
        <pc:spChg chg="del">
          <ac:chgData name="" userId="4df855aef7cffa4d" providerId="LiveId" clId="{D362A7F5-E517-4AC8-8D7F-D472EF920981}" dt="2024-06-22T05:56:48.598" v="1162" actId="478"/>
          <ac:spMkLst>
            <pc:docMk/>
            <pc:sldMk cId="2382317689" sldId="563"/>
            <ac:spMk id="18" creationId="{00000000-0000-0000-0000-000000000000}"/>
          </ac:spMkLst>
        </pc:spChg>
        <pc:spChg chg="del">
          <ac:chgData name="" userId="4df855aef7cffa4d" providerId="LiveId" clId="{D362A7F5-E517-4AC8-8D7F-D472EF920981}" dt="2024-06-22T05:56:48.598" v="1162" actId="478"/>
          <ac:spMkLst>
            <pc:docMk/>
            <pc:sldMk cId="2382317689" sldId="563"/>
            <ac:spMk id="19" creationId="{00000000-0000-0000-0000-000000000000}"/>
          </ac:spMkLst>
        </pc:spChg>
        <pc:spChg chg="add mod">
          <ac:chgData name="" userId="4df855aef7cffa4d" providerId="LiveId" clId="{D362A7F5-E517-4AC8-8D7F-D472EF920981}" dt="2024-06-22T05:59:27.569" v="1221" actId="1076"/>
          <ac:spMkLst>
            <pc:docMk/>
            <pc:sldMk cId="2382317689" sldId="563"/>
            <ac:spMk id="23" creationId="{CB720B23-0B2C-41F9-B7D6-EC5B9D2B6D49}"/>
          </ac:spMkLst>
        </pc:spChg>
        <pc:spChg chg="add mod">
          <ac:chgData name="" userId="4df855aef7cffa4d" providerId="LiveId" clId="{D362A7F5-E517-4AC8-8D7F-D472EF920981}" dt="2024-06-22T05:59:27.569" v="1221" actId="1076"/>
          <ac:spMkLst>
            <pc:docMk/>
            <pc:sldMk cId="2382317689" sldId="563"/>
            <ac:spMk id="24" creationId="{4DC206B6-95ED-471D-8855-9C6D60548833}"/>
          </ac:spMkLst>
        </pc:spChg>
        <pc:picChg chg="mod">
          <ac:chgData name="" userId="4df855aef7cffa4d" providerId="LiveId" clId="{D362A7F5-E517-4AC8-8D7F-D472EF920981}" dt="2024-06-22T05:59:27.569" v="1221" actId="1076"/>
          <ac:picMkLst>
            <pc:docMk/>
            <pc:sldMk cId="2382317689" sldId="563"/>
            <ac:picMk id="6" creationId="{00000000-0000-0000-0000-000000000000}"/>
          </ac:picMkLst>
        </pc:picChg>
        <pc:picChg chg="mod">
          <ac:chgData name="" userId="4df855aef7cffa4d" providerId="LiveId" clId="{D362A7F5-E517-4AC8-8D7F-D472EF920981}" dt="2024-06-22T05:59:27.569" v="1221" actId="1076"/>
          <ac:picMkLst>
            <pc:docMk/>
            <pc:sldMk cId="2382317689" sldId="563"/>
            <ac:picMk id="7" creationId="{00000000-0000-0000-0000-000000000000}"/>
          </ac:picMkLst>
        </pc:picChg>
        <pc:picChg chg="mod">
          <ac:chgData name="" userId="4df855aef7cffa4d" providerId="LiveId" clId="{D362A7F5-E517-4AC8-8D7F-D472EF920981}" dt="2024-06-22T05:59:27.569" v="1221" actId="1076"/>
          <ac:picMkLst>
            <pc:docMk/>
            <pc:sldMk cId="2382317689" sldId="563"/>
            <ac:picMk id="13" creationId="{00000000-0000-0000-0000-000000000000}"/>
          </ac:picMkLst>
        </pc:picChg>
        <pc:picChg chg="del">
          <ac:chgData name="" userId="4df855aef7cffa4d" providerId="LiveId" clId="{D362A7F5-E517-4AC8-8D7F-D472EF920981}" dt="2024-06-22T05:56:48.598" v="1162" actId="478"/>
          <ac:picMkLst>
            <pc:docMk/>
            <pc:sldMk cId="2382317689" sldId="563"/>
            <ac:picMk id="20" creationId="{00000000-0000-0000-0000-000000000000}"/>
          </ac:picMkLst>
        </pc:picChg>
        <pc:picChg chg="del">
          <ac:chgData name="" userId="4df855aef7cffa4d" providerId="LiveId" clId="{D362A7F5-E517-4AC8-8D7F-D472EF920981}" dt="2024-06-22T05:56:51.702" v="1163" actId="478"/>
          <ac:picMkLst>
            <pc:docMk/>
            <pc:sldMk cId="2382317689" sldId="563"/>
            <ac:picMk id="21" creationId="{00000000-0000-0000-0000-000000000000}"/>
          </ac:picMkLst>
        </pc:picChg>
        <pc:picChg chg="del">
          <ac:chgData name="" userId="4df855aef7cffa4d" providerId="LiveId" clId="{D362A7F5-E517-4AC8-8D7F-D472EF920981}" dt="2024-06-22T05:56:48.598" v="1162" actId="478"/>
          <ac:picMkLst>
            <pc:docMk/>
            <pc:sldMk cId="2382317689" sldId="563"/>
            <ac:picMk id="22" creationId="{00000000-0000-0000-0000-000000000000}"/>
          </ac:picMkLst>
        </pc:picChg>
      </pc:sldChg>
      <pc:sldChg chg="addSp delSp modSp add modAnim">
        <pc:chgData name="" userId="4df855aef7cffa4d" providerId="LiveId" clId="{D362A7F5-E517-4AC8-8D7F-D472EF920981}" dt="2024-06-22T06:18:06.052" v="1877" actId="1076"/>
        <pc:sldMkLst>
          <pc:docMk/>
          <pc:sldMk cId="3300722297" sldId="564"/>
        </pc:sldMkLst>
        <pc:spChg chg="del">
          <ac:chgData name="" userId="4df855aef7cffa4d" providerId="LiveId" clId="{D362A7F5-E517-4AC8-8D7F-D472EF920981}" dt="2024-06-22T06:16:57.330" v="1738" actId="478"/>
          <ac:spMkLst>
            <pc:docMk/>
            <pc:sldMk cId="3300722297" sldId="564"/>
            <ac:spMk id="2" creationId="{FFFA1822-A399-C6CC-479F-2ACFDEDC121E}"/>
          </ac:spMkLst>
        </pc:spChg>
        <pc:spChg chg="del">
          <ac:chgData name="" userId="4df855aef7cffa4d" providerId="LiveId" clId="{D362A7F5-E517-4AC8-8D7F-D472EF920981}" dt="2024-06-22T06:16:57.330" v="1738" actId="478"/>
          <ac:spMkLst>
            <pc:docMk/>
            <pc:sldMk cId="3300722297" sldId="564"/>
            <ac:spMk id="3" creationId="{67CF0860-CA3E-D125-E986-09681FB9C1A7}"/>
          </ac:spMkLst>
        </pc:spChg>
        <pc:spChg chg="del">
          <ac:chgData name="" userId="4df855aef7cffa4d" providerId="LiveId" clId="{D362A7F5-E517-4AC8-8D7F-D472EF920981}" dt="2024-06-22T06:16:57.330" v="1738" actId="478"/>
          <ac:spMkLst>
            <pc:docMk/>
            <pc:sldMk cId="3300722297" sldId="564"/>
            <ac:spMk id="4" creationId="{00000000-0000-0000-0000-000000000000}"/>
          </ac:spMkLst>
        </pc:spChg>
        <pc:spChg chg="mod">
          <ac:chgData name="" userId="4df855aef7cffa4d" providerId="LiveId" clId="{D362A7F5-E517-4AC8-8D7F-D472EF920981}" dt="2024-06-22T06:17:01.345" v="1739" actId="13822"/>
          <ac:spMkLst>
            <pc:docMk/>
            <pc:sldMk cId="3300722297" sldId="564"/>
            <ac:spMk id="5" creationId="{00000000-0000-0000-0000-000000000000}"/>
          </ac:spMkLst>
        </pc:spChg>
        <pc:spChg chg="mod">
          <ac:chgData name="" userId="4df855aef7cffa4d" providerId="LiveId" clId="{D362A7F5-E517-4AC8-8D7F-D472EF920981}" dt="2024-06-22T06:17:05.884" v="1741" actId="13822"/>
          <ac:spMkLst>
            <pc:docMk/>
            <pc:sldMk cId="3300722297" sldId="564"/>
            <ac:spMk id="7" creationId="{00000000-0000-0000-0000-000000000000}"/>
          </ac:spMkLst>
        </pc:spChg>
        <pc:spChg chg="add mod">
          <ac:chgData name="" userId="4df855aef7cffa4d" providerId="LiveId" clId="{D362A7F5-E517-4AC8-8D7F-D472EF920981}" dt="2024-06-22T06:17:27.945" v="1779" actId="1076"/>
          <ac:spMkLst>
            <pc:docMk/>
            <pc:sldMk cId="3300722297" sldId="564"/>
            <ac:spMk id="8" creationId="{A6F3BCEC-CF6E-4A82-A155-7542A5282B4A}"/>
          </ac:spMkLst>
        </pc:spChg>
        <pc:spChg chg="add mod">
          <ac:chgData name="" userId="4df855aef7cffa4d" providerId="LiveId" clId="{D362A7F5-E517-4AC8-8D7F-D472EF920981}" dt="2024-06-22T06:18:06.052" v="1877" actId="1076"/>
          <ac:spMkLst>
            <pc:docMk/>
            <pc:sldMk cId="3300722297" sldId="564"/>
            <ac:spMk id="9" creationId="{23AD4F87-83BC-4A2F-B19A-A594F02F2564}"/>
          </ac:spMkLst>
        </pc:spChg>
      </pc:sldChg>
      <pc:sldChg chg="addSp delSp modSp">
        <pc:chgData name="" userId="4df855aef7cffa4d" providerId="LiveId" clId="{D362A7F5-E517-4AC8-8D7F-D472EF920981}" dt="2024-06-22T06:28:40.721" v="2338" actId="207"/>
        <pc:sldMkLst>
          <pc:docMk/>
          <pc:sldMk cId="980143643" sldId="793"/>
        </pc:sldMkLst>
        <pc:spChg chg="add mod">
          <ac:chgData name="" userId="4df855aef7cffa4d" providerId="LiveId" clId="{D362A7F5-E517-4AC8-8D7F-D472EF920981}" dt="2024-06-22T06:24:55.293" v="2081" actId="1076"/>
          <ac:spMkLst>
            <pc:docMk/>
            <pc:sldMk cId="980143643" sldId="793"/>
            <ac:spMk id="2" creationId="{674EA572-B2CF-4AEE-BAC2-B0BAF277BF88}"/>
          </ac:spMkLst>
        </pc:spChg>
        <pc:spChg chg="del mod">
          <ac:chgData name="" userId="4df855aef7cffa4d" providerId="LiveId" clId="{D362A7F5-E517-4AC8-8D7F-D472EF920981}" dt="2024-06-21T08:48:44.705" v="65" actId="478"/>
          <ac:spMkLst>
            <pc:docMk/>
            <pc:sldMk cId="980143643" sldId="793"/>
            <ac:spMk id="6" creationId="{3F132C36-8DA0-480E-830C-40451CD87587}"/>
          </ac:spMkLst>
        </pc:spChg>
        <pc:spChg chg="mod">
          <ac:chgData name="" userId="4df855aef7cffa4d" providerId="LiveId" clId="{D362A7F5-E517-4AC8-8D7F-D472EF920981}" dt="2024-06-22T06:23:34.313" v="2059" actId="207"/>
          <ac:spMkLst>
            <pc:docMk/>
            <pc:sldMk cId="980143643" sldId="793"/>
            <ac:spMk id="7" creationId="{F2CDD4A8-BE60-4922-B15D-012E033C7C75}"/>
          </ac:spMkLst>
        </pc:spChg>
        <pc:spChg chg="del mod">
          <ac:chgData name="" userId="4df855aef7cffa4d" providerId="LiveId" clId="{D362A7F5-E517-4AC8-8D7F-D472EF920981}" dt="2024-06-21T08:48:44.705" v="65" actId="478"/>
          <ac:spMkLst>
            <pc:docMk/>
            <pc:sldMk cId="980143643" sldId="793"/>
            <ac:spMk id="8" creationId="{1587546D-FF84-4B0A-87F2-64CF125AF519}"/>
          </ac:spMkLst>
        </pc:spChg>
        <pc:spChg chg="del mod">
          <ac:chgData name="" userId="4df855aef7cffa4d" providerId="LiveId" clId="{D362A7F5-E517-4AC8-8D7F-D472EF920981}" dt="2024-06-21T08:48:44.705" v="65" actId="478"/>
          <ac:spMkLst>
            <pc:docMk/>
            <pc:sldMk cId="980143643" sldId="793"/>
            <ac:spMk id="9" creationId="{D25AE7C5-6EFB-499A-A0B8-4C3F384DF3FD}"/>
          </ac:spMkLst>
        </pc:spChg>
        <pc:spChg chg="del mod">
          <ac:chgData name="" userId="4df855aef7cffa4d" providerId="LiveId" clId="{D362A7F5-E517-4AC8-8D7F-D472EF920981}" dt="2024-06-21T08:48:44.705" v="65" actId="478"/>
          <ac:spMkLst>
            <pc:docMk/>
            <pc:sldMk cId="980143643" sldId="793"/>
            <ac:spMk id="10" creationId="{A692C392-4681-4C3A-895D-9C1FD35F476D}"/>
          </ac:spMkLst>
        </pc:spChg>
        <pc:spChg chg="del mod">
          <ac:chgData name="" userId="4df855aef7cffa4d" providerId="LiveId" clId="{D362A7F5-E517-4AC8-8D7F-D472EF920981}" dt="2024-06-21T08:48:44.705" v="65" actId="478"/>
          <ac:spMkLst>
            <pc:docMk/>
            <pc:sldMk cId="980143643" sldId="793"/>
            <ac:spMk id="11" creationId="{6F30F0B0-3EC3-4619-B63E-522B944FAD5E}"/>
          </ac:spMkLst>
        </pc:spChg>
        <pc:spChg chg="mod">
          <ac:chgData name="" userId="4df855aef7cffa4d" providerId="LiveId" clId="{D362A7F5-E517-4AC8-8D7F-D472EF920981}" dt="2024-06-22T06:18:34.864" v="1911" actId="20577"/>
          <ac:spMkLst>
            <pc:docMk/>
            <pc:sldMk cId="980143643" sldId="793"/>
            <ac:spMk id="12" creationId="{ADAADF98-9D01-8FC8-D6BE-59ECC4E5CCA4}"/>
          </ac:spMkLst>
        </pc:spChg>
        <pc:spChg chg="mod">
          <ac:chgData name="" userId="4df855aef7cffa4d" providerId="LiveId" clId="{D362A7F5-E517-4AC8-8D7F-D472EF920981}" dt="2024-06-21T08:48:36.904" v="60" actId="14100"/>
          <ac:spMkLst>
            <pc:docMk/>
            <pc:sldMk cId="980143643" sldId="793"/>
            <ac:spMk id="13" creationId="{046E2186-6126-4D61-B668-0425D3820633}"/>
          </ac:spMkLst>
        </pc:spChg>
        <pc:spChg chg="del mod">
          <ac:chgData name="" userId="4df855aef7cffa4d" providerId="LiveId" clId="{D362A7F5-E517-4AC8-8D7F-D472EF920981}" dt="2024-06-21T08:48:44.705" v="65" actId="478"/>
          <ac:spMkLst>
            <pc:docMk/>
            <pc:sldMk cId="980143643" sldId="793"/>
            <ac:spMk id="14" creationId="{4C2E7879-19C6-4612-99C0-CC3D84E0757F}"/>
          </ac:spMkLst>
        </pc:spChg>
        <pc:spChg chg="del">
          <ac:chgData name="" userId="4df855aef7cffa4d" providerId="LiveId" clId="{D362A7F5-E517-4AC8-8D7F-D472EF920981}" dt="2024-06-21T08:48:44.705" v="65" actId="478"/>
          <ac:spMkLst>
            <pc:docMk/>
            <pc:sldMk cId="980143643" sldId="793"/>
            <ac:spMk id="15" creationId="{BE17E3CA-90A3-4E0D-9C1B-CC9C923CFA9A}"/>
          </ac:spMkLst>
        </pc:spChg>
        <pc:spChg chg="del">
          <ac:chgData name="" userId="4df855aef7cffa4d" providerId="LiveId" clId="{D362A7F5-E517-4AC8-8D7F-D472EF920981}" dt="2024-06-21T08:48:44.705" v="65" actId="478"/>
          <ac:spMkLst>
            <pc:docMk/>
            <pc:sldMk cId="980143643" sldId="793"/>
            <ac:spMk id="16" creationId="{34C7D538-9DBA-4FA2-80F7-81E2945F7B5A}"/>
          </ac:spMkLst>
        </pc:spChg>
        <pc:spChg chg="add mod">
          <ac:chgData name="" userId="4df855aef7cffa4d" providerId="LiveId" clId="{D362A7F5-E517-4AC8-8D7F-D472EF920981}" dt="2024-06-22T06:23:08.617" v="2031" actId="207"/>
          <ac:spMkLst>
            <pc:docMk/>
            <pc:sldMk cId="980143643" sldId="793"/>
            <ac:spMk id="17" creationId="{D3A18972-EA6D-4663-8A94-EDAE1A459D2B}"/>
          </ac:spMkLst>
        </pc:spChg>
        <pc:spChg chg="add mod">
          <ac:chgData name="" userId="4df855aef7cffa4d" providerId="LiveId" clId="{D362A7F5-E517-4AC8-8D7F-D472EF920981}" dt="2024-06-22T06:23:11.997" v="2032" actId="207"/>
          <ac:spMkLst>
            <pc:docMk/>
            <pc:sldMk cId="980143643" sldId="793"/>
            <ac:spMk id="18" creationId="{D42A78EE-336B-4191-BB5F-D32D0EE5CB76}"/>
          </ac:spMkLst>
        </pc:spChg>
        <pc:spChg chg="add mod">
          <ac:chgData name="" userId="4df855aef7cffa4d" providerId="LiveId" clId="{D362A7F5-E517-4AC8-8D7F-D472EF920981}" dt="2024-06-22T06:23:30.305" v="2058" actId="207"/>
          <ac:spMkLst>
            <pc:docMk/>
            <pc:sldMk cId="980143643" sldId="793"/>
            <ac:spMk id="19" creationId="{47882452-8CBC-4F15-ABA6-D522A76C412A}"/>
          </ac:spMkLst>
        </pc:spChg>
        <pc:spChg chg="add mod">
          <ac:chgData name="" userId="4df855aef7cffa4d" providerId="LiveId" clId="{D362A7F5-E517-4AC8-8D7F-D472EF920981}" dt="2024-06-22T06:23:55.866" v="2076" actId="20577"/>
          <ac:spMkLst>
            <pc:docMk/>
            <pc:sldMk cId="980143643" sldId="793"/>
            <ac:spMk id="20" creationId="{289EDF7E-BA27-43FC-98AF-134949D081FB}"/>
          </ac:spMkLst>
        </pc:spChg>
        <pc:spChg chg="add mod">
          <ac:chgData name="" userId="4df855aef7cffa4d" providerId="LiveId" clId="{D362A7F5-E517-4AC8-8D7F-D472EF920981}" dt="2024-06-22T06:27:05.428" v="2243" actId="20577"/>
          <ac:spMkLst>
            <pc:docMk/>
            <pc:sldMk cId="980143643" sldId="793"/>
            <ac:spMk id="21" creationId="{A4C3A038-5AD6-49B5-935E-6F43F12A133D}"/>
          </ac:spMkLst>
        </pc:spChg>
        <pc:spChg chg="add mod">
          <ac:chgData name="" userId="4df855aef7cffa4d" providerId="LiveId" clId="{D362A7F5-E517-4AC8-8D7F-D472EF920981}" dt="2024-06-22T06:27:20.155" v="2246" actId="1076"/>
          <ac:spMkLst>
            <pc:docMk/>
            <pc:sldMk cId="980143643" sldId="793"/>
            <ac:spMk id="22" creationId="{CBD3A74C-0F96-4EF2-B434-D03C7995D2C4}"/>
          </ac:spMkLst>
        </pc:spChg>
        <pc:spChg chg="add del mod">
          <ac:chgData name="" userId="4df855aef7cffa4d" providerId="LiveId" clId="{D362A7F5-E517-4AC8-8D7F-D472EF920981}" dt="2024-06-22T06:28:12.560" v="2308" actId="478"/>
          <ac:spMkLst>
            <pc:docMk/>
            <pc:sldMk cId="980143643" sldId="793"/>
            <ac:spMk id="23" creationId="{70155386-98E9-42ED-86EE-467321C41624}"/>
          </ac:spMkLst>
        </pc:spChg>
        <pc:spChg chg="add mod">
          <ac:chgData name="" userId="4df855aef7cffa4d" providerId="LiveId" clId="{D362A7F5-E517-4AC8-8D7F-D472EF920981}" dt="2024-06-22T06:28:40.721" v="2338" actId="207"/>
          <ac:spMkLst>
            <pc:docMk/>
            <pc:sldMk cId="980143643" sldId="793"/>
            <ac:spMk id="24" creationId="{E1DE2A41-B9F6-4F7D-AF33-CA3F1BE96BA0}"/>
          </ac:spMkLst>
        </pc:spChg>
      </pc:sldChg>
      <pc:sldChg chg="del">
        <pc:chgData name="" userId="4df855aef7cffa4d" providerId="LiveId" clId="{D362A7F5-E517-4AC8-8D7F-D472EF920981}" dt="2024-06-21T09:15:28.379" v="505" actId="2696"/>
        <pc:sldMkLst>
          <pc:docMk/>
          <pc:sldMk cId="1930258038" sldId="794"/>
        </pc:sldMkLst>
      </pc:sldChg>
      <pc:sldChg chg="del">
        <pc:chgData name="" userId="4df855aef7cffa4d" providerId="LiveId" clId="{D362A7F5-E517-4AC8-8D7F-D472EF920981}" dt="2024-06-21T08:47:47.047" v="0" actId="2696"/>
        <pc:sldMkLst>
          <pc:docMk/>
          <pc:sldMk cId="2541408085" sldId="795"/>
        </pc:sldMkLst>
      </pc:sldChg>
      <pc:sldChg chg="addSp delSp modSp add">
        <pc:chgData name="" userId="4df855aef7cffa4d" providerId="LiveId" clId="{D362A7F5-E517-4AC8-8D7F-D472EF920981}" dt="2024-06-21T09:15:53.204" v="508" actId="207"/>
        <pc:sldMkLst>
          <pc:docMk/>
          <pc:sldMk cId="3380807331" sldId="795"/>
        </pc:sldMkLst>
        <pc:spChg chg="add mod">
          <ac:chgData name="" userId="4df855aef7cffa4d" providerId="LiveId" clId="{D362A7F5-E517-4AC8-8D7F-D472EF920981}" dt="2024-06-21T08:53:45.705" v="239" actId="207"/>
          <ac:spMkLst>
            <pc:docMk/>
            <pc:sldMk cId="3380807331" sldId="795"/>
            <ac:spMk id="2" creationId="{98CBEF20-B1C6-47CF-901B-A4526A79D3FB}"/>
          </ac:spMkLst>
        </pc:spChg>
        <pc:spChg chg="add mod">
          <ac:chgData name="" userId="4df855aef7cffa4d" providerId="LiveId" clId="{D362A7F5-E517-4AC8-8D7F-D472EF920981}" dt="2024-06-21T08:52:12.980" v="160" actId="14100"/>
          <ac:spMkLst>
            <pc:docMk/>
            <pc:sldMk cId="3380807331" sldId="795"/>
            <ac:spMk id="3" creationId="{E23D20CC-D251-4862-B3D4-C270991E57FC}"/>
          </ac:spMkLst>
        </pc:spChg>
        <pc:spChg chg="add mod">
          <ac:chgData name="" userId="4df855aef7cffa4d" providerId="LiveId" clId="{D362A7F5-E517-4AC8-8D7F-D472EF920981}" dt="2024-06-21T08:52:16.806" v="161" actId="1076"/>
          <ac:spMkLst>
            <pc:docMk/>
            <pc:sldMk cId="3380807331" sldId="795"/>
            <ac:spMk id="5" creationId="{83870B0D-17E2-4A44-B66D-9F9C6B3EA59B}"/>
          </ac:spMkLst>
        </pc:spChg>
        <pc:spChg chg="add mod">
          <ac:chgData name="" userId="4df855aef7cffa4d" providerId="LiveId" clId="{D362A7F5-E517-4AC8-8D7F-D472EF920981}" dt="2024-06-21T08:53:34.521" v="237" actId="207"/>
          <ac:spMkLst>
            <pc:docMk/>
            <pc:sldMk cId="3380807331" sldId="795"/>
            <ac:spMk id="7" creationId="{AC9EBABC-D50B-488A-A1C2-F2772854D635}"/>
          </ac:spMkLst>
        </pc:spChg>
        <pc:spChg chg="add mod">
          <ac:chgData name="" userId="4df855aef7cffa4d" providerId="LiveId" clId="{D362A7F5-E517-4AC8-8D7F-D472EF920981}" dt="2024-06-21T09:11:40.416" v="399" actId="14100"/>
          <ac:spMkLst>
            <pc:docMk/>
            <pc:sldMk cId="3380807331" sldId="795"/>
            <ac:spMk id="8" creationId="{0443124F-1F88-4626-BFBC-8E1710F70022}"/>
          </ac:spMkLst>
        </pc:spChg>
        <pc:spChg chg="add mod">
          <ac:chgData name="" userId="4df855aef7cffa4d" providerId="LiveId" clId="{D362A7F5-E517-4AC8-8D7F-D472EF920981}" dt="2024-06-21T09:11:38.009" v="398" actId="14100"/>
          <ac:spMkLst>
            <pc:docMk/>
            <pc:sldMk cId="3380807331" sldId="795"/>
            <ac:spMk id="10" creationId="{1B1EFD97-2A1B-4C6C-87BC-A4D7EFABE759}"/>
          </ac:spMkLst>
        </pc:spChg>
        <pc:spChg chg="add mod">
          <ac:chgData name="" userId="4df855aef7cffa4d" providerId="LiveId" clId="{D362A7F5-E517-4AC8-8D7F-D472EF920981}" dt="2024-06-21T09:08:13.526" v="290" actId="207"/>
          <ac:spMkLst>
            <pc:docMk/>
            <pc:sldMk cId="3380807331" sldId="795"/>
            <ac:spMk id="11" creationId="{3F88858E-CB5E-4A65-8458-7D894EAC7F0E}"/>
          </ac:spMkLst>
        </pc:spChg>
        <pc:spChg chg="add del mod">
          <ac:chgData name="" userId="4df855aef7cffa4d" providerId="LiveId" clId="{D362A7F5-E517-4AC8-8D7F-D472EF920981}" dt="2024-06-21T09:09:07.610" v="336" actId="478"/>
          <ac:spMkLst>
            <pc:docMk/>
            <pc:sldMk cId="3380807331" sldId="795"/>
            <ac:spMk id="12" creationId="{139550F8-5EE7-49C5-895A-BDE54C32633C}"/>
          </ac:spMkLst>
        </pc:spChg>
        <pc:spChg chg="add mod">
          <ac:chgData name="" userId="4df855aef7cffa4d" providerId="LiveId" clId="{D362A7F5-E517-4AC8-8D7F-D472EF920981}" dt="2024-06-21T09:09:37.108" v="354" actId="1076"/>
          <ac:spMkLst>
            <pc:docMk/>
            <pc:sldMk cId="3380807331" sldId="795"/>
            <ac:spMk id="13" creationId="{A26997AD-1359-4361-8E3E-AAC06D0A00E4}"/>
          </ac:spMkLst>
        </pc:spChg>
        <pc:spChg chg="add mod">
          <ac:chgData name="" userId="4df855aef7cffa4d" providerId="LiveId" clId="{D362A7F5-E517-4AC8-8D7F-D472EF920981}" dt="2024-06-21T09:09:46.457" v="355" actId="1076"/>
          <ac:spMkLst>
            <pc:docMk/>
            <pc:sldMk cId="3380807331" sldId="795"/>
            <ac:spMk id="14" creationId="{9911905A-A62E-4A89-9AEB-BA822F1F4345}"/>
          </ac:spMkLst>
        </pc:spChg>
        <pc:spChg chg="add mod">
          <ac:chgData name="" userId="4df855aef7cffa4d" providerId="LiveId" clId="{D362A7F5-E517-4AC8-8D7F-D472EF920981}" dt="2024-06-21T09:11:05.560" v="397" actId="14100"/>
          <ac:spMkLst>
            <pc:docMk/>
            <pc:sldMk cId="3380807331" sldId="795"/>
            <ac:spMk id="15" creationId="{4598D79E-FC17-4ADF-876F-65416957B244}"/>
          </ac:spMkLst>
        </pc:spChg>
        <pc:spChg chg="add mod">
          <ac:chgData name="" userId="4df855aef7cffa4d" providerId="LiveId" clId="{D362A7F5-E517-4AC8-8D7F-D472EF920981}" dt="2024-06-21T09:15:49.050" v="507" actId="207"/>
          <ac:spMkLst>
            <pc:docMk/>
            <pc:sldMk cId="3380807331" sldId="795"/>
            <ac:spMk id="16" creationId="{F80CE3B5-0E50-4A75-B750-0C13937643B1}"/>
          </ac:spMkLst>
        </pc:spChg>
        <pc:spChg chg="add mod">
          <ac:chgData name="" userId="4df855aef7cffa4d" providerId="LiveId" clId="{D362A7F5-E517-4AC8-8D7F-D472EF920981}" dt="2024-06-21T09:15:53.204" v="508" actId="207"/>
          <ac:spMkLst>
            <pc:docMk/>
            <pc:sldMk cId="3380807331" sldId="795"/>
            <ac:spMk id="17" creationId="{B28A6A7C-0825-4470-AAEC-C8768509ACD8}"/>
          </ac:spMkLst>
        </pc:spChg>
        <pc:spChg chg="add mod">
          <ac:chgData name="" userId="4df855aef7cffa4d" providerId="LiveId" clId="{D362A7F5-E517-4AC8-8D7F-D472EF920981}" dt="2024-06-21T09:15:04.465" v="499" actId="14100"/>
          <ac:spMkLst>
            <pc:docMk/>
            <pc:sldMk cId="3380807331" sldId="795"/>
            <ac:spMk id="18" creationId="{A5ED9517-CA90-4D0C-B092-D781FB9C389E}"/>
          </ac:spMkLst>
        </pc:spChg>
        <pc:spChg chg="add del mod">
          <ac:chgData name="" userId="4df855aef7cffa4d" providerId="LiveId" clId="{D362A7F5-E517-4AC8-8D7F-D472EF920981}" dt="2024-06-21T09:15:38.041" v="506" actId="478"/>
          <ac:spMkLst>
            <pc:docMk/>
            <pc:sldMk cId="3380807331" sldId="795"/>
            <ac:spMk id="19" creationId="{AB9F0F5B-82C4-44A7-AB5E-E68F983B6647}"/>
          </ac:spMkLst>
        </pc:spChg>
        <pc:spChg chg="add mod">
          <ac:chgData name="" userId="4df855aef7cffa4d" providerId="LiveId" clId="{D362A7F5-E517-4AC8-8D7F-D472EF920981}" dt="2024-06-21T09:15:01.169" v="498" actId="1076"/>
          <ac:spMkLst>
            <pc:docMk/>
            <pc:sldMk cId="3380807331" sldId="795"/>
            <ac:spMk id="20" creationId="{3B145F34-8100-48F9-8654-0E5A9AF355B4}"/>
          </ac:spMkLst>
        </pc:spChg>
        <pc:spChg chg="add del mod">
          <ac:chgData name="" userId="4df855aef7cffa4d" providerId="LiveId" clId="{D362A7F5-E517-4AC8-8D7F-D472EF920981}" dt="2024-06-21T09:12:56.129" v="444" actId="478"/>
          <ac:spMkLst>
            <pc:docMk/>
            <pc:sldMk cId="3380807331" sldId="795"/>
            <ac:spMk id="21" creationId="{93D7C065-E261-4473-BE43-01611AB655D4}"/>
          </ac:spMkLst>
        </pc:spChg>
        <pc:spChg chg="add mod">
          <ac:chgData name="" userId="4df855aef7cffa4d" providerId="LiveId" clId="{D362A7F5-E517-4AC8-8D7F-D472EF920981}" dt="2024-06-21T09:15:01.169" v="498" actId="1076"/>
          <ac:spMkLst>
            <pc:docMk/>
            <pc:sldMk cId="3380807331" sldId="795"/>
            <ac:spMk id="22" creationId="{B4527867-B101-4B02-BD60-AF492C9A5781}"/>
          </ac:spMkLst>
        </pc:spChg>
        <pc:spChg chg="add mod">
          <ac:chgData name="" userId="4df855aef7cffa4d" providerId="LiveId" clId="{D362A7F5-E517-4AC8-8D7F-D472EF920981}" dt="2024-06-21T09:15:01.169" v="498" actId="1076"/>
          <ac:spMkLst>
            <pc:docMk/>
            <pc:sldMk cId="3380807331" sldId="795"/>
            <ac:spMk id="24" creationId="{6CC9A1AD-586B-499E-B6CD-084862D8FB1B}"/>
          </ac:spMkLst>
        </pc:spChg>
        <pc:spChg chg="add mod">
          <ac:chgData name="" userId="4df855aef7cffa4d" providerId="LiveId" clId="{D362A7F5-E517-4AC8-8D7F-D472EF920981}" dt="2024-06-21T09:15:23.976" v="504" actId="1076"/>
          <ac:spMkLst>
            <pc:docMk/>
            <pc:sldMk cId="3380807331" sldId="795"/>
            <ac:spMk id="25" creationId="{E8499D44-85BE-448A-9133-DE0B9C265061}"/>
          </ac:spMkLst>
        </pc:spChg>
        <pc:picChg chg="add del mod">
          <ac:chgData name="" userId="4df855aef7cffa4d" providerId="LiveId" clId="{D362A7F5-E517-4AC8-8D7F-D472EF920981}" dt="2024-06-21T08:52:34.278" v="163" actId="478"/>
          <ac:picMkLst>
            <pc:docMk/>
            <pc:sldMk cId="3380807331" sldId="795"/>
            <ac:picMk id="4" creationId="{9541662B-333C-4D31-8302-BDFEF6C35B16}"/>
          </ac:picMkLst>
        </pc:picChg>
        <pc:picChg chg="add mod">
          <ac:chgData name="" userId="4df855aef7cffa4d" providerId="LiveId" clId="{D362A7F5-E517-4AC8-8D7F-D472EF920981}" dt="2024-06-21T08:52:49.110" v="168" actId="1076"/>
          <ac:picMkLst>
            <pc:docMk/>
            <pc:sldMk cId="3380807331" sldId="795"/>
            <ac:picMk id="6" creationId="{3F5C2143-FF3D-47DE-9F5B-CAEABC00E6E9}"/>
          </ac:picMkLst>
        </pc:picChg>
        <pc:picChg chg="add del mod">
          <ac:chgData name="" userId="4df855aef7cffa4d" providerId="LiveId" clId="{D362A7F5-E517-4AC8-8D7F-D472EF920981}" dt="2024-06-21T08:59:52.831" v="266" actId="478"/>
          <ac:picMkLst>
            <pc:docMk/>
            <pc:sldMk cId="3380807331" sldId="795"/>
            <ac:picMk id="9" creationId="{969145E3-B19A-40CA-8049-5CE14CD295E6}"/>
          </ac:picMkLst>
        </pc:picChg>
        <pc:picChg chg="add del mod">
          <ac:chgData name="" userId="4df855aef7cffa4d" providerId="LiveId" clId="{D362A7F5-E517-4AC8-8D7F-D472EF920981}" dt="2024-06-21T09:14:08.776" v="474" actId="478"/>
          <ac:picMkLst>
            <pc:docMk/>
            <pc:sldMk cId="3380807331" sldId="795"/>
            <ac:picMk id="23" creationId="{CD601081-7D1F-436E-AB40-529FE4EAA76A}"/>
          </ac:picMkLst>
        </pc:picChg>
      </pc:sldChg>
      <pc:sldChg chg="addSp delSp modSp add ord">
        <pc:chgData name="" userId="4df855aef7cffa4d" providerId="LiveId" clId="{D362A7F5-E517-4AC8-8D7F-D472EF920981}" dt="2024-06-22T05:47:53.155" v="991" actId="14100"/>
        <pc:sldMkLst>
          <pc:docMk/>
          <pc:sldMk cId="1991223496" sldId="796"/>
        </pc:sldMkLst>
        <pc:spChg chg="add mod">
          <ac:chgData name="" userId="4df855aef7cffa4d" providerId="LiveId" clId="{D362A7F5-E517-4AC8-8D7F-D472EF920981}" dt="2024-06-21T09:24:54.180" v="842" actId="1076"/>
          <ac:spMkLst>
            <pc:docMk/>
            <pc:sldMk cId="1991223496" sldId="796"/>
            <ac:spMk id="2" creationId="{8A1B18E4-4A63-40FE-B990-40582DC99D96}"/>
          </ac:spMkLst>
        </pc:spChg>
        <pc:spChg chg="add mod ord">
          <ac:chgData name="" userId="4df855aef7cffa4d" providerId="LiveId" clId="{D362A7F5-E517-4AC8-8D7F-D472EF920981}" dt="2024-06-21T09:17:52.056" v="594" actId="1076"/>
          <ac:spMkLst>
            <pc:docMk/>
            <pc:sldMk cId="1991223496" sldId="796"/>
            <ac:spMk id="3" creationId="{3F6B0F05-4138-4E4C-8F6E-85C92EE067B6}"/>
          </ac:spMkLst>
        </pc:spChg>
        <pc:spChg chg="add mod">
          <ac:chgData name="" userId="4df855aef7cffa4d" providerId="LiveId" clId="{D362A7F5-E517-4AC8-8D7F-D472EF920981}" dt="2024-06-21T09:18:00.736" v="598" actId="1076"/>
          <ac:spMkLst>
            <pc:docMk/>
            <pc:sldMk cId="1991223496" sldId="796"/>
            <ac:spMk id="5" creationId="{6BC140FE-6298-4DEA-B486-92155ED6367D}"/>
          </ac:spMkLst>
        </pc:spChg>
        <pc:spChg chg="add mod">
          <ac:chgData name="" userId="4df855aef7cffa4d" providerId="LiveId" clId="{D362A7F5-E517-4AC8-8D7F-D472EF920981}" dt="2024-06-21T09:18:22.406" v="610" actId="207"/>
          <ac:spMkLst>
            <pc:docMk/>
            <pc:sldMk cId="1991223496" sldId="796"/>
            <ac:spMk id="6" creationId="{5ACAC30B-5C56-42BB-97C0-E67DE6D78997}"/>
          </ac:spMkLst>
        </pc:spChg>
        <pc:spChg chg="add mod">
          <ac:chgData name="" userId="4df855aef7cffa4d" providerId="LiveId" clId="{D362A7F5-E517-4AC8-8D7F-D472EF920981}" dt="2024-06-21T09:18:42.028" v="619" actId="207"/>
          <ac:spMkLst>
            <pc:docMk/>
            <pc:sldMk cId="1991223496" sldId="796"/>
            <ac:spMk id="7" creationId="{CDC01648-1749-4BB0-BDF4-161413B3CB38}"/>
          </ac:spMkLst>
        </pc:spChg>
        <pc:spChg chg="add mod">
          <ac:chgData name="" userId="4df855aef7cffa4d" providerId="LiveId" clId="{D362A7F5-E517-4AC8-8D7F-D472EF920981}" dt="2024-06-21T09:19:04.312" v="634" actId="1076"/>
          <ac:spMkLst>
            <pc:docMk/>
            <pc:sldMk cId="1991223496" sldId="796"/>
            <ac:spMk id="8" creationId="{747D2070-D6F6-4603-B898-3E1C71EFBE6C}"/>
          </ac:spMkLst>
        </pc:spChg>
        <pc:spChg chg="add mod">
          <ac:chgData name="" userId="4df855aef7cffa4d" providerId="LiveId" clId="{D362A7F5-E517-4AC8-8D7F-D472EF920981}" dt="2024-06-21T09:24:50.953" v="840" actId="1076"/>
          <ac:spMkLst>
            <pc:docMk/>
            <pc:sldMk cId="1991223496" sldId="796"/>
            <ac:spMk id="12" creationId="{03B34E5E-2DFC-485D-BE0B-146256E84647}"/>
          </ac:spMkLst>
        </pc:spChg>
        <pc:spChg chg="add mod">
          <ac:chgData name="" userId="4df855aef7cffa4d" providerId="LiveId" clId="{D362A7F5-E517-4AC8-8D7F-D472EF920981}" dt="2024-06-21T09:21:03.080" v="715" actId="14100"/>
          <ac:spMkLst>
            <pc:docMk/>
            <pc:sldMk cId="1991223496" sldId="796"/>
            <ac:spMk id="13" creationId="{4A1B192E-DDC4-4B46-B0CE-0FB943D7FEC3}"/>
          </ac:spMkLst>
        </pc:spChg>
        <pc:spChg chg="add mod">
          <ac:chgData name="" userId="4df855aef7cffa4d" providerId="LiveId" clId="{D362A7F5-E517-4AC8-8D7F-D472EF920981}" dt="2024-06-21T09:21:46.062" v="724" actId="1076"/>
          <ac:spMkLst>
            <pc:docMk/>
            <pc:sldMk cId="1991223496" sldId="796"/>
            <ac:spMk id="14" creationId="{DCD8270F-EEDC-49BA-9D24-7EBB05E77951}"/>
          </ac:spMkLst>
        </pc:spChg>
        <pc:spChg chg="add mod">
          <ac:chgData name="" userId="4df855aef7cffa4d" providerId="LiveId" clId="{D362A7F5-E517-4AC8-8D7F-D472EF920981}" dt="2024-06-22T05:46:30.963" v="873" actId="14100"/>
          <ac:spMkLst>
            <pc:docMk/>
            <pc:sldMk cId="1991223496" sldId="796"/>
            <ac:spMk id="15" creationId="{C76DFE7E-77BC-4A26-8946-DC3DB3645B8F}"/>
          </ac:spMkLst>
        </pc:spChg>
        <pc:spChg chg="add mod">
          <ac:chgData name="" userId="4df855aef7cffa4d" providerId="LiveId" clId="{D362A7F5-E517-4AC8-8D7F-D472EF920981}" dt="2024-06-21T09:23:18.704" v="785" actId="1076"/>
          <ac:spMkLst>
            <pc:docMk/>
            <pc:sldMk cId="1991223496" sldId="796"/>
            <ac:spMk id="18" creationId="{775D95E3-D460-46BD-8310-49ED1249C85A}"/>
          </ac:spMkLst>
        </pc:spChg>
        <pc:spChg chg="add mod">
          <ac:chgData name="" userId="4df855aef7cffa4d" providerId="LiveId" clId="{D362A7F5-E517-4AC8-8D7F-D472EF920981}" dt="2024-06-21T09:23:39.296" v="794" actId="1076"/>
          <ac:spMkLst>
            <pc:docMk/>
            <pc:sldMk cId="1991223496" sldId="796"/>
            <ac:spMk id="19" creationId="{D581D18D-E88C-4907-98EE-BC8A5BFFA25A}"/>
          </ac:spMkLst>
        </pc:spChg>
        <pc:spChg chg="add mod">
          <ac:chgData name="" userId="4df855aef7cffa4d" providerId="LiveId" clId="{D362A7F5-E517-4AC8-8D7F-D472EF920981}" dt="2024-06-21T09:23:45.655" v="796" actId="13822"/>
          <ac:spMkLst>
            <pc:docMk/>
            <pc:sldMk cId="1991223496" sldId="796"/>
            <ac:spMk id="20" creationId="{AF9BBE0F-A9BD-4A40-9216-4E3D02AA32D5}"/>
          </ac:spMkLst>
        </pc:spChg>
        <pc:spChg chg="add del mod">
          <ac:chgData name="" userId="4df855aef7cffa4d" providerId="LiveId" clId="{D362A7F5-E517-4AC8-8D7F-D472EF920981}" dt="2024-06-21T09:23:55.431" v="798" actId="478"/>
          <ac:spMkLst>
            <pc:docMk/>
            <pc:sldMk cId="1991223496" sldId="796"/>
            <ac:spMk id="21" creationId="{F601F9BF-245C-4A1F-B43F-1E87CA6A5AE7}"/>
          </ac:spMkLst>
        </pc:spChg>
        <pc:spChg chg="add mod">
          <ac:chgData name="" userId="4df855aef7cffa4d" providerId="LiveId" clId="{D362A7F5-E517-4AC8-8D7F-D472EF920981}" dt="2024-06-21T09:24:16.688" v="806" actId="14100"/>
          <ac:spMkLst>
            <pc:docMk/>
            <pc:sldMk cId="1991223496" sldId="796"/>
            <ac:spMk id="22" creationId="{243C210F-B831-474D-AE4F-4A305833C66C}"/>
          </ac:spMkLst>
        </pc:spChg>
        <pc:spChg chg="add mod">
          <ac:chgData name="" userId="4df855aef7cffa4d" providerId="LiveId" clId="{D362A7F5-E517-4AC8-8D7F-D472EF920981}" dt="2024-06-21T09:24:43.963" v="838" actId="1076"/>
          <ac:spMkLst>
            <pc:docMk/>
            <pc:sldMk cId="1991223496" sldId="796"/>
            <ac:spMk id="23" creationId="{2E9F79F3-A495-4C4F-A786-3DBAB79899B7}"/>
          </ac:spMkLst>
        </pc:spChg>
        <pc:spChg chg="add del mod">
          <ac:chgData name="" userId="4df855aef7cffa4d" providerId="LiveId" clId="{D362A7F5-E517-4AC8-8D7F-D472EF920981}" dt="2024-06-21T09:24:55.067" v="843" actId="478"/>
          <ac:spMkLst>
            <pc:docMk/>
            <pc:sldMk cId="1991223496" sldId="796"/>
            <ac:spMk id="24" creationId="{98E0A635-E898-435B-B1E5-2061822D3837}"/>
          </ac:spMkLst>
        </pc:spChg>
        <pc:spChg chg="add mod">
          <ac:chgData name="" userId="4df855aef7cffa4d" providerId="LiveId" clId="{D362A7F5-E517-4AC8-8D7F-D472EF920981}" dt="2024-06-21T09:25:35.623" v="867" actId="14100"/>
          <ac:spMkLst>
            <pc:docMk/>
            <pc:sldMk cId="1991223496" sldId="796"/>
            <ac:spMk id="25" creationId="{EE7975CC-1C3E-4658-A01E-1263C49A758C}"/>
          </ac:spMkLst>
        </pc:spChg>
        <pc:spChg chg="add mod">
          <ac:chgData name="" userId="4df855aef7cffa4d" providerId="LiveId" clId="{D362A7F5-E517-4AC8-8D7F-D472EF920981}" dt="2024-06-21T09:25:33.467" v="866" actId="14100"/>
          <ac:spMkLst>
            <pc:docMk/>
            <pc:sldMk cId="1991223496" sldId="796"/>
            <ac:spMk id="26" creationId="{94A66070-454B-4ABA-90DE-B492EA431164}"/>
          </ac:spMkLst>
        </pc:spChg>
        <pc:spChg chg="add mod">
          <ac:chgData name="" userId="4df855aef7cffa4d" providerId="LiveId" clId="{D362A7F5-E517-4AC8-8D7F-D472EF920981}" dt="2024-06-21T09:25:31.607" v="865" actId="14100"/>
          <ac:spMkLst>
            <pc:docMk/>
            <pc:sldMk cId="1991223496" sldId="796"/>
            <ac:spMk id="27" creationId="{142C738C-89C8-4014-87A9-B97CC05A9EF6}"/>
          </ac:spMkLst>
        </pc:spChg>
        <pc:spChg chg="add mod">
          <ac:chgData name="" userId="4df855aef7cffa4d" providerId="LiveId" clId="{D362A7F5-E517-4AC8-8D7F-D472EF920981}" dt="2024-06-22T05:47:53.155" v="991" actId="14100"/>
          <ac:spMkLst>
            <pc:docMk/>
            <pc:sldMk cId="1991223496" sldId="796"/>
            <ac:spMk id="29" creationId="{4DD24B14-F74D-4F79-9730-9046D05413EA}"/>
          </ac:spMkLst>
        </pc:spChg>
        <pc:picChg chg="add mod">
          <ac:chgData name="" userId="4df855aef7cffa4d" providerId="LiveId" clId="{D362A7F5-E517-4AC8-8D7F-D472EF920981}" dt="2024-06-21T09:17:52.056" v="594" actId="1076"/>
          <ac:picMkLst>
            <pc:docMk/>
            <pc:sldMk cId="1991223496" sldId="796"/>
            <ac:picMk id="4" creationId="{344F0797-5D07-4CE0-AD67-90F58558D94C}"/>
          </ac:picMkLst>
        </pc:picChg>
        <pc:picChg chg="add mod">
          <ac:chgData name="" userId="4df855aef7cffa4d" providerId="LiveId" clId="{D362A7F5-E517-4AC8-8D7F-D472EF920981}" dt="2024-06-21T09:19:30.672" v="639" actId="1076"/>
          <ac:picMkLst>
            <pc:docMk/>
            <pc:sldMk cId="1991223496" sldId="796"/>
            <ac:picMk id="9" creationId="{C2024538-AC74-4CF3-AA17-DD6D0B3B6A00}"/>
          </ac:picMkLst>
        </pc:picChg>
        <pc:picChg chg="add del">
          <ac:chgData name="" userId="4df855aef7cffa4d" providerId="LiveId" clId="{D362A7F5-E517-4AC8-8D7F-D472EF920981}" dt="2024-06-21T09:19:53.699" v="641" actId="478"/>
          <ac:picMkLst>
            <pc:docMk/>
            <pc:sldMk cId="1991223496" sldId="796"/>
            <ac:picMk id="10" creationId="{47C3890E-B233-487A-AEC2-D066D286E529}"/>
          </ac:picMkLst>
        </pc:picChg>
        <pc:picChg chg="add mod">
          <ac:chgData name="" userId="4df855aef7cffa4d" providerId="LiveId" clId="{D362A7F5-E517-4AC8-8D7F-D472EF920981}" dt="2024-06-21T09:20:29.456" v="658" actId="1076"/>
          <ac:picMkLst>
            <pc:docMk/>
            <pc:sldMk cId="1991223496" sldId="796"/>
            <ac:picMk id="11" creationId="{BAF6F178-7F20-407D-9ADB-9725A0785335}"/>
          </ac:picMkLst>
        </pc:picChg>
        <pc:picChg chg="add del mod">
          <ac:chgData name="" userId="4df855aef7cffa4d" providerId="LiveId" clId="{D362A7F5-E517-4AC8-8D7F-D472EF920981}" dt="2024-06-21T09:22:21.566" v="728" actId="478"/>
          <ac:picMkLst>
            <pc:docMk/>
            <pc:sldMk cId="1991223496" sldId="796"/>
            <ac:picMk id="16" creationId="{7A38D136-73DE-4D4D-B74B-CEDFE5931267}"/>
          </ac:picMkLst>
        </pc:picChg>
        <pc:picChg chg="add mod">
          <ac:chgData name="" userId="4df855aef7cffa4d" providerId="LiveId" clId="{D362A7F5-E517-4AC8-8D7F-D472EF920981}" dt="2024-06-21T09:23:29.968" v="791" actId="1076"/>
          <ac:picMkLst>
            <pc:docMk/>
            <pc:sldMk cId="1991223496" sldId="796"/>
            <ac:picMk id="17" creationId="{4890F32C-3C94-4915-AE03-3672DA51D675}"/>
          </ac:picMkLst>
        </pc:picChg>
        <pc:picChg chg="add mod">
          <ac:chgData name="" userId="4df855aef7cffa4d" providerId="LiveId" clId="{D362A7F5-E517-4AC8-8D7F-D472EF920981}" dt="2024-06-21T09:26:01.552" v="872" actId="1076"/>
          <ac:picMkLst>
            <pc:docMk/>
            <pc:sldMk cId="1991223496" sldId="796"/>
            <ac:picMk id="28" creationId="{FD792B5E-18A1-4273-B22D-D490FE24B454}"/>
          </ac:picMkLst>
        </pc:picChg>
      </pc:sldChg>
      <pc:sldChg chg="del">
        <pc:chgData name="" userId="4df855aef7cffa4d" providerId="LiveId" clId="{D362A7F5-E517-4AC8-8D7F-D472EF920981}" dt="2024-06-21T08:47:47.471" v="1" actId="2696"/>
        <pc:sldMkLst>
          <pc:docMk/>
          <pc:sldMk cId="4002465596" sldId="796"/>
        </pc:sldMkLst>
      </pc:sldChg>
      <pc:sldChg chg="del">
        <pc:chgData name="" userId="4df855aef7cffa4d" providerId="LiveId" clId="{D362A7F5-E517-4AC8-8D7F-D472EF920981}" dt="2024-06-21T08:47:48.144" v="3" actId="2696"/>
        <pc:sldMkLst>
          <pc:docMk/>
          <pc:sldMk cId="1884539628" sldId="797"/>
        </pc:sldMkLst>
      </pc:sldChg>
      <pc:sldChg chg="addSp delSp modSp add">
        <pc:chgData name="" userId="4df855aef7cffa4d" providerId="LiveId" clId="{D362A7F5-E517-4AC8-8D7F-D472EF920981}" dt="2024-06-22T06:11:39.084" v="1536" actId="1076"/>
        <pc:sldMkLst>
          <pc:docMk/>
          <pc:sldMk cId="1953211031" sldId="797"/>
        </pc:sldMkLst>
        <pc:spChg chg="add mod">
          <ac:chgData name="" userId="4df855aef7cffa4d" providerId="LiveId" clId="{D362A7F5-E517-4AC8-8D7F-D472EF920981}" dt="2024-06-22T06:02:52.103" v="1291" actId="14100"/>
          <ac:spMkLst>
            <pc:docMk/>
            <pc:sldMk cId="1953211031" sldId="797"/>
            <ac:spMk id="2" creationId="{07A1BA15-C8A8-4C43-BAE6-B04697638985}"/>
          </ac:spMkLst>
        </pc:spChg>
        <pc:spChg chg="add del mod">
          <ac:chgData name="" userId="4df855aef7cffa4d" providerId="LiveId" clId="{D362A7F5-E517-4AC8-8D7F-D472EF920981}" dt="2024-06-22T06:01:13.010" v="1255" actId="478"/>
          <ac:spMkLst>
            <pc:docMk/>
            <pc:sldMk cId="1953211031" sldId="797"/>
            <ac:spMk id="3" creationId="{38F85BA9-6266-4D3E-9983-BC4CC05293A7}"/>
          </ac:spMkLst>
        </pc:spChg>
        <pc:spChg chg="add mod">
          <ac:chgData name="" userId="4df855aef7cffa4d" providerId="LiveId" clId="{D362A7F5-E517-4AC8-8D7F-D472EF920981}" dt="2024-06-22T06:03:38.159" v="1301" actId="1076"/>
          <ac:spMkLst>
            <pc:docMk/>
            <pc:sldMk cId="1953211031" sldId="797"/>
            <ac:spMk id="4" creationId="{52C9D11F-AB1A-4794-BDAF-2832165BFA4B}"/>
          </ac:spMkLst>
        </pc:spChg>
        <pc:spChg chg="add mod">
          <ac:chgData name="" userId="4df855aef7cffa4d" providerId="LiveId" clId="{D362A7F5-E517-4AC8-8D7F-D472EF920981}" dt="2024-06-22T06:02:46.566" v="1290" actId="1076"/>
          <ac:spMkLst>
            <pc:docMk/>
            <pc:sldMk cId="1953211031" sldId="797"/>
            <ac:spMk id="5" creationId="{B7D20FB8-4A0B-4276-93BC-49C8DF2B03BF}"/>
          </ac:spMkLst>
        </pc:spChg>
        <pc:spChg chg="add mod">
          <ac:chgData name="" userId="4df855aef7cffa4d" providerId="LiveId" clId="{D362A7F5-E517-4AC8-8D7F-D472EF920981}" dt="2024-06-22T06:02:46.566" v="1290" actId="1076"/>
          <ac:spMkLst>
            <pc:docMk/>
            <pc:sldMk cId="1953211031" sldId="797"/>
            <ac:spMk id="7" creationId="{D8C23E72-6390-4D8E-879E-63EE61E521C6}"/>
          </ac:spMkLst>
        </pc:spChg>
        <pc:spChg chg="add del mod">
          <ac:chgData name="" userId="4df855aef7cffa4d" providerId="LiveId" clId="{D362A7F5-E517-4AC8-8D7F-D472EF920981}" dt="2024-06-22T06:00:46.495" v="1237" actId="478"/>
          <ac:spMkLst>
            <pc:docMk/>
            <pc:sldMk cId="1953211031" sldId="797"/>
            <ac:spMk id="12" creationId="{549053F5-624C-40C7-994C-B70645261F5C}"/>
          </ac:spMkLst>
        </pc:spChg>
        <pc:spChg chg="add mod">
          <ac:chgData name="" userId="4df855aef7cffa4d" providerId="LiveId" clId="{D362A7F5-E517-4AC8-8D7F-D472EF920981}" dt="2024-06-22T06:01:09.270" v="1253" actId="1076"/>
          <ac:spMkLst>
            <pc:docMk/>
            <pc:sldMk cId="1953211031" sldId="797"/>
            <ac:spMk id="13" creationId="{4092B24D-4B7E-44ED-866D-9CC199AD20DF}"/>
          </ac:spMkLst>
        </pc:spChg>
        <pc:spChg chg="add mod">
          <ac:chgData name="" userId="4df855aef7cffa4d" providerId="LiveId" clId="{D362A7F5-E517-4AC8-8D7F-D472EF920981}" dt="2024-06-22T06:11:39.084" v="1536" actId="1076"/>
          <ac:spMkLst>
            <pc:docMk/>
            <pc:sldMk cId="1953211031" sldId="797"/>
            <ac:spMk id="15" creationId="{2D8FE63C-DF2C-4866-AA31-425A8D5865A5}"/>
          </ac:spMkLst>
        </pc:spChg>
        <pc:spChg chg="add del mod">
          <ac:chgData name="" userId="4df855aef7cffa4d" providerId="LiveId" clId="{D362A7F5-E517-4AC8-8D7F-D472EF920981}" dt="2024-06-22T06:10:37.541" v="1447"/>
          <ac:spMkLst>
            <pc:docMk/>
            <pc:sldMk cId="1953211031" sldId="797"/>
            <ac:spMk id="16" creationId="{011EB48B-4B3C-4E03-8377-B3B11C20D6A4}"/>
          </ac:spMkLst>
        </pc:spChg>
        <pc:spChg chg="add mod">
          <ac:chgData name="" userId="4df855aef7cffa4d" providerId="LiveId" clId="{D362A7F5-E517-4AC8-8D7F-D472EF920981}" dt="2024-06-22T06:11:39.084" v="1536" actId="1076"/>
          <ac:spMkLst>
            <pc:docMk/>
            <pc:sldMk cId="1953211031" sldId="797"/>
            <ac:spMk id="17" creationId="{B4CC5E37-08DA-4873-85AF-CB06511FF292}"/>
          </ac:spMkLst>
        </pc:spChg>
        <pc:spChg chg="add mod">
          <ac:chgData name="" userId="4df855aef7cffa4d" providerId="LiveId" clId="{D362A7F5-E517-4AC8-8D7F-D472EF920981}" dt="2024-06-22T06:11:39.084" v="1536" actId="1076"/>
          <ac:spMkLst>
            <pc:docMk/>
            <pc:sldMk cId="1953211031" sldId="797"/>
            <ac:spMk id="18" creationId="{BBB99AC8-EF02-4A73-A3B1-AD3177A8C9A4}"/>
          </ac:spMkLst>
        </pc:spChg>
        <pc:picChg chg="add mod">
          <ac:chgData name="" userId="4df855aef7cffa4d" providerId="LiveId" clId="{D362A7F5-E517-4AC8-8D7F-D472EF920981}" dt="2024-06-22T06:02:46.566" v="1290" actId="1076"/>
          <ac:picMkLst>
            <pc:docMk/>
            <pc:sldMk cId="1953211031" sldId="797"/>
            <ac:picMk id="6" creationId="{2EA3B53F-AFF6-4268-8E78-EF48A521872F}"/>
          </ac:picMkLst>
        </pc:picChg>
        <pc:picChg chg="add mod">
          <ac:chgData name="" userId="4df855aef7cffa4d" providerId="LiveId" clId="{D362A7F5-E517-4AC8-8D7F-D472EF920981}" dt="2024-06-22T06:02:46.566" v="1290" actId="1076"/>
          <ac:picMkLst>
            <pc:docMk/>
            <pc:sldMk cId="1953211031" sldId="797"/>
            <ac:picMk id="8" creationId="{EA090231-69F9-4AE5-B5A6-A60D495CAD96}"/>
          </ac:picMkLst>
        </pc:picChg>
        <pc:picChg chg="add mod">
          <ac:chgData name="" userId="4df855aef7cffa4d" providerId="LiveId" clId="{D362A7F5-E517-4AC8-8D7F-D472EF920981}" dt="2024-06-22T06:03:38.159" v="1301" actId="1076"/>
          <ac:picMkLst>
            <pc:docMk/>
            <pc:sldMk cId="1953211031" sldId="797"/>
            <ac:picMk id="9" creationId="{AE9B300F-2B60-4E1A-B16A-EE664DA0BF99}"/>
          </ac:picMkLst>
        </pc:picChg>
        <pc:picChg chg="add del">
          <ac:chgData name="" userId="4df855aef7cffa4d" providerId="LiveId" clId="{D362A7F5-E517-4AC8-8D7F-D472EF920981}" dt="2024-06-22T05:59:40.593" v="1223" actId="478"/>
          <ac:picMkLst>
            <pc:docMk/>
            <pc:sldMk cId="1953211031" sldId="797"/>
            <ac:picMk id="10" creationId="{A44598CE-D5C9-468C-8CB1-C8D4196FD89D}"/>
          </ac:picMkLst>
        </pc:picChg>
        <pc:picChg chg="add del">
          <ac:chgData name="" userId="4df855aef7cffa4d" providerId="LiveId" clId="{D362A7F5-E517-4AC8-8D7F-D472EF920981}" dt="2024-06-22T06:00:25.579" v="1225" actId="478"/>
          <ac:picMkLst>
            <pc:docMk/>
            <pc:sldMk cId="1953211031" sldId="797"/>
            <ac:picMk id="11" creationId="{45E20B79-1FB1-43B5-BD08-E78EDBD72BF4}"/>
          </ac:picMkLst>
        </pc:picChg>
        <pc:picChg chg="add mod">
          <ac:chgData name="" userId="4df855aef7cffa4d" providerId="LiveId" clId="{D362A7F5-E517-4AC8-8D7F-D472EF920981}" dt="2024-06-22T06:03:32.463" v="1299" actId="1076"/>
          <ac:picMkLst>
            <pc:docMk/>
            <pc:sldMk cId="1953211031" sldId="797"/>
            <ac:picMk id="14" creationId="{04AACE4B-B6C7-46B1-9FD3-081EF84285E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465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87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6/21/2024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6/21/2024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6/21/2024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6/21/2024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6/21/2024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6/21/2024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6/21/2024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6/21/2024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6/21/2024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6/21/2024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6/21/2024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6/21/2024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257174" y="1787935"/>
            <a:ext cx="116776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6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内乱の１世紀③</a:t>
            </a:r>
            <a:endParaRPr lang="en-US" altLang="ja-JP" sz="96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ctr"/>
            <a:r>
              <a:rPr lang="ja-JP" altLang="en-US" sz="80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（第２回三頭政治）</a:t>
            </a:r>
            <a:endParaRPr lang="en-US" altLang="ja-JP" sz="80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-1" y="114806"/>
            <a:ext cx="10982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ローマ⑦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B64D1-48BC-4AED-A444-CDAF33717AEA}"/>
              </a:ext>
            </a:extLst>
          </p:cNvPr>
          <p:cNvSpPr txBox="1"/>
          <p:nvPr/>
        </p:nvSpPr>
        <p:spPr>
          <a:xfrm>
            <a:off x="136987" y="5100888"/>
            <a:ext cx="119180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u="sng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「</a:t>
            </a:r>
            <a:r>
              <a:rPr lang="ja-JP" altLang="en-US" sz="44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内乱の</a:t>
            </a:r>
            <a:r>
              <a:rPr lang="en-US" altLang="ja-JP" sz="44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1</a:t>
            </a:r>
            <a:r>
              <a:rPr lang="ja-JP" altLang="en-US" sz="44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世紀」はどのような形で</a:t>
            </a:r>
            <a:endParaRPr lang="en-US" altLang="ja-JP" sz="4400" u="sng" dirty="0">
              <a:uFill>
                <a:solidFill>
                  <a:srgbClr val="FFFF00"/>
                </a:solidFill>
              </a:uFill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r"/>
            <a:r>
              <a:rPr lang="ja-JP" altLang="en-US" sz="44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終わったのか？</a:t>
            </a: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7">
            <a:extLst>
              <a:ext uri="{FF2B5EF4-FFF2-40B4-BE49-F238E27FC236}">
                <a16:creationId xmlns:a16="http://schemas.microsoft.com/office/drawing/2014/main" id="{4CC56505-077E-4FFB-EB72-F9E488F9EFF2}"/>
              </a:ext>
            </a:extLst>
          </p:cNvPr>
          <p:cNvSpPr/>
          <p:nvPr/>
        </p:nvSpPr>
        <p:spPr>
          <a:xfrm>
            <a:off x="235090" y="58820"/>
            <a:ext cx="11790333" cy="6650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E2186-6126-4D61-B668-0425D3820633}"/>
              </a:ext>
            </a:extLst>
          </p:cNvPr>
          <p:cNvSpPr txBox="1"/>
          <p:nvPr/>
        </p:nvSpPr>
        <p:spPr>
          <a:xfrm>
            <a:off x="245364" y="60661"/>
            <a:ext cx="753766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内乱の１世紀③（第２回三頭政治）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DAADF98-9D01-8FC8-D6BE-59ECC4E5CCA4}"/>
              </a:ext>
            </a:extLst>
          </p:cNvPr>
          <p:cNvSpPr/>
          <p:nvPr/>
        </p:nvSpPr>
        <p:spPr>
          <a:xfrm>
            <a:off x="384381" y="790941"/>
            <a:ext cx="4421536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第２回三頭政治の結成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2CDD4A8-BE60-4922-B15D-012E033C7C75}"/>
              </a:ext>
            </a:extLst>
          </p:cNvPr>
          <p:cNvSpPr txBox="1"/>
          <p:nvPr/>
        </p:nvSpPr>
        <p:spPr>
          <a:xfrm>
            <a:off x="407340" y="1450117"/>
            <a:ext cx="7537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・第２回</a:t>
            </a:r>
            <a:r>
              <a:rPr lang="ja-JP" altLang="en-US" sz="32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三頭政治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：対元老院共和派同盟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3A18972-EA6D-4663-8A94-EDAE1A459D2B}"/>
              </a:ext>
            </a:extLst>
          </p:cNvPr>
          <p:cNvSpPr txBox="1"/>
          <p:nvPr/>
        </p:nvSpPr>
        <p:spPr>
          <a:xfrm>
            <a:off x="875172" y="2018785"/>
            <a:ext cx="7537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アントニウス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：カエサルの筆頭部下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42A78EE-336B-4191-BB5F-D32D0EE5CB76}"/>
              </a:ext>
            </a:extLst>
          </p:cNvPr>
          <p:cNvSpPr txBox="1"/>
          <p:nvPr/>
        </p:nvSpPr>
        <p:spPr>
          <a:xfrm>
            <a:off x="875172" y="2541738"/>
            <a:ext cx="7537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レピドゥス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：カエサルの部下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7882452-8CBC-4F15-ABA6-D522A76C412A}"/>
              </a:ext>
            </a:extLst>
          </p:cNvPr>
          <p:cNvSpPr txBox="1"/>
          <p:nvPr/>
        </p:nvSpPr>
        <p:spPr>
          <a:xfrm>
            <a:off x="875172" y="3048584"/>
            <a:ext cx="7537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オクタウィアヌス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：カエサルの養子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89EDF7E-BA27-43FC-98AF-134949D081FB}"/>
              </a:ext>
            </a:extLst>
          </p:cNvPr>
          <p:cNvSpPr/>
          <p:nvPr/>
        </p:nvSpPr>
        <p:spPr>
          <a:xfrm>
            <a:off x="384381" y="3633359"/>
            <a:ext cx="4421536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第２回三頭政治の崩壊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4C3A038-5AD6-49B5-935E-6F43F12A133D}"/>
              </a:ext>
            </a:extLst>
          </p:cNvPr>
          <p:cNvSpPr txBox="1"/>
          <p:nvPr/>
        </p:nvSpPr>
        <p:spPr>
          <a:xfrm>
            <a:off x="384381" y="4302083"/>
            <a:ext cx="11641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アントニウス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クレオパトラ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（エジプト女王）と結託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左大かっこ 1">
            <a:extLst>
              <a:ext uri="{FF2B5EF4-FFF2-40B4-BE49-F238E27FC236}">
                <a16:creationId xmlns:a16="http://schemas.microsoft.com/office/drawing/2014/main" id="{674EA572-B2CF-4AEE-BAC2-B0BAF277BF88}"/>
              </a:ext>
            </a:extLst>
          </p:cNvPr>
          <p:cNvSpPr/>
          <p:nvPr/>
        </p:nvSpPr>
        <p:spPr>
          <a:xfrm>
            <a:off x="875172" y="2062886"/>
            <a:ext cx="258484" cy="143026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BD3A74C-0F96-4EF2-B434-D03C7995D2C4}"/>
              </a:ext>
            </a:extLst>
          </p:cNvPr>
          <p:cNvSpPr txBox="1"/>
          <p:nvPr/>
        </p:nvSpPr>
        <p:spPr>
          <a:xfrm>
            <a:off x="407340" y="4886858"/>
            <a:ext cx="9019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オクタウィアヌス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レピドゥス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を政界追放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1DE2A41-B9F6-4F7D-AF33-CA3F1BE96BA0}"/>
              </a:ext>
            </a:extLst>
          </p:cNvPr>
          <p:cNvSpPr txBox="1"/>
          <p:nvPr/>
        </p:nvSpPr>
        <p:spPr>
          <a:xfrm>
            <a:off x="407340" y="5427561"/>
            <a:ext cx="11549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アクティウムの海戦</a:t>
            </a:r>
            <a:endParaRPr lang="en-US" altLang="ja-JP" sz="3200" dirty="0">
              <a:solidFill>
                <a:srgbClr val="FFFF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アントニウス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（負）　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VS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オクタウィアヌス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（勝）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14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>
            <a:extLst>
              <a:ext uri="{FF2B5EF4-FFF2-40B4-BE49-F238E27FC236}">
                <a16:creationId xmlns:a16="http://schemas.microsoft.com/office/drawing/2014/main" id="{662BF26B-52E2-B196-E464-10433B0AC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4" y="995125"/>
            <a:ext cx="12201684" cy="4867750"/>
          </a:xfrm>
          <a:prstGeom prst="rect">
            <a:avLst/>
          </a:prstGeom>
        </p:spPr>
      </p:pic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AAD09AF2-3EFA-B1AC-40D3-04F640207D6B}"/>
              </a:ext>
            </a:extLst>
          </p:cNvPr>
          <p:cNvSpPr/>
          <p:nvPr/>
        </p:nvSpPr>
        <p:spPr>
          <a:xfrm>
            <a:off x="6533753" y="4752606"/>
            <a:ext cx="1028699" cy="500384"/>
          </a:xfrm>
          <a:prstGeom prst="wedgeRectCallout">
            <a:avLst>
              <a:gd name="adj1" fmla="val 68548"/>
              <a:gd name="adj2" fmla="val -3092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ここ</a:t>
            </a:r>
            <a:endParaRPr lang="ja-JP" altLang="en-US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B2CEE2-A119-45DD-A9CD-4FAD345C6C33}"/>
              </a:ext>
            </a:extLst>
          </p:cNvPr>
          <p:cNvSpPr txBox="1"/>
          <p:nvPr/>
        </p:nvSpPr>
        <p:spPr>
          <a:xfrm>
            <a:off x="8040650" y="5862875"/>
            <a:ext cx="41610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詳説世界史研究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山川出版社</a:t>
            </a:r>
          </a:p>
        </p:txBody>
      </p:sp>
      <p:sp>
        <p:nvSpPr>
          <p:cNvPr id="3" name="フレーム 2">
            <a:extLst>
              <a:ext uri="{FF2B5EF4-FFF2-40B4-BE49-F238E27FC236}">
                <a16:creationId xmlns:a16="http://schemas.microsoft.com/office/drawing/2014/main" id="{1140DEB7-E073-426C-BB8E-70D4CB672700}"/>
              </a:ext>
            </a:extLst>
          </p:cNvPr>
          <p:cNvSpPr/>
          <p:nvPr/>
        </p:nvSpPr>
        <p:spPr>
          <a:xfrm>
            <a:off x="7793665" y="2259597"/>
            <a:ext cx="927469" cy="3603278"/>
          </a:xfrm>
          <a:prstGeom prst="frame">
            <a:avLst>
              <a:gd name="adj1" fmla="val 111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1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CBEF20-B1C6-47CF-901B-A4526A79D3FB}"/>
              </a:ext>
            </a:extLst>
          </p:cNvPr>
          <p:cNvSpPr/>
          <p:nvPr/>
        </p:nvSpPr>
        <p:spPr>
          <a:xfrm>
            <a:off x="0" y="97853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カエサル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の死後</a:t>
            </a:r>
            <a:r>
              <a:rPr lang="en-US" altLang="ja-JP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23D20CC-D251-4862-B3D4-C270991E57FC}"/>
              </a:ext>
            </a:extLst>
          </p:cNvPr>
          <p:cNvSpPr/>
          <p:nvPr/>
        </p:nvSpPr>
        <p:spPr>
          <a:xfrm>
            <a:off x="95693" y="754060"/>
            <a:ext cx="3221665" cy="413691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870B0D-17E2-4A44-B66D-9F9C6B3EA59B}"/>
              </a:ext>
            </a:extLst>
          </p:cNvPr>
          <p:cNvSpPr txBox="1"/>
          <p:nvPr/>
        </p:nvSpPr>
        <p:spPr>
          <a:xfrm>
            <a:off x="216104" y="4152466"/>
            <a:ext cx="29583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元老院共和派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F5C2143-FF3D-47DE-9F5B-CAEABC00E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39" y="2881423"/>
            <a:ext cx="1903710" cy="1470616"/>
          </a:xfrm>
          <a:prstGeom prst="rect">
            <a:avLst/>
          </a:prstGeom>
        </p:spPr>
      </p:pic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AC9EBABC-D50B-488A-A1C2-F2772854D635}"/>
              </a:ext>
            </a:extLst>
          </p:cNvPr>
          <p:cNvSpPr/>
          <p:nvPr/>
        </p:nvSpPr>
        <p:spPr>
          <a:xfrm>
            <a:off x="297712" y="967563"/>
            <a:ext cx="2785730" cy="1467102"/>
          </a:xfrm>
          <a:prstGeom prst="wedgeRectCallout">
            <a:avLst>
              <a:gd name="adj1" fmla="val -15871"/>
              <a:gd name="adj2" fmla="val 7554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元老院中心の体制に！</a:t>
            </a:r>
          </a:p>
        </p:txBody>
      </p:sp>
      <p:sp>
        <p:nvSpPr>
          <p:cNvPr id="8" name="吹き出し: 左矢印 7">
            <a:extLst>
              <a:ext uri="{FF2B5EF4-FFF2-40B4-BE49-F238E27FC236}">
                <a16:creationId xmlns:a16="http://schemas.microsoft.com/office/drawing/2014/main" id="{0443124F-1F88-4626-BFBC-8E1710F70022}"/>
              </a:ext>
            </a:extLst>
          </p:cNvPr>
          <p:cNvSpPr/>
          <p:nvPr/>
        </p:nvSpPr>
        <p:spPr>
          <a:xfrm>
            <a:off x="3521794" y="754060"/>
            <a:ext cx="1116419" cy="3597979"/>
          </a:xfrm>
          <a:prstGeom prst="left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待った！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B1EFD97-2A1B-4C6C-87BC-A4D7EFABE759}"/>
              </a:ext>
            </a:extLst>
          </p:cNvPr>
          <p:cNvSpPr/>
          <p:nvPr/>
        </p:nvSpPr>
        <p:spPr>
          <a:xfrm>
            <a:off x="4638213" y="754060"/>
            <a:ext cx="7458094" cy="359797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F88858E-CB5E-4A65-8458-7D894EAC7F0E}"/>
              </a:ext>
            </a:extLst>
          </p:cNvPr>
          <p:cNvSpPr/>
          <p:nvPr/>
        </p:nvSpPr>
        <p:spPr>
          <a:xfrm>
            <a:off x="4666484" y="967563"/>
            <a:ext cx="3806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40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アントニウス</a:t>
            </a:r>
            <a:endParaRPr lang="en-US" altLang="ja-JP" sz="4000" dirty="0">
              <a:solidFill>
                <a:srgbClr val="00B0F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26997AD-1359-4361-8E3E-AAC06D0A00E4}"/>
              </a:ext>
            </a:extLst>
          </p:cNvPr>
          <p:cNvSpPr/>
          <p:nvPr/>
        </p:nvSpPr>
        <p:spPr>
          <a:xfrm>
            <a:off x="4666483" y="2114632"/>
            <a:ext cx="3806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40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レピドゥス</a:t>
            </a:r>
            <a:endParaRPr lang="en-US" altLang="ja-JP" sz="4000" dirty="0">
              <a:solidFill>
                <a:srgbClr val="00B0F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911905A-A62E-4A89-9AEB-BA822F1F4345}"/>
              </a:ext>
            </a:extLst>
          </p:cNvPr>
          <p:cNvSpPr/>
          <p:nvPr/>
        </p:nvSpPr>
        <p:spPr>
          <a:xfrm>
            <a:off x="4666483" y="3262788"/>
            <a:ext cx="4846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40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オクタウィアヌス</a:t>
            </a:r>
            <a:endParaRPr lang="en-US" altLang="ja-JP" sz="4000" dirty="0">
              <a:solidFill>
                <a:srgbClr val="00B0F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右中かっこ 14">
            <a:extLst>
              <a:ext uri="{FF2B5EF4-FFF2-40B4-BE49-F238E27FC236}">
                <a16:creationId xmlns:a16="http://schemas.microsoft.com/office/drawing/2014/main" id="{4598D79E-FC17-4ADF-876F-65416957B244}"/>
              </a:ext>
            </a:extLst>
          </p:cNvPr>
          <p:cNvSpPr/>
          <p:nvPr/>
        </p:nvSpPr>
        <p:spPr>
          <a:xfrm>
            <a:off x="8472938" y="932746"/>
            <a:ext cx="806866" cy="176792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0CE3B5-0E50-4A75-B750-0C13937643B1}"/>
              </a:ext>
            </a:extLst>
          </p:cNvPr>
          <p:cNvSpPr txBox="1"/>
          <p:nvPr/>
        </p:nvSpPr>
        <p:spPr>
          <a:xfrm>
            <a:off x="9512594" y="1321506"/>
            <a:ext cx="225450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カエサル</a:t>
            </a:r>
            <a:endParaRPr kumimoji="1" lang="en-US" altLang="ja-JP" sz="36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r"/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の部下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28A6A7C-0825-4470-AAEC-C8768509ACD8}"/>
              </a:ext>
            </a:extLst>
          </p:cNvPr>
          <p:cNvSpPr txBox="1"/>
          <p:nvPr/>
        </p:nvSpPr>
        <p:spPr>
          <a:xfrm>
            <a:off x="9501760" y="3016566"/>
            <a:ext cx="225450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カエサル</a:t>
            </a:r>
            <a:endParaRPr kumimoji="1" lang="en-US" altLang="ja-JP" sz="36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r"/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の養子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5ED9517-CA90-4D0C-B092-D781FB9C389E}"/>
              </a:ext>
            </a:extLst>
          </p:cNvPr>
          <p:cNvSpPr/>
          <p:nvPr/>
        </p:nvSpPr>
        <p:spPr>
          <a:xfrm>
            <a:off x="4638213" y="4598261"/>
            <a:ext cx="7458094" cy="212736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B145F34-8100-48F9-8654-0E5A9AF355B4}"/>
              </a:ext>
            </a:extLst>
          </p:cNvPr>
          <p:cNvSpPr/>
          <p:nvPr/>
        </p:nvSpPr>
        <p:spPr>
          <a:xfrm>
            <a:off x="4781161" y="4711626"/>
            <a:ext cx="5798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6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アントニウス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：部下筆頭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4527867-B101-4B02-BD60-AF492C9A5781}"/>
              </a:ext>
            </a:extLst>
          </p:cNvPr>
          <p:cNvSpPr/>
          <p:nvPr/>
        </p:nvSpPr>
        <p:spPr>
          <a:xfrm>
            <a:off x="4781161" y="6101889"/>
            <a:ext cx="6315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6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オクタウィアヌス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：後継者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星: 32 pt 23">
            <a:extLst>
              <a:ext uri="{FF2B5EF4-FFF2-40B4-BE49-F238E27FC236}">
                <a16:creationId xmlns:a16="http://schemas.microsoft.com/office/drawing/2014/main" id="{6CC9A1AD-586B-499E-B6CD-084862D8FB1B}"/>
              </a:ext>
            </a:extLst>
          </p:cNvPr>
          <p:cNvSpPr/>
          <p:nvPr/>
        </p:nvSpPr>
        <p:spPr>
          <a:xfrm>
            <a:off x="5702622" y="5250467"/>
            <a:ext cx="1977656" cy="851422"/>
          </a:xfrm>
          <a:prstGeom prst="star32">
            <a:avLst>
              <a:gd name="adj" fmla="val 40758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対立</a:t>
            </a:r>
          </a:p>
        </p:txBody>
      </p:sp>
      <p:sp>
        <p:nvSpPr>
          <p:cNvPr id="25" name="矢印: 下 24">
            <a:extLst>
              <a:ext uri="{FF2B5EF4-FFF2-40B4-BE49-F238E27FC236}">
                <a16:creationId xmlns:a16="http://schemas.microsoft.com/office/drawing/2014/main" id="{E8499D44-85BE-448A-9133-DE0B9C265061}"/>
              </a:ext>
            </a:extLst>
          </p:cNvPr>
          <p:cNvSpPr/>
          <p:nvPr/>
        </p:nvSpPr>
        <p:spPr>
          <a:xfrm>
            <a:off x="7980295" y="4204298"/>
            <a:ext cx="985286" cy="46423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80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A1B18E4-4A63-40FE-B990-40582DC99D96}"/>
              </a:ext>
            </a:extLst>
          </p:cNvPr>
          <p:cNvSpPr/>
          <p:nvPr/>
        </p:nvSpPr>
        <p:spPr>
          <a:xfrm>
            <a:off x="0" y="-25753"/>
            <a:ext cx="5356390" cy="685799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44F0797-5D07-4CE0-AD67-90F58558D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34" y="126739"/>
            <a:ext cx="1903710" cy="1470616"/>
          </a:xfrm>
          <a:prstGeom prst="rect">
            <a:avLst/>
          </a:prstGeom>
        </p:spPr>
      </p:pic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6BC140FE-6298-4DEA-B486-92155ED6367D}"/>
              </a:ext>
            </a:extLst>
          </p:cNvPr>
          <p:cNvSpPr/>
          <p:nvPr/>
        </p:nvSpPr>
        <p:spPr>
          <a:xfrm>
            <a:off x="2487866" y="351020"/>
            <a:ext cx="2643724" cy="1573472"/>
          </a:xfrm>
          <a:prstGeom prst="wedgeRectCallout">
            <a:avLst>
              <a:gd name="adj1" fmla="val -63457"/>
              <a:gd name="adj2" fmla="val -2744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アントニウスは独裁者に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なるかも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F6B0F05-4138-4E4C-8F6E-85C92EE067B6}"/>
              </a:ext>
            </a:extLst>
          </p:cNvPr>
          <p:cNvSpPr txBox="1"/>
          <p:nvPr/>
        </p:nvSpPr>
        <p:spPr>
          <a:xfrm>
            <a:off x="491958" y="1232810"/>
            <a:ext cx="160206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元老院共和派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CAC30B-5C56-42BB-97C0-E67DE6D78997}"/>
              </a:ext>
            </a:extLst>
          </p:cNvPr>
          <p:cNvSpPr txBox="1"/>
          <p:nvPr/>
        </p:nvSpPr>
        <p:spPr>
          <a:xfrm>
            <a:off x="491958" y="3216044"/>
            <a:ext cx="400007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オクタウィアヌス</a:t>
            </a: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CDC01648-1749-4BB0-BDF4-161413B3CB38}"/>
              </a:ext>
            </a:extLst>
          </p:cNvPr>
          <p:cNvSpPr/>
          <p:nvPr/>
        </p:nvSpPr>
        <p:spPr>
          <a:xfrm>
            <a:off x="800346" y="2492575"/>
            <a:ext cx="985286" cy="646331"/>
          </a:xfrm>
          <a:prstGeom prst="downArrow">
            <a:avLst/>
          </a:prstGeom>
          <a:solidFill>
            <a:srgbClr val="FBCE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47D2070-D6F6-4603-B898-3E1C71EFBE6C}"/>
              </a:ext>
            </a:extLst>
          </p:cNvPr>
          <p:cNvSpPr/>
          <p:nvPr/>
        </p:nvSpPr>
        <p:spPr>
          <a:xfrm>
            <a:off x="1785632" y="2501426"/>
            <a:ext cx="1109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支持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2024538-AC74-4CF3-AA17-DD6D0B3B6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31039" y="2197193"/>
            <a:ext cx="839972" cy="94171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AF6F178-7F20-407D-9ADB-9725A0785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46" y="4665397"/>
            <a:ext cx="1309686" cy="174624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B34E5E-2DFC-485D-BE0B-146256E84647}"/>
              </a:ext>
            </a:extLst>
          </p:cNvPr>
          <p:cNvSpPr txBox="1"/>
          <p:nvPr/>
        </p:nvSpPr>
        <p:spPr>
          <a:xfrm>
            <a:off x="475946" y="6060170"/>
            <a:ext cx="295837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アントニウス</a:t>
            </a: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4A1B192E-DDC4-4B46-B0CE-0FB943D7FEC3}"/>
              </a:ext>
            </a:extLst>
          </p:cNvPr>
          <p:cNvSpPr/>
          <p:nvPr/>
        </p:nvSpPr>
        <p:spPr>
          <a:xfrm>
            <a:off x="2224676" y="4367191"/>
            <a:ext cx="2419280" cy="1573472"/>
          </a:xfrm>
          <a:prstGeom prst="wedgeRectCallout">
            <a:avLst>
              <a:gd name="adj1" fmla="val -66533"/>
              <a:gd name="adj2" fmla="val -2068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対元老院のために対立は避けよう</a:t>
            </a: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DCD8270F-EEDC-49BA-9D24-7EBB05E77951}"/>
              </a:ext>
            </a:extLst>
          </p:cNvPr>
          <p:cNvSpPr/>
          <p:nvPr/>
        </p:nvSpPr>
        <p:spPr>
          <a:xfrm>
            <a:off x="5477322" y="3002264"/>
            <a:ext cx="839972" cy="107388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76DFE7E-77BC-4A26-8946-DC3DB3645B8F}"/>
              </a:ext>
            </a:extLst>
          </p:cNvPr>
          <p:cNvSpPr/>
          <p:nvPr/>
        </p:nvSpPr>
        <p:spPr>
          <a:xfrm>
            <a:off x="6359664" y="-1"/>
            <a:ext cx="5356390" cy="683224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890F32C-3C94-4915-AE03-3672DA51D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217" y="-25753"/>
            <a:ext cx="1259375" cy="97286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75D95E3-D460-46BD-8310-49ED1249C85A}"/>
              </a:ext>
            </a:extLst>
          </p:cNvPr>
          <p:cNvSpPr txBox="1"/>
          <p:nvPr/>
        </p:nvSpPr>
        <p:spPr>
          <a:xfrm>
            <a:off x="6509596" y="150069"/>
            <a:ext cx="247649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レピドゥス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581D18D-E88C-4907-98EE-BC8A5BFFA25A}"/>
              </a:ext>
            </a:extLst>
          </p:cNvPr>
          <p:cNvSpPr/>
          <p:nvPr/>
        </p:nvSpPr>
        <p:spPr>
          <a:xfrm>
            <a:off x="7651514" y="862047"/>
            <a:ext cx="4000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の仲介によって</a:t>
            </a:r>
            <a:r>
              <a:rPr lang="en-US" altLang="ja-JP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endParaRPr lang="ja-JP" altLang="en-US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AF9BBE0F-A9BD-4A40-9216-4E3D02AA32D5}"/>
              </a:ext>
            </a:extLst>
          </p:cNvPr>
          <p:cNvSpPr/>
          <p:nvPr/>
        </p:nvSpPr>
        <p:spPr>
          <a:xfrm>
            <a:off x="8493447" y="1509808"/>
            <a:ext cx="985286" cy="64633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43C210F-B831-474D-AE4F-4A305833C66C}"/>
              </a:ext>
            </a:extLst>
          </p:cNvPr>
          <p:cNvSpPr/>
          <p:nvPr/>
        </p:nvSpPr>
        <p:spPr>
          <a:xfrm>
            <a:off x="6359664" y="2224822"/>
            <a:ext cx="5340378" cy="271931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E9F79F3-A495-4C4F-A786-3DBAB79899B7}"/>
              </a:ext>
            </a:extLst>
          </p:cNvPr>
          <p:cNvSpPr txBox="1"/>
          <p:nvPr/>
        </p:nvSpPr>
        <p:spPr>
          <a:xfrm>
            <a:off x="6359664" y="2228914"/>
            <a:ext cx="378337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第２回</a:t>
            </a:r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三頭政治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E7975CC-1C3E-4658-A01E-1263C49A758C}"/>
              </a:ext>
            </a:extLst>
          </p:cNvPr>
          <p:cNvSpPr txBox="1"/>
          <p:nvPr/>
        </p:nvSpPr>
        <p:spPr>
          <a:xfrm>
            <a:off x="6438226" y="3002264"/>
            <a:ext cx="352909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アントニウス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4A66070-454B-4ABA-90DE-B492EA431164}"/>
              </a:ext>
            </a:extLst>
          </p:cNvPr>
          <p:cNvSpPr txBox="1"/>
          <p:nvPr/>
        </p:nvSpPr>
        <p:spPr>
          <a:xfrm>
            <a:off x="6438226" y="3657031"/>
            <a:ext cx="352909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レピドゥス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42C738C-89C8-4014-87A9-B97CC05A9EF6}"/>
              </a:ext>
            </a:extLst>
          </p:cNvPr>
          <p:cNvSpPr txBox="1"/>
          <p:nvPr/>
        </p:nvSpPr>
        <p:spPr>
          <a:xfrm>
            <a:off x="6438226" y="4321572"/>
            <a:ext cx="352909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オクタウィアヌス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FD792B5E-18A1-4273-B22D-D490FE24B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886" y="3258651"/>
            <a:ext cx="1531680" cy="1325100"/>
          </a:xfrm>
          <a:prstGeom prst="rect">
            <a:avLst/>
          </a:prstGeom>
        </p:spPr>
      </p:pic>
      <p:sp>
        <p:nvSpPr>
          <p:cNvPr id="29" name="吹き出し: 上矢印 28">
            <a:extLst>
              <a:ext uri="{FF2B5EF4-FFF2-40B4-BE49-F238E27FC236}">
                <a16:creationId xmlns:a16="http://schemas.microsoft.com/office/drawing/2014/main" id="{4DD24B14-F74D-4F79-9730-9046D05413EA}"/>
              </a:ext>
            </a:extLst>
          </p:cNvPr>
          <p:cNvSpPr/>
          <p:nvPr/>
        </p:nvSpPr>
        <p:spPr>
          <a:xfrm>
            <a:off x="6379406" y="4986113"/>
            <a:ext cx="5320635" cy="1846133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国家再建を名目にした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公式な政治同盟</a:t>
            </a:r>
          </a:p>
        </p:txBody>
      </p:sp>
    </p:spTree>
    <p:extLst>
      <p:ext uri="{BB962C8B-B14F-4D97-AF65-F5344CB8AC3E}">
        <p14:creationId xmlns:p14="http://schemas.microsoft.com/office/powerpoint/2010/main" val="199122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7499312" y="1324480"/>
            <a:ext cx="4178969" cy="6256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オクタウィアヌス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339016" y="1325860"/>
            <a:ext cx="2983831" cy="6256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オクタウィア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344709" y="698838"/>
            <a:ext cx="755532" cy="6256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姉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94662" y="1324480"/>
            <a:ext cx="2983831" cy="6256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アントニウス</a:t>
            </a:r>
            <a:endParaRPr kumimoji="1" lang="ja-JP" altLang="en-US" sz="3600" dirty="0">
              <a:solidFill>
                <a:srgbClr val="00B0F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917" y="1252819"/>
            <a:ext cx="1013185" cy="754922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394662" y="3662561"/>
            <a:ext cx="2983831" cy="6256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クレオパトラ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394662" y="4321085"/>
            <a:ext cx="3977440" cy="1229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プトレマイオス朝エジプト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467" y="2104488"/>
            <a:ext cx="1437352" cy="1360094"/>
          </a:xfrm>
          <a:prstGeom prst="rect">
            <a:avLst/>
          </a:prstGeom>
        </p:spPr>
      </p:pic>
      <p:sp>
        <p:nvSpPr>
          <p:cNvPr id="17" name="下矢印 16"/>
          <p:cNvSpPr/>
          <p:nvPr/>
        </p:nvSpPr>
        <p:spPr>
          <a:xfrm>
            <a:off x="1210368" y="2054804"/>
            <a:ext cx="1352417" cy="1554669"/>
          </a:xfrm>
          <a:prstGeom prst="downArrow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不倫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732" y="4099623"/>
            <a:ext cx="1191486" cy="1484578"/>
          </a:xfrm>
          <a:prstGeom prst="rect">
            <a:avLst/>
          </a:prstGeom>
        </p:spPr>
      </p:pic>
      <p:sp>
        <p:nvSpPr>
          <p:cNvPr id="21" name="上矢印吹き出し 20"/>
          <p:cNvSpPr/>
          <p:nvPr/>
        </p:nvSpPr>
        <p:spPr>
          <a:xfrm>
            <a:off x="6972731" y="2149020"/>
            <a:ext cx="4824607" cy="1805189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アントニウスとの</a:t>
            </a:r>
            <a:endParaRPr kumimoji="1" lang="en-US" altLang="ja-JP" sz="4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4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決戦を決意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122" y="2416521"/>
            <a:ext cx="1558795" cy="1558795"/>
          </a:xfrm>
          <a:prstGeom prst="rect">
            <a:avLst/>
          </a:prstGeom>
        </p:spPr>
      </p:pic>
      <p:sp>
        <p:nvSpPr>
          <p:cNvPr id="23" name="四角形吹き出し 22"/>
          <p:cNvSpPr/>
          <p:nvPr/>
        </p:nvSpPr>
        <p:spPr>
          <a:xfrm>
            <a:off x="3145255" y="5584201"/>
            <a:ext cx="2950745" cy="636443"/>
          </a:xfrm>
          <a:prstGeom prst="wedgeRectCallout">
            <a:avLst>
              <a:gd name="adj1" fmla="val -4601"/>
              <a:gd name="adj2" fmla="val -10340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世界三大美女</a:t>
            </a:r>
          </a:p>
        </p:txBody>
      </p:sp>
    </p:spTree>
    <p:extLst>
      <p:ext uri="{BB962C8B-B14F-4D97-AF65-F5344CB8AC3E}">
        <p14:creationId xmlns:p14="http://schemas.microsoft.com/office/powerpoint/2010/main" val="66752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322521" y="938046"/>
            <a:ext cx="11546958" cy="349229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766" y="2297323"/>
            <a:ext cx="1658355" cy="165835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974" y="2293928"/>
            <a:ext cx="2059069" cy="178109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69990" y="3642857"/>
            <a:ext cx="4178969" cy="6256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オクタウィアヌス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908725" y="3646252"/>
            <a:ext cx="2751222" cy="6256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レピドゥス</a:t>
            </a:r>
          </a:p>
        </p:txBody>
      </p:sp>
      <p:sp>
        <p:nvSpPr>
          <p:cNvPr id="10" name="左矢印吹き出し 9"/>
          <p:cNvSpPr/>
          <p:nvPr/>
        </p:nvSpPr>
        <p:spPr>
          <a:xfrm>
            <a:off x="7547652" y="1702519"/>
            <a:ext cx="3908090" cy="230451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862"/>
            </a:avLst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レピドゥスを失脚させる</a:t>
            </a:r>
            <a:endParaRPr kumimoji="1"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697" y="2831111"/>
            <a:ext cx="1121715" cy="1100450"/>
          </a:xfrm>
          <a:prstGeom prst="rect">
            <a:avLst/>
          </a:prstGeom>
        </p:spPr>
      </p:pic>
      <p:sp>
        <p:nvSpPr>
          <p:cNvPr id="14" name="下矢印 13"/>
          <p:cNvSpPr/>
          <p:nvPr/>
        </p:nvSpPr>
        <p:spPr>
          <a:xfrm>
            <a:off x="5500389" y="4502364"/>
            <a:ext cx="1191220" cy="47816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DCE237A3-BB7B-4653-B414-A18AF607040B}"/>
              </a:ext>
            </a:extLst>
          </p:cNvPr>
          <p:cNvSpPr/>
          <p:nvPr/>
        </p:nvSpPr>
        <p:spPr>
          <a:xfrm>
            <a:off x="492642" y="1494017"/>
            <a:ext cx="1818167" cy="702771"/>
          </a:xfrm>
          <a:prstGeom prst="wedgeRectCallout">
            <a:avLst>
              <a:gd name="adj1" fmla="val 37062"/>
              <a:gd name="adj2" fmla="val 791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軍を強化</a:t>
            </a:r>
          </a:p>
        </p:txBody>
      </p: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CB720B23-0B2C-41F9-B7D6-EC5B9D2B6D49}"/>
              </a:ext>
            </a:extLst>
          </p:cNvPr>
          <p:cNvSpPr/>
          <p:nvPr/>
        </p:nvSpPr>
        <p:spPr>
          <a:xfrm>
            <a:off x="4158084" y="1179878"/>
            <a:ext cx="2260437" cy="1092447"/>
          </a:xfrm>
          <a:prstGeom prst="wedgeRectCallout">
            <a:avLst>
              <a:gd name="adj1" fmla="val 36121"/>
              <a:gd name="adj2" fmla="val 7135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緩衝材の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必要が消失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DC206B6-95ED-471D-8855-9C6D60548833}"/>
              </a:ext>
            </a:extLst>
          </p:cNvPr>
          <p:cNvSpPr/>
          <p:nvPr/>
        </p:nvSpPr>
        <p:spPr>
          <a:xfrm>
            <a:off x="3452890" y="5061477"/>
            <a:ext cx="5286219" cy="7316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第２回三頭政治の崩壊</a:t>
            </a:r>
          </a:p>
        </p:txBody>
      </p:sp>
    </p:spTree>
    <p:extLst>
      <p:ext uri="{BB962C8B-B14F-4D97-AF65-F5344CB8AC3E}">
        <p14:creationId xmlns:p14="http://schemas.microsoft.com/office/powerpoint/2010/main" val="238231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7A1BA15-C8A8-4C43-BAE6-B04697638985}"/>
              </a:ext>
            </a:extLst>
          </p:cNvPr>
          <p:cNvSpPr/>
          <p:nvPr/>
        </p:nvSpPr>
        <p:spPr>
          <a:xfrm>
            <a:off x="28486" y="760595"/>
            <a:ext cx="11906523" cy="233347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2C9D11F-AB1A-4794-BDAF-2832165BFA4B}"/>
              </a:ext>
            </a:extLst>
          </p:cNvPr>
          <p:cNvSpPr/>
          <p:nvPr/>
        </p:nvSpPr>
        <p:spPr>
          <a:xfrm>
            <a:off x="1214972" y="1639153"/>
            <a:ext cx="4473663" cy="6256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オクタウィアヌス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7D20FB8-4A0B-4276-93BC-49C8DF2B03BF}"/>
              </a:ext>
            </a:extLst>
          </p:cNvPr>
          <p:cNvSpPr/>
          <p:nvPr/>
        </p:nvSpPr>
        <p:spPr>
          <a:xfrm>
            <a:off x="7218735" y="2080524"/>
            <a:ext cx="3312302" cy="6256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クレオパトラ</a:t>
            </a:r>
            <a:endParaRPr kumimoji="1" lang="ja-JP" altLang="en-US" sz="40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EA3B53F-AFF6-4268-8E78-EF48A5218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6" y="1224017"/>
            <a:ext cx="1245440" cy="135928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8C23E72-6390-4D8E-879E-63EE61E521C6}"/>
              </a:ext>
            </a:extLst>
          </p:cNvPr>
          <p:cNvSpPr/>
          <p:nvPr/>
        </p:nvSpPr>
        <p:spPr>
          <a:xfrm>
            <a:off x="7218735" y="1158121"/>
            <a:ext cx="3312302" cy="6256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アントニウス</a:t>
            </a:r>
            <a:endParaRPr kumimoji="1" lang="ja-JP" altLang="en-US" sz="40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A090231-69F9-4AE5-B5A6-A60D495CA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8490" y="1257649"/>
            <a:ext cx="1423775" cy="152369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E9B300F-2B60-4E1A-B16A-EE664DA0B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635" y="1337820"/>
            <a:ext cx="1530100" cy="1245477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092B24D-4B7E-44ED-866D-9CC199AD20DF}"/>
              </a:ext>
            </a:extLst>
          </p:cNvPr>
          <p:cNvSpPr/>
          <p:nvPr/>
        </p:nvSpPr>
        <p:spPr>
          <a:xfrm>
            <a:off x="28486" y="23262"/>
            <a:ext cx="5277609" cy="73733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アクティウムの海戦</a:t>
            </a:r>
          </a:p>
        </p:txBody>
      </p:sp>
      <p:pic>
        <p:nvPicPr>
          <p:cNvPr id="14" name="図 2">
            <a:extLst>
              <a:ext uri="{FF2B5EF4-FFF2-40B4-BE49-F238E27FC236}">
                <a16:creationId xmlns:a16="http://schemas.microsoft.com/office/drawing/2014/main" id="{04AACE4B-B6C7-46B1-9FD3-081EF84285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" y="3123586"/>
            <a:ext cx="5318634" cy="373966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D8FE63C-DF2C-4866-AA31-425A8D5865A5}"/>
              </a:ext>
            </a:extLst>
          </p:cNvPr>
          <p:cNvSpPr/>
          <p:nvPr/>
        </p:nvSpPr>
        <p:spPr>
          <a:xfrm>
            <a:off x="5421548" y="3591956"/>
            <a:ext cx="6647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クレオパトラが途中で戦線離脱</a:t>
            </a:r>
          </a:p>
        </p:txBody>
      </p:sp>
      <p:sp>
        <p:nvSpPr>
          <p:cNvPr id="17" name="下矢印 13">
            <a:extLst>
              <a:ext uri="{FF2B5EF4-FFF2-40B4-BE49-F238E27FC236}">
                <a16:creationId xmlns:a16="http://schemas.microsoft.com/office/drawing/2014/main" id="{B4CC5E37-08DA-4873-85AF-CB06511FF292}"/>
              </a:ext>
            </a:extLst>
          </p:cNvPr>
          <p:cNvSpPr/>
          <p:nvPr/>
        </p:nvSpPr>
        <p:spPr>
          <a:xfrm>
            <a:off x="8353704" y="4292027"/>
            <a:ext cx="1191220" cy="47816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BB99AC8-EF02-4A73-A3B1-AD3177A8C9A4}"/>
              </a:ext>
            </a:extLst>
          </p:cNvPr>
          <p:cNvSpPr/>
          <p:nvPr/>
        </p:nvSpPr>
        <p:spPr>
          <a:xfrm>
            <a:off x="5421549" y="4823934"/>
            <a:ext cx="6647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アントニウスもクレオパトラを追うように退却</a:t>
            </a:r>
          </a:p>
        </p:txBody>
      </p:sp>
    </p:spTree>
    <p:extLst>
      <p:ext uri="{BB962C8B-B14F-4D97-AF65-F5344CB8AC3E}">
        <p14:creationId xmlns:p14="http://schemas.microsoft.com/office/powerpoint/2010/main" val="1953211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66" y="4182873"/>
            <a:ext cx="1443426" cy="1798493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7342308" y="1454895"/>
            <a:ext cx="3550281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0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03532" y="5886760"/>
            <a:ext cx="3092561" cy="6256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クレオパトラ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BA725C8-A5B7-4CD9-B52D-413A0667F87C}"/>
              </a:ext>
            </a:extLst>
          </p:cNvPr>
          <p:cNvSpPr/>
          <p:nvPr/>
        </p:nvSpPr>
        <p:spPr>
          <a:xfrm>
            <a:off x="0" y="118021"/>
            <a:ext cx="6962813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アクティウムの海戦後・・・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D01F6C-C388-4805-BB60-3D5094094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71" y="896779"/>
            <a:ext cx="1542993" cy="162848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03532" y="2407337"/>
            <a:ext cx="3166989" cy="6256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アントニウス</a:t>
            </a:r>
            <a:endParaRPr kumimoji="1" lang="ja-JP" altLang="en-US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0D9DD515-607C-47D8-BADB-787F2258AE5D}"/>
              </a:ext>
            </a:extLst>
          </p:cNvPr>
          <p:cNvSpPr/>
          <p:nvPr/>
        </p:nvSpPr>
        <p:spPr>
          <a:xfrm>
            <a:off x="3074553" y="998737"/>
            <a:ext cx="3550280" cy="1194138"/>
          </a:xfrm>
          <a:prstGeom prst="wedgeRectCallout">
            <a:avLst>
              <a:gd name="adj1" fmla="val -63829"/>
              <a:gd name="adj2" fmla="val -230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クレオパトラに見放されて</a:t>
            </a:r>
            <a:r>
              <a:rPr kumimoji="1" lang="ja-JP" altLang="en-US" sz="3600" u="sng" dirty="0">
                <a:uFill>
                  <a:solidFill>
                    <a:srgbClr val="FF00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自殺</a:t>
            </a:r>
          </a:p>
        </p:txBody>
      </p:sp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FE2768C2-F9F0-46A9-A7CE-32B472F62992}"/>
              </a:ext>
            </a:extLst>
          </p:cNvPr>
          <p:cNvSpPr/>
          <p:nvPr/>
        </p:nvSpPr>
        <p:spPr>
          <a:xfrm>
            <a:off x="3048305" y="4380769"/>
            <a:ext cx="3897459" cy="1194138"/>
          </a:xfrm>
          <a:prstGeom prst="wedgeRectCallout">
            <a:avLst>
              <a:gd name="adj1" fmla="val -63829"/>
              <a:gd name="adj2" fmla="val -230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オクタウィアヌスに接近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1E6268B-1FE4-4AF1-A870-8A229FFB7D12}"/>
              </a:ext>
            </a:extLst>
          </p:cNvPr>
          <p:cNvSpPr/>
          <p:nvPr/>
        </p:nvSpPr>
        <p:spPr>
          <a:xfrm>
            <a:off x="7043323" y="4690368"/>
            <a:ext cx="514661" cy="78350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C822469-2B67-48D8-9223-149178BBFD3B}"/>
              </a:ext>
            </a:extLst>
          </p:cNvPr>
          <p:cNvSpPr/>
          <p:nvPr/>
        </p:nvSpPr>
        <p:spPr>
          <a:xfrm>
            <a:off x="7655170" y="4334694"/>
            <a:ext cx="3897459" cy="12862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誘いを拒否され</a:t>
            </a:r>
            <a:r>
              <a:rPr lang="ja-JP" altLang="en-US" sz="4000" u="sng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毒蛇で自殺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193" y="4962637"/>
            <a:ext cx="612270" cy="61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4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54585" y="4783522"/>
            <a:ext cx="4473663" cy="6256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オクタウィアヌス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32" y="2248870"/>
            <a:ext cx="2534652" cy="2534652"/>
          </a:xfrm>
          <a:prstGeom prst="rect">
            <a:avLst/>
          </a:prstGeom>
        </p:spPr>
      </p:pic>
      <p:sp>
        <p:nvSpPr>
          <p:cNvPr id="7" name="四角形吹き出し 6"/>
          <p:cNvSpPr/>
          <p:nvPr/>
        </p:nvSpPr>
        <p:spPr>
          <a:xfrm>
            <a:off x="3579322" y="2485410"/>
            <a:ext cx="8406064" cy="1558336"/>
          </a:xfrm>
          <a:prstGeom prst="wedgeRectCallout">
            <a:avLst>
              <a:gd name="adj1" fmla="val -57256"/>
              <a:gd name="adj2" fmla="val 244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地中海を平定し、</a:t>
            </a:r>
            <a:endParaRPr kumimoji="1" lang="en-US" altLang="ja-JP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4400" u="sng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「内乱の</a:t>
            </a:r>
            <a:r>
              <a:rPr lang="en-US" altLang="ja-JP" sz="4400" u="sng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4400" u="sng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世紀」を終結</a:t>
            </a:r>
            <a:r>
              <a:rPr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させたぞ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6F3BCEC-CF6E-4A82-A155-7542A5282B4A}"/>
              </a:ext>
            </a:extLst>
          </p:cNvPr>
          <p:cNvSpPr/>
          <p:nvPr/>
        </p:nvSpPr>
        <p:spPr>
          <a:xfrm>
            <a:off x="0" y="171184"/>
            <a:ext cx="11685181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クレオパトラの死後、プトレマイオス朝エジプトは滅亡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3AD4F87-83BC-4A2F-B19A-A594F02F2564}"/>
              </a:ext>
            </a:extLst>
          </p:cNvPr>
          <p:cNvSpPr/>
          <p:nvPr/>
        </p:nvSpPr>
        <p:spPr>
          <a:xfrm>
            <a:off x="7831750" y="766538"/>
            <a:ext cx="4360250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→　ローマの属州に</a:t>
            </a:r>
          </a:p>
        </p:txBody>
      </p:sp>
    </p:spTree>
    <p:extLst>
      <p:ext uri="{BB962C8B-B14F-4D97-AF65-F5344CB8AC3E}">
        <p14:creationId xmlns:p14="http://schemas.microsoft.com/office/powerpoint/2010/main" val="3300722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9712</TotalTime>
  <Words>305</Words>
  <Application>Microsoft Office PowerPoint</Application>
  <PresentationFormat>ワイド画面</PresentationFormat>
  <Paragraphs>83</Paragraphs>
  <Slides>10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UD Digi Kyokasho N-B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632</cp:revision>
  <dcterms:created xsi:type="dcterms:W3CDTF">2019-06-25T21:59:19Z</dcterms:created>
  <dcterms:modified xsi:type="dcterms:W3CDTF">2024-06-22T06:28:42Z</dcterms:modified>
</cp:coreProperties>
</file>