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511" r:id="rId3"/>
    <p:sldId id="508" r:id="rId4"/>
    <p:sldId id="797" r:id="rId5"/>
    <p:sldId id="798" r:id="rId6"/>
    <p:sldId id="795" r:id="rId7"/>
    <p:sldId id="799" r:id="rId8"/>
    <p:sldId id="500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91FE9"/>
    <a:srgbClr val="FBCEFD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28" y="10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3EFE5E89-3E2F-48FB-98C8-A4D98CD1D8EE}"/>
    <pc:docChg chg="undo custSel addSld delSld modSld">
      <pc:chgData name="" userId="4df855aef7cffa4d" providerId="LiveId" clId="{3EFE5E89-3E2F-48FB-98C8-A4D98CD1D8EE}" dt="2024-06-08T13:56:41.491" v="484" actId="1076"/>
      <pc:docMkLst>
        <pc:docMk/>
      </pc:docMkLst>
      <pc:sldChg chg="del">
        <pc:chgData name="" userId="4df855aef7cffa4d" providerId="LiveId" clId="{3EFE5E89-3E2F-48FB-98C8-A4D98CD1D8EE}" dt="2024-06-08T05:12:12.883" v="14" actId="2696"/>
        <pc:sldMkLst>
          <pc:docMk/>
          <pc:sldMk cId="2175870524" sldId="260"/>
        </pc:sldMkLst>
      </pc:sldChg>
      <pc:sldChg chg="del">
        <pc:chgData name="" userId="4df855aef7cffa4d" providerId="LiveId" clId="{3EFE5E89-3E2F-48FB-98C8-A4D98CD1D8EE}" dt="2024-06-08T05:12:13.411" v="15" actId="2696"/>
        <pc:sldMkLst>
          <pc:docMk/>
          <pc:sldMk cId="198910896" sldId="263"/>
        </pc:sldMkLst>
      </pc:sldChg>
      <pc:sldChg chg="del">
        <pc:chgData name="" userId="4df855aef7cffa4d" providerId="LiveId" clId="{3EFE5E89-3E2F-48FB-98C8-A4D98CD1D8EE}" dt="2024-06-08T05:12:12.332" v="13" actId="2696"/>
        <pc:sldMkLst>
          <pc:docMk/>
          <pc:sldMk cId="2289624745" sldId="264"/>
        </pc:sldMkLst>
      </pc:sldChg>
      <pc:sldChg chg="del">
        <pc:chgData name="" userId="4df855aef7cffa4d" providerId="LiveId" clId="{3EFE5E89-3E2F-48FB-98C8-A4D98CD1D8EE}" dt="2024-06-08T05:12:11.170" v="10" actId="2696"/>
        <pc:sldMkLst>
          <pc:docMk/>
          <pc:sldMk cId="973843182" sldId="269"/>
        </pc:sldMkLst>
      </pc:sldChg>
      <pc:sldChg chg="del">
        <pc:chgData name="" userId="4df855aef7cffa4d" providerId="LiveId" clId="{3EFE5E89-3E2F-48FB-98C8-A4D98CD1D8EE}" dt="2024-06-08T05:12:14.945" v="17" actId="2696"/>
        <pc:sldMkLst>
          <pc:docMk/>
          <pc:sldMk cId="69420569" sldId="278"/>
        </pc:sldMkLst>
      </pc:sldChg>
      <pc:sldChg chg="add modAnim">
        <pc:chgData name="" userId="4df855aef7cffa4d" providerId="LiveId" clId="{3EFE5E89-3E2F-48FB-98C8-A4D98CD1D8EE}" dt="2024-06-08T13:41:29.408" v="116"/>
        <pc:sldMkLst>
          <pc:docMk/>
          <pc:sldMk cId="1448282676" sldId="308"/>
        </pc:sldMkLst>
      </pc:sldChg>
      <pc:sldChg chg="add modAnim">
        <pc:chgData name="" userId="4df855aef7cffa4d" providerId="LiveId" clId="{3EFE5E89-3E2F-48FB-98C8-A4D98CD1D8EE}" dt="2024-06-08T13:41:35.461" v="130"/>
        <pc:sldMkLst>
          <pc:docMk/>
          <pc:sldMk cId="1569296778" sldId="500"/>
        </pc:sldMkLst>
      </pc:sldChg>
      <pc:sldChg chg="del">
        <pc:chgData name="" userId="4df855aef7cffa4d" providerId="LiveId" clId="{3EFE5E89-3E2F-48FB-98C8-A4D98CD1D8EE}" dt="2024-06-08T05:12:14.142" v="16" actId="2696"/>
        <pc:sldMkLst>
          <pc:docMk/>
          <pc:sldMk cId="2859100796" sldId="507"/>
        </pc:sldMkLst>
      </pc:sldChg>
      <pc:sldChg chg="addSp delSp modSp add modAnim">
        <pc:chgData name="" userId="4df855aef7cffa4d" providerId="LiveId" clId="{3EFE5E89-3E2F-48FB-98C8-A4D98CD1D8EE}" dt="2024-06-08T13:56:41.491" v="484" actId="1076"/>
        <pc:sldMkLst>
          <pc:docMk/>
          <pc:sldMk cId="1856134287" sldId="508"/>
        </pc:sldMkLst>
        <pc:spChg chg="del">
          <ac:chgData name="" userId="4df855aef7cffa4d" providerId="LiveId" clId="{3EFE5E89-3E2F-48FB-98C8-A4D98CD1D8EE}" dt="2024-06-08T13:41:44.202" v="131" actId="478"/>
          <ac:spMkLst>
            <pc:docMk/>
            <pc:sldMk cId="1856134287" sldId="508"/>
            <ac:spMk id="2" creationId="{FFFA1822-A399-C6CC-479F-2ACFDEDC121E}"/>
          </ac:spMkLst>
        </pc:spChg>
        <pc:spChg chg="del">
          <ac:chgData name="" userId="4df855aef7cffa4d" providerId="LiveId" clId="{3EFE5E89-3E2F-48FB-98C8-A4D98CD1D8EE}" dt="2024-06-08T13:41:44.202" v="131" actId="478"/>
          <ac:spMkLst>
            <pc:docMk/>
            <pc:sldMk cId="1856134287" sldId="508"/>
            <ac:spMk id="3" creationId="{67CF0860-CA3E-D125-E986-09681FB9C1A7}"/>
          </ac:spMkLst>
        </pc:spChg>
        <pc:spChg chg="del">
          <ac:chgData name="" userId="4df855aef7cffa4d" providerId="LiveId" clId="{3EFE5E89-3E2F-48FB-98C8-A4D98CD1D8EE}" dt="2024-06-08T13:41:44.202" v="131" actId="478"/>
          <ac:spMkLst>
            <pc:docMk/>
            <pc:sldMk cId="1856134287" sldId="508"/>
            <ac:spMk id="4" creationId="{11F97FF5-D29B-13BB-F8F1-E596F375F7C7}"/>
          </ac:spMkLst>
        </pc:spChg>
        <pc:spChg chg="mod or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6" creationId="{11F97FF5-D29B-13BB-F8F1-E596F375F7C7}"/>
          </ac:spMkLst>
        </pc:spChg>
        <pc:spChg chg="mo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7" creationId="{00000000-0000-0000-0000-000000000000}"/>
          </ac:spMkLst>
        </pc:spChg>
        <pc:spChg chg="del">
          <ac:chgData name="" userId="4df855aef7cffa4d" providerId="LiveId" clId="{3EFE5E89-3E2F-48FB-98C8-A4D98CD1D8EE}" dt="2024-06-08T13:43:09.923" v="145" actId="478"/>
          <ac:spMkLst>
            <pc:docMk/>
            <pc:sldMk cId="1856134287" sldId="508"/>
            <ac:spMk id="9" creationId="{00000000-0000-0000-0000-000000000000}"/>
          </ac:spMkLst>
        </pc:spChg>
        <pc:spChg chg="mo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10" creationId="{00000000-0000-0000-0000-000000000000}"/>
          </ac:spMkLst>
        </pc:spChg>
        <pc:spChg chg="mod or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12" creationId="{00000000-0000-0000-0000-000000000000}"/>
          </ac:spMkLst>
        </pc:spChg>
        <pc:spChg chg="add mo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13" creationId="{55F167D2-C826-4AF8-91D4-9435D4E9594A}"/>
          </ac:spMkLst>
        </pc:spChg>
        <pc:spChg chg="del mod ord">
          <ac:chgData name="" userId="4df855aef7cffa4d" providerId="LiveId" clId="{3EFE5E89-3E2F-48FB-98C8-A4D98CD1D8EE}" dt="2024-06-08T13:48:05.134" v="291" actId="478"/>
          <ac:spMkLst>
            <pc:docMk/>
            <pc:sldMk cId="1856134287" sldId="508"/>
            <ac:spMk id="14" creationId="{00000000-0000-0000-0000-000000000000}"/>
          </ac:spMkLst>
        </pc:spChg>
        <pc:spChg chg="del mod">
          <ac:chgData name="" userId="4df855aef7cffa4d" providerId="LiveId" clId="{3EFE5E89-3E2F-48FB-98C8-A4D98CD1D8EE}" dt="2024-06-08T13:48:31.577" v="301" actId="478"/>
          <ac:spMkLst>
            <pc:docMk/>
            <pc:sldMk cId="1856134287" sldId="508"/>
            <ac:spMk id="17" creationId="{00000000-0000-0000-0000-000000000000}"/>
          </ac:spMkLst>
        </pc:spChg>
        <pc:spChg chg="del mod ord">
          <ac:chgData name="" userId="4df855aef7cffa4d" providerId="LiveId" clId="{3EFE5E89-3E2F-48FB-98C8-A4D98CD1D8EE}" dt="2024-06-08T13:54:16.009" v="402" actId="478"/>
          <ac:spMkLst>
            <pc:docMk/>
            <pc:sldMk cId="1856134287" sldId="508"/>
            <ac:spMk id="19" creationId="{00000000-0000-0000-0000-000000000000}"/>
          </ac:spMkLst>
        </pc:spChg>
        <pc:spChg chg="add mo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21" creationId="{EC0E5502-2820-4193-B71D-F3AA692114AD}"/>
          </ac:spMkLst>
        </pc:spChg>
        <pc:spChg chg="add mod or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22" creationId="{1E99076D-C660-4EB8-BDFA-F3ACCF87E17F}"/>
          </ac:spMkLst>
        </pc:spChg>
        <pc:spChg chg="add mo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23" creationId="{9A42C03D-75BB-457A-95A7-06E2A43A47C7}"/>
          </ac:spMkLst>
        </pc:spChg>
        <pc:spChg chg="add mod">
          <ac:chgData name="" userId="4df855aef7cffa4d" providerId="LiveId" clId="{3EFE5E89-3E2F-48FB-98C8-A4D98CD1D8EE}" dt="2024-06-08T13:56:41.491" v="484" actId="1076"/>
          <ac:spMkLst>
            <pc:docMk/>
            <pc:sldMk cId="1856134287" sldId="508"/>
            <ac:spMk id="25" creationId="{6986F80E-3EDC-4348-BE0C-7586C5AF3888}"/>
          </ac:spMkLst>
        </pc:spChg>
        <pc:picChg chg="del">
          <ac:chgData name="" userId="4df855aef7cffa4d" providerId="LiveId" clId="{3EFE5E89-3E2F-48FB-98C8-A4D98CD1D8EE}" dt="2024-06-08T13:42:42.292" v="133" actId="478"/>
          <ac:picMkLst>
            <pc:docMk/>
            <pc:sldMk cId="1856134287" sldId="508"/>
            <ac:picMk id="5" creationId="{00000000-0000-0000-0000-000000000000}"/>
          </ac:picMkLst>
        </pc:picChg>
        <pc:picChg chg="add mod">
          <ac:chgData name="" userId="4df855aef7cffa4d" providerId="LiveId" clId="{3EFE5E89-3E2F-48FB-98C8-A4D98CD1D8EE}" dt="2024-06-08T13:56:41.491" v="484" actId="1076"/>
          <ac:picMkLst>
            <pc:docMk/>
            <pc:sldMk cId="1856134287" sldId="508"/>
            <ac:picMk id="8" creationId="{21AF8D40-6C42-404A-8DA9-F41D942F086B}"/>
          </ac:picMkLst>
        </pc:picChg>
        <pc:picChg chg="del mod">
          <ac:chgData name="" userId="4df855aef7cffa4d" providerId="LiveId" clId="{3EFE5E89-3E2F-48FB-98C8-A4D98CD1D8EE}" dt="2024-06-08T13:44:00.056" v="210" actId="478"/>
          <ac:picMkLst>
            <pc:docMk/>
            <pc:sldMk cId="1856134287" sldId="508"/>
            <ac:picMk id="11" creationId="{00000000-0000-0000-0000-000000000000}"/>
          </ac:picMkLst>
        </pc:picChg>
        <pc:picChg chg="del mod ord">
          <ac:chgData name="" userId="4df855aef7cffa4d" providerId="LiveId" clId="{3EFE5E89-3E2F-48FB-98C8-A4D98CD1D8EE}" dt="2024-06-08T13:48:52.256" v="305" actId="478"/>
          <ac:picMkLst>
            <pc:docMk/>
            <pc:sldMk cId="1856134287" sldId="508"/>
            <ac:picMk id="15" creationId="{00000000-0000-0000-0000-000000000000}"/>
          </ac:picMkLst>
        </pc:picChg>
        <pc:picChg chg="del mod ord">
          <ac:chgData name="" userId="4df855aef7cffa4d" providerId="LiveId" clId="{3EFE5E89-3E2F-48FB-98C8-A4D98CD1D8EE}" dt="2024-06-08T13:54:16.009" v="402" actId="478"/>
          <ac:picMkLst>
            <pc:docMk/>
            <pc:sldMk cId="1856134287" sldId="508"/>
            <ac:picMk id="16" creationId="{00000000-0000-0000-0000-000000000000}"/>
          </ac:picMkLst>
        </pc:picChg>
        <pc:picChg chg="mod">
          <ac:chgData name="" userId="4df855aef7cffa4d" providerId="LiveId" clId="{3EFE5E89-3E2F-48FB-98C8-A4D98CD1D8EE}" dt="2024-06-08T13:56:41.491" v="484" actId="1076"/>
          <ac:picMkLst>
            <pc:docMk/>
            <pc:sldMk cId="1856134287" sldId="508"/>
            <ac:picMk id="18" creationId="{00000000-0000-0000-0000-000000000000}"/>
          </ac:picMkLst>
        </pc:picChg>
        <pc:picChg chg="add mod">
          <ac:chgData name="" userId="4df855aef7cffa4d" providerId="LiveId" clId="{3EFE5E89-3E2F-48FB-98C8-A4D98CD1D8EE}" dt="2024-06-08T13:56:41.491" v="484" actId="1076"/>
          <ac:picMkLst>
            <pc:docMk/>
            <pc:sldMk cId="1856134287" sldId="508"/>
            <ac:picMk id="20" creationId="{6359D31E-74D6-4430-832B-890DE03C9937}"/>
          </ac:picMkLst>
        </pc:picChg>
        <pc:picChg chg="add del mod">
          <ac:chgData name="" userId="4df855aef7cffa4d" providerId="LiveId" clId="{3EFE5E89-3E2F-48FB-98C8-A4D98CD1D8EE}" dt="2024-06-08T13:54:16.009" v="402" actId="478"/>
          <ac:picMkLst>
            <pc:docMk/>
            <pc:sldMk cId="1856134287" sldId="508"/>
            <ac:picMk id="24" creationId="{A59DAE49-C96A-4AC1-AA8E-931F27370B1E}"/>
          </ac:picMkLst>
        </pc:picChg>
        <pc:picChg chg="add mod">
          <ac:chgData name="" userId="4df855aef7cffa4d" providerId="LiveId" clId="{3EFE5E89-3E2F-48FB-98C8-A4D98CD1D8EE}" dt="2024-06-08T13:56:41.491" v="484" actId="1076"/>
          <ac:picMkLst>
            <pc:docMk/>
            <pc:sldMk cId="1856134287" sldId="508"/>
            <ac:picMk id="26" creationId="{50473C71-5155-49D1-8841-42D529039D0A}"/>
          </ac:picMkLst>
        </pc:picChg>
        <pc:picChg chg="add mod">
          <ac:chgData name="" userId="4df855aef7cffa4d" providerId="LiveId" clId="{3EFE5E89-3E2F-48FB-98C8-A4D98CD1D8EE}" dt="2024-06-08T13:56:41.491" v="484" actId="1076"/>
          <ac:picMkLst>
            <pc:docMk/>
            <pc:sldMk cId="1856134287" sldId="508"/>
            <ac:picMk id="27" creationId="{59D892BD-76DC-4E7C-B4D6-3F1C6B1581F9}"/>
          </ac:picMkLst>
        </pc:picChg>
      </pc:sldChg>
      <pc:sldChg chg="add modAnim">
        <pc:chgData name="" userId="4df855aef7cffa4d" providerId="LiveId" clId="{3EFE5E89-3E2F-48FB-98C8-A4D98CD1D8EE}" dt="2024-06-08T13:41:16.403" v="94"/>
        <pc:sldMkLst>
          <pc:docMk/>
          <pc:sldMk cId="27581608" sldId="509"/>
        </pc:sldMkLst>
      </pc:sldChg>
      <pc:sldChg chg="add modAnim">
        <pc:chgData name="" userId="4df855aef7cffa4d" providerId="LiveId" clId="{3EFE5E89-3E2F-48FB-98C8-A4D98CD1D8EE}" dt="2024-06-08T13:41:20.364" v="96"/>
        <pc:sldMkLst>
          <pc:docMk/>
          <pc:sldMk cId="2341466703" sldId="510"/>
        </pc:sldMkLst>
      </pc:sldChg>
      <pc:sldChg chg="modSp">
        <pc:chgData name="" userId="4df855aef7cffa4d" providerId="LiveId" clId="{3EFE5E89-3E2F-48FB-98C8-A4D98CD1D8EE}" dt="2024-06-08T05:11:56.660" v="8" actId="1076"/>
        <pc:sldMkLst>
          <pc:docMk/>
          <pc:sldMk cId="849079194" sldId="519"/>
        </pc:sldMkLst>
        <pc:spChg chg="mod">
          <ac:chgData name="" userId="4df855aef7cffa4d" providerId="LiveId" clId="{3EFE5E89-3E2F-48FB-98C8-A4D98CD1D8EE}" dt="2024-06-08T05:11:56.660" v="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3EFE5E89-3E2F-48FB-98C8-A4D98CD1D8EE}" dt="2024-06-08T05:11:26.265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3EFE5E89-3E2F-48FB-98C8-A4D98CD1D8EE}" dt="2024-06-08T05:11:50.568" v="7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delSp modSp">
        <pc:chgData name="" userId="4df855aef7cffa4d" providerId="LiveId" clId="{3EFE5E89-3E2F-48FB-98C8-A4D98CD1D8EE}" dt="2024-06-08T05:13:02.852" v="64" actId="14100"/>
        <pc:sldMkLst>
          <pc:docMk/>
          <pc:sldMk cId="980143643" sldId="793"/>
        </pc:sldMkLst>
        <pc:spChg chg="mod">
          <ac:chgData name="" userId="4df855aef7cffa4d" providerId="LiveId" clId="{3EFE5E89-3E2F-48FB-98C8-A4D98CD1D8EE}" dt="2024-06-08T05:12:37.413" v="22" actId="1076"/>
          <ac:spMkLst>
            <pc:docMk/>
            <pc:sldMk cId="980143643" sldId="793"/>
            <ac:spMk id="6" creationId="{00000000-0000-0000-0000-000000000000}"/>
          </ac:spMkLst>
        </pc:spChg>
        <pc:spChg chg="mod">
          <ac:chgData name="" userId="4df855aef7cffa4d" providerId="LiveId" clId="{3EFE5E89-3E2F-48FB-98C8-A4D98CD1D8EE}" dt="2024-06-08T05:13:02.852" v="64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3EFE5E89-3E2F-48FB-98C8-A4D98CD1D8EE}" dt="2024-06-08T05:12:24.846" v="19" actId="14100"/>
          <ac:spMkLst>
            <pc:docMk/>
            <pc:sldMk cId="980143643" sldId="793"/>
            <ac:spMk id="13" creationId="{046E2186-6126-4D61-B668-0425D3820633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16" creationId="{819E7326-9E54-4204-99CE-16B47B40950A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17" creationId="{6FE92671-5F59-45ED-8EE7-11BBF802D57B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18" creationId="{D8EEBB3B-AFA1-4E7E-8AB1-1E885BE8642F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19" creationId="{78DC197F-CB01-44E2-B672-FE85F95B6BD6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20" creationId="{ABE512AE-2A1C-4554-A03D-3250BED9FAB6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21" creationId="{6DBAC0AA-42DE-44A2-B597-C8ABA8015161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22" creationId="{F0D02FEF-7149-4BD0-9F65-77D4795EAB13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23" creationId="{3956F03A-5E15-4443-836A-28DFB8B7C9BE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24" creationId="{D7425A97-353B-4BCC-87FB-1305696E1ED5}"/>
          </ac:spMkLst>
        </pc:spChg>
        <pc:spChg chg="del mod">
          <ac:chgData name="" userId="4df855aef7cffa4d" providerId="LiveId" clId="{3EFE5E89-3E2F-48FB-98C8-A4D98CD1D8EE}" dt="2024-06-08T05:12:32.653" v="21" actId="478"/>
          <ac:spMkLst>
            <pc:docMk/>
            <pc:sldMk cId="980143643" sldId="793"/>
            <ac:spMk id="25" creationId="{ECA6EDBD-1BBA-46B9-AE52-97ADDA3B0E4C}"/>
          </ac:spMkLst>
        </pc:spChg>
      </pc:sldChg>
      <pc:sldChg chg="addSp delSp">
        <pc:chgData name="" userId="4df855aef7cffa4d" providerId="LiveId" clId="{3EFE5E89-3E2F-48FB-98C8-A4D98CD1D8EE}" dt="2024-06-08T13:51:34.768" v="348" actId="478"/>
        <pc:sldMkLst>
          <pc:docMk/>
          <pc:sldMk cId="2666007736" sldId="794"/>
        </pc:sldMkLst>
        <pc:spChg chg="add del">
          <ac:chgData name="" userId="4df855aef7cffa4d" providerId="LiveId" clId="{3EFE5E89-3E2F-48FB-98C8-A4D98CD1D8EE}" dt="2024-06-08T13:51:32.383" v="347" actId="478"/>
          <ac:spMkLst>
            <pc:docMk/>
            <pc:sldMk cId="2666007736" sldId="794"/>
            <ac:spMk id="6" creationId="{958D00A0-D7AE-4B1B-BF64-D92E4C7CF30A}"/>
          </ac:spMkLst>
        </pc:spChg>
        <pc:picChg chg="add del">
          <ac:chgData name="" userId="4df855aef7cffa4d" providerId="LiveId" clId="{3EFE5E89-3E2F-48FB-98C8-A4D98CD1D8EE}" dt="2024-06-08T13:51:34.768" v="348" actId="478"/>
          <ac:picMkLst>
            <pc:docMk/>
            <pc:sldMk cId="2666007736" sldId="794"/>
            <ac:picMk id="1026" creationId="{11C961C7-9D58-435D-90B1-AC88DDFF436B}"/>
          </ac:picMkLst>
        </pc:picChg>
      </pc:sldChg>
      <pc:sldChg chg="del">
        <pc:chgData name="" userId="4df855aef7cffa4d" providerId="LiveId" clId="{3EFE5E89-3E2F-48FB-98C8-A4D98CD1D8EE}" dt="2024-06-08T05:12:10.911" v="9" actId="2696"/>
        <pc:sldMkLst>
          <pc:docMk/>
          <pc:sldMk cId="784311216" sldId="795"/>
        </pc:sldMkLst>
      </pc:sldChg>
      <pc:sldChg chg="add modAnim">
        <pc:chgData name="" userId="4df855aef7cffa4d" providerId="LiveId" clId="{3EFE5E89-3E2F-48FB-98C8-A4D98CD1D8EE}" dt="2024-06-08T13:41:25.597" v="110"/>
        <pc:sldMkLst>
          <pc:docMk/>
          <pc:sldMk cId="1141180423" sldId="795"/>
        </pc:sldMkLst>
      </pc:sldChg>
      <pc:sldChg chg="add">
        <pc:chgData name="" userId="4df855aef7cffa4d" providerId="LiveId" clId="{3EFE5E89-3E2F-48FB-98C8-A4D98CD1D8EE}" dt="2024-06-08T13:54:11.967" v="401"/>
        <pc:sldMkLst>
          <pc:docMk/>
          <pc:sldMk cId="1520180108" sldId="796"/>
        </pc:sldMkLst>
      </pc:sldChg>
      <pc:sldChg chg="del">
        <pc:chgData name="" userId="4df855aef7cffa4d" providerId="LiveId" clId="{3EFE5E89-3E2F-48FB-98C8-A4D98CD1D8EE}" dt="2024-06-08T05:12:11.480" v="11" actId="2696"/>
        <pc:sldMkLst>
          <pc:docMk/>
          <pc:sldMk cId="2841417479" sldId="797"/>
        </pc:sldMkLst>
      </pc:sldChg>
      <pc:sldChg chg="del">
        <pc:chgData name="" userId="4df855aef7cffa4d" providerId="LiveId" clId="{3EFE5E89-3E2F-48FB-98C8-A4D98CD1D8EE}" dt="2024-06-08T05:12:11.815" v="12" actId="2696"/>
        <pc:sldMkLst>
          <pc:docMk/>
          <pc:sldMk cId="4152537155" sldId="798"/>
        </pc:sldMkLst>
      </pc:sldChg>
    </pc:docChg>
  </pc:docChgLst>
  <pc:docChgLst>
    <pc:chgData userId="4df855aef7cffa4d" providerId="LiveId" clId="{AACC9107-73C1-4FE0-A22C-54762D11923E}"/>
    <pc:docChg chg="undo custSel addSld delSld modSld sldOrd">
      <pc:chgData name="" userId="4df855aef7cffa4d" providerId="LiveId" clId="{AACC9107-73C1-4FE0-A22C-54762D11923E}" dt="2024-06-09T12:26:33.905" v="2701" actId="1076"/>
      <pc:docMkLst>
        <pc:docMk/>
      </pc:docMkLst>
      <pc:sldChg chg="del">
        <pc:chgData name="" userId="4df855aef7cffa4d" providerId="LiveId" clId="{AACC9107-73C1-4FE0-A22C-54762D11923E}" dt="2024-06-09T07:44:48.004" v="749" actId="2696"/>
        <pc:sldMkLst>
          <pc:docMk/>
          <pc:sldMk cId="1448282676" sldId="308"/>
        </pc:sldMkLst>
      </pc:sldChg>
      <pc:sldChg chg="addSp delSp modSp">
        <pc:chgData name="" userId="4df855aef7cffa4d" providerId="LiveId" clId="{AACC9107-73C1-4FE0-A22C-54762D11923E}" dt="2024-06-09T08:42:20.758" v="2050" actId="208"/>
        <pc:sldMkLst>
          <pc:docMk/>
          <pc:sldMk cId="1569296778" sldId="500"/>
        </pc:sldMkLst>
        <pc:spChg chg="del">
          <ac:chgData name="" userId="4df855aef7cffa4d" providerId="LiveId" clId="{AACC9107-73C1-4FE0-A22C-54762D11923E}" dt="2024-06-09T08:35:21.285" v="1771" actId="478"/>
          <ac:spMkLst>
            <pc:docMk/>
            <pc:sldMk cId="1569296778" sldId="500"/>
            <ac:spMk id="2" creationId="{E57D4CFA-0D21-3DEF-85B6-AF039CA1E17D}"/>
          </ac:spMkLst>
        </pc:spChg>
        <pc:spChg chg="del">
          <ac:chgData name="" userId="4df855aef7cffa4d" providerId="LiveId" clId="{AACC9107-73C1-4FE0-A22C-54762D11923E}" dt="2024-06-09T08:35:21.285" v="1771" actId="478"/>
          <ac:spMkLst>
            <pc:docMk/>
            <pc:sldMk cId="1569296778" sldId="500"/>
            <ac:spMk id="3" creationId="{DF6A4A53-C83E-0A66-6DB0-D1B2DB6AA4F4}"/>
          </ac:spMkLst>
        </pc:spChg>
        <pc:spChg chg="del">
          <ac:chgData name="" userId="4df855aef7cffa4d" providerId="LiveId" clId="{AACC9107-73C1-4FE0-A22C-54762D11923E}" dt="2024-06-09T08:35:21.285" v="1771" actId="478"/>
          <ac:spMkLst>
            <pc:docMk/>
            <pc:sldMk cId="1569296778" sldId="500"/>
            <ac:spMk id="4" creationId="{11F97FF5-D29B-13BB-F8F1-E596F375F7C7}"/>
          </ac:spMkLst>
        </pc:spChg>
        <pc:spChg chg="del">
          <ac:chgData name="" userId="4df855aef7cffa4d" providerId="LiveId" clId="{AACC9107-73C1-4FE0-A22C-54762D11923E}" dt="2024-06-09T08:35:21.285" v="1771" actId="478"/>
          <ac:spMkLst>
            <pc:docMk/>
            <pc:sldMk cId="1569296778" sldId="500"/>
            <ac:spMk id="5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6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7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8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10" creationId="{00000000-0000-0000-0000-000000000000}"/>
          </ac:spMkLst>
        </pc:spChg>
        <pc:spChg chg="del mod">
          <ac:chgData name="" userId="4df855aef7cffa4d" providerId="LiveId" clId="{AACC9107-73C1-4FE0-A22C-54762D11923E}" dt="2024-06-09T08:37:25.769" v="1819" actId="478"/>
          <ac:spMkLst>
            <pc:docMk/>
            <pc:sldMk cId="1569296778" sldId="500"/>
            <ac:spMk id="11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12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13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14" creationId="{00000000-0000-0000-0000-000000000000}"/>
          </ac:spMkLst>
        </pc:spChg>
        <pc:spChg chg="del">
          <ac:chgData name="" userId="4df855aef7cffa4d" providerId="LiveId" clId="{AACC9107-73C1-4FE0-A22C-54762D11923E}" dt="2024-06-09T08:38:42.109" v="1871" actId="478"/>
          <ac:spMkLst>
            <pc:docMk/>
            <pc:sldMk cId="1569296778" sldId="500"/>
            <ac:spMk id="17" creationId="{00000000-0000-0000-0000-000000000000}"/>
          </ac:spMkLst>
        </pc:spChg>
        <pc:spChg chg="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20" creationId="{00000000-0000-0000-0000-000000000000}"/>
          </ac:spMkLst>
        </pc:spChg>
        <pc:spChg chg="add 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22" creationId="{53F8253C-8064-4E89-B08F-1EB9EB3842AB}"/>
          </ac:spMkLst>
        </pc:spChg>
        <pc:spChg chg="add mod">
          <ac:chgData name="" userId="4df855aef7cffa4d" providerId="LiveId" clId="{AACC9107-73C1-4FE0-A22C-54762D11923E}" dt="2024-06-09T08:40:42.345" v="1968" actId="1076"/>
          <ac:spMkLst>
            <pc:docMk/>
            <pc:sldMk cId="1569296778" sldId="500"/>
            <ac:spMk id="23" creationId="{23EFC3F3-B25C-4D82-9C61-25C810FD3FDB}"/>
          </ac:spMkLst>
        </pc:spChg>
        <pc:spChg chg="add del mod">
          <ac:chgData name="" userId="4df855aef7cffa4d" providerId="LiveId" clId="{AACC9107-73C1-4FE0-A22C-54762D11923E}" dt="2024-06-09T08:41:12.807" v="1977" actId="478"/>
          <ac:spMkLst>
            <pc:docMk/>
            <pc:sldMk cId="1569296778" sldId="500"/>
            <ac:spMk id="24" creationId="{5AFF1841-0857-4289-B6F1-D3FAAA2E7C57}"/>
          </ac:spMkLst>
        </pc:spChg>
        <pc:spChg chg="add mod">
          <ac:chgData name="" userId="4df855aef7cffa4d" providerId="LiveId" clId="{AACC9107-73C1-4FE0-A22C-54762D11923E}" dt="2024-06-09T08:42:20.758" v="2050" actId="208"/>
          <ac:spMkLst>
            <pc:docMk/>
            <pc:sldMk cId="1569296778" sldId="500"/>
            <ac:spMk id="25" creationId="{9E68F853-3616-4348-871A-E7B24403DC0C}"/>
          </ac:spMkLst>
        </pc:spChg>
        <pc:spChg chg="add mod">
          <ac:chgData name="" userId="4df855aef7cffa4d" providerId="LiveId" clId="{AACC9107-73C1-4FE0-A22C-54762D11923E}" dt="2024-06-09T08:42:18.682" v="2049" actId="208"/>
          <ac:spMkLst>
            <pc:docMk/>
            <pc:sldMk cId="1569296778" sldId="500"/>
            <ac:spMk id="26" creationId="{952F030F-5A9B-49CD-A830-BC9DF1DDD414}"/>
          </ac:spMkLst>
        </pc:spChg>
        <pc:picChg chg="mod">
          <ac:chgData name="" userId="4df855aef7cffa4d" providerId="LiveId" clId="{AACC9107-73C1-4FE0-A22C-54762D11923E}" dt="2024-06-09T08:40:42.345" v="1968" actId="1076"/>
          <ac:picMkLst>
            <pc:docMk/>
            <pc:sldMk cId="1569296778" sldId="500"/>
            <ac:picMk id="9" creationId="{00000000-0000-0000-0000-000000000000}"/>
          </ac:picMkLst>
        </pc:picChg>
        <pc:picChg chg="mod">
          <ac:chgData name="" userId="4df855aef7cffa4d" providerId="LiveId" clId="{AACC9107-73C1-4FE0-A22C-54762D11923E}" dt="2024-06-09T08:40:42.345" v="1968" actId="1076"/>
          <ac:picMkLst>
            <pc:docMk/>
            <pc:sldMk cId="1569296778" sldId="500"/>
            <ac:picMk id="18" creationId="{00000000-0000-0000-0000-000000000000}"/>
          </ac:picMkLst>
        </pc:picChg>
        <pc:picChg chg="mod">
          <ac:chgData name="" userId="4df855aef7cffa4d" providerId="LiveId" clId="{AACC9107-73C1-4FE0-A22C-54762D11923E}" dt="2024-06-09T08:40:42.345" v="1968" actId="1076"/>
          <ac:picMkLst>
            <pc:docMk/>
            <pc:sldMk cId="1569296778" sldId="500"/>
            <ac:picMk id="19" creationId="{00000000-0000-0000-0000-000000000000}"/>
          </ac:picMkLst>
        </pc:picChg>
        <pc:picChg chg="mod">
          <ac:chgData name="" userId="4df855aef7cffa4d" providerId="LiveId" clId="{AACC9107-73C1-4FE0-A22C-54762D11923E}" dt="2024-06-09T08:40:49.424" v="1971" actId="1076"/>
          <ac:picMkLst>
            <pc:docMk/>
            <pc:sldMk cId="1569296778" sldId="500"/>
            <ac:picMk id="21" creationId="{00000000-0000-0000-0000-000000000000}"/>
          </ac:picMkLst>
        </pc:picChg>
        <pc:picChg chg="add mod">
          <ac:chgData name="" userId="4df855aef7cffa4d" providerId="LiveId" clId="{AACC9107-73C1-4FE0-A22C-54762D11923E}" dt="2024-06-09T08:41:58.258" v="2044" actId="571"/>
          <ac:picMkLst>
            <pc:docMk/>
            <pc:sldMk cId="1569296778" sldId="500"/>
            <ac:picMk id="27" creationId="{C0E067F8-B107-4155-B298-A176A8D34D94}"/>
          </ac:picMkLst>
        </pc:picChg>
      </pc:sldChg>
      <pc:sldChg chg="del">
        <pc:chgData name="" userId="4df855aef7cffa4d" providerId="LiveId" clId="{AACC9107-73C1-4FE0-A22C-54762D11923E}" dt="2024-06-09T07:16:50.273" v="733" actId="2696"/>
        <pc:sldMkLst>
          <pc:docMk/>
          <pc:sldMk cId="27581608" sldId="509"/>
        </pc:sldMkLst>
      </pc:sldChg>
      <pc:sldChg chg="del">
        <pc:chgData name="" userId="4df855aef7cffa4d" providerId="LiveId" clId="{AACC9107-73C1-4FE0-A22C-54762D11923E}" dt="2024-06-09T08:37:31.544" v="1820" actId="2696"/>
        <pc:sldMkLst>
          <pc:docMk/>
          <pc:sldMk cId="2341466703" sldId="510"/>
        </pc:sldMkLst>
      </pc:sldChg>
      <pc:sldChg chg="addSp modSp">
        <pc:chgData name="" userId="4df855aef7cffa4d" providerId="LiveId" clId="{AACC9107-73C1-4FE0-A22C-54762D11923E}" dt="2024-06-09T12:25:00.251" v="2683" actId="571"/>
        <pc:sldMkLst>
          <pc:docMk/>
          <pc:sldMk cId="980143643" sldId="793"/>
        </pc:sldMkLst>
        <pc:spChg chg="add mod">
          <ac:chgData name="" userId="4df855aef7cffa4d" providerId="LiveId" clId="{AACC9107-73C1-4FE0-A22C-54762D11923E}" dt="2024-06-09T12:23:43.915" v="2598" actId="208"/>
          <ac:spMkLst>
            <pc:docMk/>
            <pc:sldMk cId="980143643" sldId="793"/>
            <ac:spMk id="2" creationId="{650C5499-6036-4270-9737-C0139A316415}"/>
          </ac:spMkLst>
        </pc:spChg>
        <pc:spChg chg="mod">
          <ac:chgData name="" userId="4df855aef7cffa4d" providerId="LiveId" clId="{AACC9107-73C1-4FE0-A22C-54762D11923E}" dt="2024-06-09T12:18:12.373" v="2137" actId="14100"/>
          <ac:spMkLst>
            <pc:docMk/>
            <pc:sldMk cId="980143643" sldId="793"/>
            <ac:spMk id="6" creationId="{00000000-0000-0000-0000-000000000000}"/>
          </ac:spMkLst>
        </pc:spChg>
        <pc:spChg chg="add mod">
          <ac:chgData name="" userId="4df855aef7cffa4d" providerId="LiveId" clId="{AACC9107-73C1-4FE0-A22C-54762D11923E}" dt="2024-06-09T12:19:40.806" v="2326" actId="207"/>
          <ac:spMkLst>
            <pc:docMk/>
            <pc:sldMk cId="980143643" sldId="793"/>
            <ac:spMk id="7" creationId="{66A1B267-2BF1-49D9-A3CF-03D52D19F59B}"/>
          </ac:spMkLst>
        </pc:spChg>
        <pc:spChg chg="add mod">
          <ac:chgData name="" userId="4df855aef7cffa4d" providerId="LiveId" clId="{AACC9107-73C1-4FE0-A22C-54762D11923E}" dt="2024-06-09T12:20:10.598" v="2331" actId="1076"/>
          <ac:spMkLst>
            <pc:docMk/>
            <pc:sldMk cId="980143643" sldId="793"/>
            <ac:spMk id="8" creationId="{C47332D1-227C-43D7-8A13-E0BD8D5A67FD}"/>
          </ac:spMkLst>
        </pc:spChg>
        <pc:spChg chg="add mod">
          <ac:chgData name="" userId="4df855aef7cffa4d" providerId="LiveId" clId="{AACC9107-73C1-4FE0-A22C-54762D11923E}" dt="2024-06-09T12:20:56.587" v="2433" actId="207"/>
          <ac:spMkLst>
            <pc:docMk/>
            <pc:sldMk cId="980143643" sldId="793"/>
            <ac:spMk id="9" creationId="{8325682E-1519-4A79-A03A-5F220E01981D}"/>
          </ac:spMkLst>
        </pc:spChg>
        <pc:spChg chg="add mod">
          <ac:chgData name="" userId="4df855aef7cffa4d" providerId="LiveId" clId="{AACC9107-73C1-4FE0-A22C-54762D11923E}" dt="2024-06-09T12:21:28.917" v="2503" actId="207"/>
          <ac:spMkLst>
            <pc:docMk/>
            <pc:sldMk cId="980143643" sldId="793"/>
            <ac:spMk id="10" creationId="{1AAAD09D-40CC-4DD7-AAAB-404BF6042165}"/>
          </ac:spMkLst>
        </pc:spChg>
        <pc:spChg chg="add mod">
          <ac:chgData name="" userId="4df855aef7cffa4d" providerId="LiveId" clId="{AACC9107-73C1-4FE0-A22C-54762D11923E}" dt="2024-06-09T12:21:57.902" v="2552" actId="14100"/>
          <ac:spMkLst>
            <pc:docMk/>
            <pc:sldMk cId="980143643" sldId="793"/>
            <ac:spMk id="11" creationId="{0471616C-DBC0-47E4-BF2A-7D8FDE42327D}"/>
          </ac:spMkLst>
        </pc:spChg>
        <pc:spChg chg="add mod">
          <ac:chgData name="" userId="4df855aef7cffa4d" providerId="LiveId" clId="{AACC9107-73C1-4FE0-A22C-54762D11923E}" dt="2024-06-09T12:23:35.093" v="2596" actId="1076"/>
          <ac:spMkLst>
            <pc:docMk/>
            <pc:sldMk cId="980143643" sldId="793"/>
            <ac:spMk id="14" creationId="{A6830989-DC49-4273-BD5D-1AD617DAB2A8}"/>
          </ac:spMkLst>
        </pc:spChg>
        <pc:spChg chg="add mod">
          <ac:chgData name="" userId="4df855aef7cffa4d" providerId="LiveId" clId="{AACC9107-73C1-4FE0-A22C-54762D11923E}" dt="2024-06-09T12:23:35.093" v="2596" actId="1076"/>
          <ac:spMkLst>
            <pc:docMk/>
            <pc:sldMk cId="980143643" sldId="793"/>
            <ac:spMk id="15" creationId="{2C5B66CC-609F-492D-A783-036C8D4D47FC}"/>
          </ac:spMkLst>
        </pc:spChg>
        <pc:spChg chg="add mod">
          <ac:chgData name="" userId="4df855aef7cffa4d" providerId="LiveId" clId="{AACC9107-73C1-4FE0-A22C-54762D11923E}" dt="2024-06-09T12:24:28.613" v="2681" actId="1076"/>
          <ac:spMkLst>
            <pc:docMk/>
            <pc:sldMk cId="980143643" sldId="793"/>
            <ac:spMk id="16" creationId="{567C2FA2-2583-42FC-9AD7-A31E51E0C716}"/>
          </ac:spMkLst>
        </pc:spChg>
        <pc:spChg chg="add mod">
          <ac:chgData name="" userId="4df855aef7cffa4d" providerId="LiveId" clId="{AACC9107-73C1-4FE0-A22C-54762D11923E}" dt="2024-06-09T12:25:00.251" v="2683" actId="571"/>
          <ac:spMkLst>
            <pc:docMk/>
            <pc:sldMk cId="980143643" sldId="793"/>
            <ac:spMk id="17" creationId="{3CCF6EF6-8A66-4F17-B8C8-2FD8869E8B39}"/>
          </ac:spMkLst>
        </pc:spChg>
        <pc:spChg chg="add mod">
          <ac:chgData name="" userId="4df855aef7cffa4d" providerId="LiveId" clId="{AACC9107-73C1-4FE0-A22C-54762D11923E}" dt="2024-06-09T12:25:00.251" v="2683" actId="571"/>
          <ac:spMkLst>
            <pc:docMk/>
            <pc:sldMk cId="980143643" sldId="793"/>
            <ac:spMk id="18" creationId="{236962A3-77FA-4B4D-A793-84A143E66D23}"/>
          </ac:spMkLst>
        </pc:spChg>
      </pc:sldChg>
      <pc:sldChg chg="del">
        <pc:chgData name="" userId="4df855aef7cffa4d" providerId="LiveId" clId="{AACC9107-73C1-4FE0-A22C-54762D11923E}" dt="2024-06-09T07:44:51.978" v="750" actId="2696"/>
        <pc:sldMkLst>
          <pc:docMk/>
          <pc:sldMk cId="2666007736" sldId="794"/>
        </pc:sldMkLst>
      </pc:sldChg>
      <pc:sldChg chg="addSp delSp modSp ord">
        <pc:chgData name="" userId="4df855aef7cffa4d" providerId="LiveId" clId="{AACC9107-73C1-4FE0-A22C-54762D11923E}" dt="2024-06-09T12:26:33.905" v="2701" actId="1076"/>
        <pc:sldMkLst>
          <pc:docMk/>
          <pc:sldMk cId="1141180423" sldId="795"/>
        </pc:sldMkLst>
        <pc:spChg chg="del">
          <ac:chgData name="" userId="4df855aef7cffa4d" providerId="LiveId" clId="{AACC9107-73C1-4FE0-A22C-54762D11923E}" dt="2024-06-09T07:52:11.607" v="1121" actId="478"/>
          <ac:spMkLst>
            <pc:docMk/>
            <pc:sldMk cId="1141180423" sldId="795"/>
            <ac:spMk id="2" creationId="{FFFA1822-A399-C6CC-479F-2ACFDEDC121E}"/>
          </ac:spMkLst>
        </pc:spChg>
        <pc:spChg chg="del">
          <ac:chgData name="" userId="4df855aef7cffa4d" providerId="LiveId" clId="{AACC9107-73C1-4FE0-A22C-54762D11923E}" dt="2024-06-09T07:52:11.607" v="1121" actId="478"/>
          <ac:spMkLst>
            <pc:docMk/>
            <pc:sldMk cId="1141180423" sldId="795"/>
            <ac:spMk id="3" creationId="{67CF0860-CA3E-D125-E986-09681FB9C1A7}"/>
          </ac:spMkLst>
        </pc:spChg>
        <pc:spChg chg="del">
          <ac:chgData name="" userId="4df855aef7cffa4d" providerId="LiveId" clId="{AACC9107-73C1-4FE0-A22C-54762D11923E}" dt="2024-06-09T07:52:11.607" v="1121" actId="478"/>
          <ac:spMkLst>
            <pc:docMk/>
            <pc:sldMk cId="1141180423" sldId="795"/>
            <ac:spMk id="4" creationId="{11F97FF5-D29B-13BB-F8F1-E596F375F7C7}"/>
          </ac:spMkLst>
        </pc:spChg>
        <pc:spChg chg="add mod">
          <ac:chgData name="" userId="4df855aef7cffa4d" providerId="LiveId" clId="{AACC9107-73C1-4FE0-A22C-54762D11923E}" dt="2024-06-09T07:57:51.103" v="1268" actId="13822"/>
          <ac:spMkLst>
            <pc:docMk/>
            <pc:sldMk cId="1141180423" sldId="795"/>
            <ac:spMk id="6" creationId="{6A88946B-5C5D-453D-9A60-05A3C7B7AD2F}"/>
          </ac:spMkLst>
        </pc:spChg>
        <pc:spChg chg="add mod">
          <ac:chgData name="" userId="4df855aef7cffa4d" providerId="LiveId" clId="{AACC9107-73C1-4FE0-A22C-54762D11923E}" dt="2024-06-09T08:01:46.746" v="1367" actId="14100"/>
          <ac:spMkLst>
            <pc:docMk/>
            <pc:sldMk cId="1141180423" sldId="795"/>
            <ac:spMk id="7" creationId="{ADC378D1-AD39-4141-BE18-9524C3FF8356}"/>
          </ac:spMkLst>
        </pc:spChg>
        <pc:spChg chg="add mod">
          <ac:chgData name="" userId="4df855aef7cffa4d" providerId="LiveId" clId="{AACC9107-73C1-4FE0-A22C-54762D11923E}" dt="2024-06-09T12:26:33.905" v="2701" actId="1076"/>
          <ac:spMkLst>
            <pc:docMk/>
            <pc:sldMk cId="1141180423" sldId="795"/>
            <ac:spMk id="9" creationId="{9B0432D4-D049-43ED-AA99-5BC8CFE41A4E}"/>
          </ac:spMkLst>
        </pc:spChg>
        <pc:spChg chg="mod ord">
          <ac:chgData name="" userId="4df855aef7cffa4d" providerId="LiveId" clId="{AACC9107-73C1-4FE0-A22C-54762D11923E}" dt="2024-06-09T07:59:20.202" v="1325" actId="1076"/>
          <ac:spMkLst>
            <pc:docMk/>
            <pc:sldMk cId="1141180423" sldId="795"/>
            <ac:spMk id="10" creationId="{19341191-45FB-47EE-87EC-DC59E2FEEF32}"/>
          </ac:spMkLst>
        </pc:spChg>
        <pc:spChg chg="mod">
          <ac:chgData name="" userId="4df855aef7cffa4d" providerId="LiveId" clId="{AACC9107-73C1-4FE0-A22C-54762D11923E}" dt="2024-06-09T12:26:15.150" v="2698" actId="1035"/>
          <ac:spMkLst>
            <pc:docMk/>
            <pc:sldMk cId="1141180423" sldId="795"/>
            <ac:spMk id="15" creationId="{00000000-0000-0000-0000-000000000000}"/>
          </ac:spMkLst>
        </pc:spChg>
        <pc:spChg chg="del mod">
          <ac:chgData name="" userId="4df855aef7cffa4d" providerId="LiveId" clId="{AACC9107-73C1-4FE0-A22C-54762D11923E}" dt="2024-06-09T07:57:15.970" v="1209" actId="478"/>
          <ac:spMkLst>
            <pc:docMk/>
            <pc:sldMk cId="1141180423" sldId="795"/>
            <ac:spMk id="18" creationId="{00000000-0000-0000-0000-000000000000}"/>
          </ac:spMkLst>
        </pc:spChg>
        <pc:spChg chg="mod">
          <ac:chgData name="" userId="4df855aef7cffa4d" providerId="LiveId" clId="{AACC9107-73C1-4FE0-A22C-54762D11923E}" dt="2024-06-09T12:25:21.403" v="2685" actId="14100"/>
          <ac:spMkLst>
            <pc:docMk/>
            <pc:sldMk cId="1141180423" sldId="795"/>
            <ac:spMk id="19" creationId="{00000000-0000-0000-0000-000000000000}"/>
          </ac:spMkLst>
        </pc:spChg>
        <pc:spChg chg="mod">
          <ac:chgData name="" userId="4df855aef7cffa4d" providerId="LiveId" clId="{AACC9107-73C1-4FE0-A22C-54762D11923E}" dt="2024-06-09T12:25:37.301" v="2690" actId="1076"/>
          <ac:spMkLst>
            <pc:docMk/>
            <pc:sldMk cId="1141180423" sldId="795"/>
            <ac:spMk id="21" creationId="{00000000-0000-0000-0000-000000000000}"/>
          </ac:spMkLst>
        </pc:spChg>
        <pc:spChg chg="add del mod">
          <ac:chgData name="" userId="4df855aef7cffa4d" providerId="LiveId" clId="{AACC9107-73C1-4FE0-A22C-54762D11923E}" dt="2024-06-09T12:25:37.301" v="2690" actId="1076"/>
          <ac:spMkLst>
            <pc:docMk/>
            <pc:sldMk cId="1141180423" sldId="795"/>
            <ac:spMk id="22" creationId="{00000000-0000-0000-0000-000000000000}"/>
          </ac:spMkLst>
        </pc:spChg>
        <pc:spChg chg="mod">
          <ac:chgData name="" userId="4df855aef7cffa4d" providerId="LiveId" clId="{AACC9107-73C1-4FE0-A22C-54762D11923E}" dt="2024-06-09T12:26:02.750" v="2696" actId="14100"/>
          <ac:spMkLst>
            <pc:docMk/>
            <pc:sldMk cId="1141180423" sldId="795"/>
            <ac:spMk id="23" creationId="{00000000-0000-0000-0000-000000000000}"/>
          </ac:spMkLst>
        </pc:spChg>
        <pc:spChg chg="del mod">
          <ac:chgData name="" userId="4df855aef7cffa4d" providerId="LiveId" clId="{AACC9107-73C1-4FE0-A22C-54762D11923E}" dt="2024-06-09T07:56:39.199" v="1195" actId="478"/>
          <ac:spMkLst>
            <pc:docMk/>
            <pc:sldMk cId="1141180423" sldId="795"/>
            <ac:spMk id="24" creationId="{00000000-0000-0000-0000-000000000000}"/>
          </ac:spMkLst>
        </pc:spChg>
        <pc:spChg chg="del mod">
          <ac:chgData name="" userId="4df855aef7cffa4d" providerId="LiveId" clId="{AACC9107-73C1-4FE0-A22C-54762D11923E}" dt="2024-06-09T08:00:17.059" v="1345" actId="478"/>
          <ac:spMkLst>
            <pc:docMk/>
            <pc:sldMk cId="1141180423" sldId="795"/>
            <ac:spMk id="27" creationId="{00000000-0000-0000-0000-000000000000}"/>
          </ac:spMkLst>
        </pc:spChg>
        <pc:spChg chg="add mod ord">
          <ac:chgData name="" userId="4df855aef7cffa4d" providerId="LiveId" clId="{AACC9107-73C1-4FE0-A22C-54762D11923E}" dt="2024-06-09T07:59:20.202" v="1325" actId="1076"/>
          <ac:spMkLst>
            <pc:docMk/>
            <pc:sldMk cId="1141180423" sldId="795"/>
            <ac:spMk id="29" creationId="{1D108C2B-EEE0-48D0-9B05-0881D5B3C5CE}"/>
          </ac:spMkLst>
        </pc:spChg>
        <pc:spChg chg="add mod">
          <ac:chgData name="" userId="4df855aef7cffa4d" providerId="LiveId" clId="{AACC9107-73C1-4FE0-A22C-54762D11923E}" dt="2024-06-09T12:26:22.208" v="2699" actId="1076"/>
          <ac:spMkLst>
            <pc:docMk/>
            <pc:sldMk cId="1141180423" sldId="795"/>
            <ac:spMk id="30" creationId="{87C83CD9-7E08-474C-BFA6-B783D49FD760}"/>
          </ac:spMkLst>
        </pc:spChg>
        <pc:spChg chg="add mod">
          <ac:chgData name="" userId="4df855aef7cffa4d" providerId="LiveId" clId="{AACC9107-73C1-4FE0-A22C-54762D11923E}" dt="2024-06-09T12:26:25.811" v="2700" actId="1076"/>
          <ac:spMkLst>
            <pc:docMk/>
            <pc:sldMk cId="1141180423" sldId="795"/>
            <ac:spMk id="31" creationId="{38E4FF17-8CD3-4CBD-A661-DD8E140DE7B0}"/>
          </ac:spMkLst>
        </pc:spChg>
        <pc:spChg chg="add mod">
          <ac:chgData name="" userId="4df855aef7cffa4d" providerId="LiveId" clId="{AACC9107-73C1-4FE0-A22C-54762D11923E}" dt="2024-06-09T08:02:57.724" v="1382" actId="1076"/>
          <ac:spMkLst>
            <pc:docMk/>
            <pc:sldMk cId="1141180423" sldId="795"/>
            <ac:spMk id="33" creationId="{A7E3A0F2-0491-4439-8F0C-E56E7701738B}"/>
          </ac:spMkLst>
        </pc:spChg>
        <pc:spChg chg="add mod">
          <ac:chgData name="" userId="4df855aef7cffa4d" providerId="LiveId" clId="{AACC9107-73C1-4FE0-A22C-54762D11923E}" dt="2024-06-09T12:25:37.301" v="2690" actId="1076"/>
          <ac:spMkLst>
            <pc:docMk/>
            <pc:sldMk cId="1141180423" sldId="795"/>
            <ac:spMk id="34" creationId="{21D6EE23-6ACB-4EDE-8EF5-ABBC6AE374B2}"/>
          </ac:spMkLst>
        </pc:spChg>
        <pc:picChg chg="add mod">
          <ac:chgData name="" userId="4df855aef7cffa4d" providerId="LiveId" clId="{AACC9107-73C1-4FE0-A22C-54762D11923E}" dt="2024-06-09T07:58:54.582" v="1317" actId="1076"/>
          <ac:picMkLst>
            <pc:docMk/>
            <pc:sldMk cId="1141180423" sldId="795"/>
            <ac:picMk id="5" creationId="{4A2019A6-C340-4BE6-83F0-47EF2D28FA3D}"/>
          </ac:picMkLst>
        </pc:picChg>
        <pc:picChg chg="add mod">
          <ac:chgData name="" userId="4df855aef7cffa4d" providerId="LiveId" clId="{AACC9107-73C1-4FE0-A22C-54762D11923E}" dt="2024-06-09T08:01:55.664" v="1369" actId="1076"/>
          <ac:picMkLst>
            <pc:docMk/>
            <pc:sldMk cId="1141180423" sldId="795"/>
            <ac:picMk id="8" creationId="{9A49B834-D183-4D96-8175-AAA5C1577AA4}"/>
          </ac:picMkLst>
        </pc:picChg>
        <pc:picChg chg="del mod">
          <ac:chgData name="" userId="4df855aef7cffa4d" providerId="LiveId" clId="{AACC9107-73C1-4FE0-A22C-54762D11923E}" dt="2024-06-09T07:56:20.222" v="1191" actId="478"/>
          <ac:picMkLst>
            <pc:docMk/>
            <pc:sldMk cId="1141180423" sldId="795"/>
            <ac:picMk id="16" creationId="{00000000-0000-0000-0000-000000000000}"/>
          </ac:picMkLst>
        </pc:picChg>
        <pc:picChg chg="del mod">
          <ac:chgData name="" userId="4df855aef7cffa4d" providerId="LiveId" clId="{AACC9107-73C1-4FE0-A22C-54762D11923E}" dt="2024-06-09T07:56:39.199" v="1195" actId="478"/>
          <ac:picMkLst>
            <pc:docMk/>
            <pc:sldMk cId="1141180423" sldId="795"/>
            <ac:picMk id="17" creationId="{00000000-0000-0000-0000-000000000000}"/>
          </ac:picMkLst>
        </pc:picChg>
        <pc:picChg chg="mod">
          <ac:chgData name="" userId="4df855aef7cffa4d" providerId="LiveId" clId="{AACC9107-73C1-4FE0-A22C-54762D11923E}" dt="2024-06-09T12:25:37.301" v="2690" actId="1076"/>
          <ac:picMkLst>
            <pc:docMk/>
            <pc:sldMk cId="1141180423" sldId="795"/>
            <ac:picMk id="20" creationId="{00000000-0000-0000-0000-000000000000}"/>
          </ac:picMkLst>
        </pc:picChg>
        <pc:picChg chg="mod">
          <ac:chgData name="" userId="4df855aef7cffa4d" providerId="LiveId" clId="{AACC9107-73C1-4FE0-A22C-54762D11923E}" dt="2024-06-09T07:56:58.654" v="1203" actId="1076"/>
          <ac:picMkLst>
            <pc:docMk/>
            <pc:sldMk cId="1141180423" sldId="795"/>
            <ac:picMk id="25" creationId="{00000000-0000-0000-0000-000000000000}"/>
          </ac:picMkLst>
        </pc:picChg>
        <pc:picChg chg="mod">
          <ac:chgData name="" userId="4df855aef7cffa4d" providerId="LiveId" clId="{AACC9107-73C1-4FE0-A22C-54762D11923E}" dt="2024-06-09T07:58:54.582" v="1317" actId="1076"/>
          <ac:picMkLst>
            <pc:docMk/>
            <pc:sldMk cId="1141180423" sldId="795"/>
            <ac:picMk id="26" creationId="{00000000-0000-0000-0000-000000000000}"/>
          </ac:picMkLst>
        </pc:picChg>
        <pc:picChg chg="del mod">
          <ac:chgData name="" userId="4df855aef7cffa4d" providerId="LiveId" clId="{AACC9107-73C1-4FE0-A22C-54762D11923E}" dt="2024-06-09T08:00:17.059" v="1345" actId="478"/>
          <ac:picMkLst>
            <pc:docMk/>
            <pc:sldMk cId="1141180423" sldId="795"/>
            <ac:picMk id="28" creationId="{00000000-0000-0000-0000-000000000000}"/>
          </ac:picMkLst>
        </pc:picChg>
        <pc:picChg chg="add mod">
          <ac:chgData name="" userId="4df855aef7cffa4d" providerId="LiveId" clId="{AACC9107-73C1-4FE0-A22C-54762D11923E}" dt="2024-06-09T07:57:09.704" v="1207" actId="1076"/>
          <ac:picMkLst>
            <pc:docMk/>
            <pc:sldMk cId="1141180423" sldId="795"/>
            <ac:picMk id="32" creationId="{6321A7FF-8041-4266-BE62-7345971FD53D}"/>
          </ac:picMkLst>
        </pc:picChg>
      </pc:sldChg>
      <pc:sldChg chg="del">
        <pc:chgData name="" userId="4df855aef7cffa4d" providerId="LiveId" clId="{AACC9107-73C1-4FE0-A22C-54762D11923E}" dt="2024-06-09T06:55:46.440" v="61" actId="2696"/>
        <pc:sldMkLst>
          <pc:docMk/>
          <pc:sldMk cId="1520180108" sldId="796"/>
        </pc:sldMkLst>
      </pc:sldChg>
      <pc:sldChg chg="addSp delSp modSp add ord">
        <pc:chgData name="" userId="4df855aef7cffa4d" providerId="LiveId" clId="{AACC9107-73C1-4FE0-A22C-54762D11923E}" dt="2024-06-09T07:51:54.215" v="1119" actId="1076"/>
        <pc:sldMkLst>
          <pc:docMk/>
          <pc:sldMk cId="3967327408" sldId="797"/>
        </pc:sldMkLst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2" creationId="{B55F8414-E4E1-45C4-A411-80E05425999F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4" creationId="{374FF9C2-0F9E-4208-AE51-766D4FB52B7B}"/>
          </ac:spMkLst>
        </pc:spChg>
        <pc:spChg chg="add del mod">
          <ac:chgData name="" userId="4df855aef7cffa4d" providerId="LiveId" clId="{AACC9107-73C1-4FE0-A22C-54762D11923E}" dt="2024-06-09T06:59:04.104" v="102" actId="478"/>
          <ac:spMkLst>
            <pc:docMk/>
            <pc:sldMk cId="3967327408" sldId="797"/>
            <ac:spMk id="5" creationId="{41B81C15-C7B0-4C8D-B429-0BD09FBBE012}"/>
          </ac:spMkLst>
        </pc:spChg>
        <pc:spChg chg="add del mod">
          <ac:chgData name="" userId="4df855aef7cffa4d" providerId="LiveId" clId="{AACC9107-73C1-4FE0-A22C-54762D11923E}" dt="2024-06-09T06:56:21.614" v="66" actId="478"/>
          <ac:spMkLst>
            <pc:docMk/>
            <pc:sldMk cId="3967327408" sldId="797"/>
            <ac:spMk id="8" creationId="{4ED27B2D-3AA7-4C66-B198-92089B7BF0CB}"/>
          </ac:spMkLst>
        </pc:spChg>
        <pc:spChg chg="add mod">
          <ac:chgData name="" userId="4df855aef7cffa4d" providerId="LiveId" clId="{AACC9107-73C1-4FE0-A22C-54762D11923E}" dt="2024-06-09T06:57:24.764" v="86" actId="164"/>
          <ac:spMkLst>
            <pc:docMk/>
            <pc:sldMk cId="3967327408" sldId="797"/>
            <ac:spMk id="9" creationId="{B850C588-6D2A-48D8-AC4E-7D73D1BA2C2F}"/>
          </ac:spMkLst>
        </pc:spChg>
        <pc:spChg chg="add mod">
          <ac:chgData name="" userId="4df855aef7cffa4d" providerId="LiveId" clId="{AACC9107-73C1-4FE0-A22C-54762D11923E}" dt="2024-06-09T06:58:41.559" v="96" actId="1076"/>
          <ac:spMkLst>
            <pc:docMk/>
            <pc:sldMk cId="3967327408" sldId="797"/>
            <ac:spMk id="10" creationId="{872655F9-E5DF-4BDF-8EE8-25AB603DAB93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2" creationId="{9DD6B6CB-7CA7-49E3-869A-B6573DA40D06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3" creationId="{607C5BDF-7EA1-4274-A863-1089CFB75CBC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4" creationId="{D064014C-E544-42DF-929C-18EDEFEE0E4A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5" creationId="{7D1A1F9A-2AE4-4552-B38E-BA3399A2812D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6" creationId="{27C7B2B6-FEB7-4593-A159-4C7919B7BB60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8" creationId="{40C06C5A-DA0B-4109-93F6-7F6DDC6F46B4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19" creationId="{2840D731-A41E-4B61-9388-3531BF9BB323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21" creationId="{E0FBE4EE-5303-42B3-B9E9-AA145B7B3450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23" creationId="{FB839321-AC87-4F87-B4D1-6140ED8B030D}"/>
          </ac:spMkLst>
        </pc:spChg>
        <pc:spChg chg="add mod">
          <ac:chgData name="" userId="4df855aef7cffa4d" providerId="LiveId" clId="{AACC9107-73C1-4FE0-A22C-54762D11923E}" dt="2024-06-09T07:51:54.215" v="1119" actId="1076"/>
          <ac:spMkLst>
            <pc:docMk/>
            <pc:sldMk cId="3967327408" sldId="797"/>
            <ac:spMk id="24" creationId="{A22B6DC9-3E0F-483F-92D5-13C60D594C3F}"/>
          </ac:spMkLst>
        </pc:spChg>
        <pc:grpChg chg="add del mod">
          <ac:chgData name="" userId="4df855aef7cffa4d" providerId="LiveId" clId="{AACC9107-73C1-4FE0-A22C-54762D11923E}" dt="2024-06-09T07:00:18.262" v="121" actId="478"/>
          <ac:grpSpMkLst>
            <pc:docMk/>
            <pc:sldMk cId="3967327408" sldId="797"/>
            <ac:grpSpMk id="11" creationId="{28E97B16-07D5-445A-B261-48CA4110DAF8}"/>
          </ac:grpSpMkLst>
        </pc:grpChg>
        <pc:picChg chg="add del mod">
          <ac:chgData name="" userId="4df855aef7cffa4d" providerId="LiveId" clId="{AACC9107-73C1-4FE0-A22C-54762D11923E}" dt="2024-06-09T07:08:16.061" v="452" actId="478"/>
          <ac:picMkLst>
            <pc:docMk/>
            <pc:sldMk cId="3967327408" sldId="797"/>
            <ac:picMk id="3" creationId="{F61A22B9-5312-440A-BFE1-2A33455BC4D7}"/>
          </ac:picMkLst>
        </pc:picChg>
        <pc:picChg chg="add del mod">
          <ac:chgData name="" userId="4df855aef7cffa4d" providerId="LiveId" clId="{AACC9107-73C1-4FE0-A22C-54762D11923E}" dt="2024-06-09T06:59:04.104" v="102" actId="478"/>
          <ac:picMkLst>
            <pc:docMk/>
            <pc:sldMk cId="3967327408" sldId="797"/>
            <ac:picMk id="6" creationId="{3819F705-84E6-4E2E-BF8B-79C9AFEE6E88}"/>
          </ac:picMkLst>
        </pc:picChg>
        <pc:picChg chg="add mod ord">
          <ac:chgData name="" userId="4df855aef7cffa4d" providerId="LiveId" clId="{AACC9107-73C1-4FE0-A22C-54762D11923E}" dt="2024-06-09T07:51:54.215" v="1119" actId="1076"/>
          <ac:picMkLst>
            <pc:docMk/>
            <pc:sldMk cId="3967327408" sldId="797"/>
            <ac:picMk id="7" creationId="{BDC576DD-79C3-4B8D-A5BD-D7C0FDCFBB71}"/>
          </ac:picMkLst>
        </pc:picChg>
        <pc:picChg chg="add mod">
          <ac:chgData name="" userId="4df855aef7cffa4d" providerId="LiveId" clId="{AACC9107-73C1-4FE0-A22C-54762D11923E}" dt="2024-06-09T07:51:54.215" v="1119" actId="1076"/>
          <ac:picMkLst>
            <pc:docMk/>
            <pc:sldMk cId="3967327408" sldId="797"/>
            <ac:picMk id="17" creationId="{3DFDB596-0B43-42CE-B656-A2D583C0FDF0}"/>
          </ac:picMkLst>
        </pc:picChg>
        <pc:picChg chg="add mod">
          <ac:chgData name="" userId="4df855aef7cffa4d" providerId="LiveId" clId="{AACC9107-73C1-4FE0-A22C-54762D11923E}" dt="2024-06-09T07:51:54.215" v="1119" actId="1076"/>
          <ac:picMkLst>
            <pc:docMk/>
            <pc:sldMk cId="3967327408" sldId="797"/>
            <ac:picMk id="20" creationId="{E7B64A68-B0EF-4FFD-A091-C6295720E668}"/>
          </ac:picMkLst>
        </pc:picChg>
        <pc:picChg chg="add mod">
          <ac:chgData name="" userId="4df855aef7cffa4d" providerId="LiveId" clId="{AACC9107-73C1-4FE0-A22C-54762D11923E}" dt="2024-06-09T07:51:54.215" v="1119" actId="1076"/>
          <ac:picMkLst>
            <pc:docMk/>
            <pc:sldMk cId="3967327408" sldId="797"/>
            <ac:picMk id="22" creationId="{645C1038-8094-40B9-A629-D7C9E61E92BF}"/>
          </ac:picMkLst>
        </pc:picChg>
      </pc:sldChg>
      <pc:sldChg chg="addSp delSp modSp add">
        <pc:chgData name="" userId="4df855aef7cffa4d" providerId="LiveId" clId="{AACC9107-73C1-4FE0-A22C-54762D11923E}" dt="2024-06-09T07:51:40.574" v="1118" actId="2711"/>
        <pc:sldMkLst>
          <pc:docMk/>
          <pc:sldMk cId="369476176" sldId="798"/>
        </pc:sldMkLst>
        <pc:spChg chg="add mod">
          <ac:chgData name="" userId="4df855aef7cffa4d" providerId="LiveId" clId="{AACC9107-73C1-4FE0-A22C-54762D11923E}" dt="2024-06-09T07:45:32.318" v="769" actId="1076"/>
          <ac:spMkLst>
            <pc:docMk/>
            <pc:sldMk cId="369476176" sldId="798"/>
            <ac:spMk id="2" creationId="{E933A167-A3F6-4FD1-BE60-711B5F009057}"/>
          </ac:spMkLst>
        </pc:spChg>
        <pc:spChg chg="add mod">
          <ac:chgData name="" userId="4df855aef7cffa4d" providerId="LiveId" clId="{AACC9107-73C1-4FE0-A22C-54762D11923E}" dt="2024-06-09T07:17:01.972" v="734" actId="1076"/>
          <ac:spMkLst>
            <pc:docMk/>
            <pc:sldMk cId="369476176" sldId="798"/>
            <ac:spMk id="3" creationId="{06A032B3-D8BD-4AAE-890E-6C89C235D40A}"/>
          </ac:spMkLst>
        </pc:spChg>
        <pc:spChg chg="add mod">
          <ac:chgData name="" userId="4df855aef7cffa4d" providerId="LiveId" clId="{AACC9107-73C1-4FE0-A22C-54762D11923E}" dt="2024-06-09T07:17:19.649" v="736" actId="207"/>
          <ac:spMkLst>
            <pc:docMk/>
            <pc:sldMk cId="369476176" sldId="798"/>
            <ac:spMk id="4" creationId="{795EB15C-C15E-4BE3-B795-BF7DF34179A7}"/>
          </ac:spMkLst>
        </pc:spChg>
        <pc:spChg chg="add mod">
          <ac:chgData name="" userId="4df855aef7cffa4d" providerId="LiveId" clId="{AACC9107-73C1-4FE0-A22C-54762D11923E}" dt="2024-06-09T07:12:24.989" v="622" actId="1076"/>
          <ac:spMkLst>
            <pc:docMk/>
            <pc:sldMk cId="369476176" sldId="798"/>
            <ac:spMk id="6" creationId="{7E8730A2-9A54-46CB-981F-56372C3FD722}"/>
          </ac:spMkLst>
        </pc:spChg>
        <pc:spChg chg="add mod">
          <ac:chgData name="" userId="4df855aef7cffa4d" providerId="LiveId" clId="{AACC9107-73C1-4FE0-A22C-54762D11923E}" dt="2024-06-09T07:39:19.882" v="748" actId="13822"/>
          <ac:spMkLst>
            <pc:docMk/>
            <pc:sldMk cId="369476176" sldId="798"/>
            <ac:spMk id="7" creationId="{A6BE4E41-16B2-4F27-A7B9-7FD2946A35E5}"/>
          </ac:spMkLst>
        </pc:spChg>
        <pc:spChg chg="add mod">
          <ac:chgData name="" userId="4df855aef7cffa4d" providerId="LiveId" clId="{AACC9107-73C1-4FE0-A22C-54762D11923E}" dt="2024-06-09T07:17:45.636" v="743" actId="1076"/>
          <ac:spMkLst>
            <pc:docMk/>
            <pc:sldMk cId="369476176" sldId="798"/>
            <ac:spMk id="9" creationId="{3DDF18BC-F9E1-4D70-A5FD-455DA1D4F718}"/>
          </ac:spMkLst>
        </pc:spChg>
        <pc:spChg chg="add mod">
          <ac:chgData name="" userId="4df855aef7cffa4d" providerId="LiveId" clId="{AACC9107-73C1-4FE0-A22C-54762D11923E}" dt="2024-06-09T07:50:04.821" v="1030" actId="1076"/>
          <ac:spMkLst>
            <pc:docMk/>
            <pc:sldMk cId="369476176" sldId="798"/>
            <ac:spMk id="10" creationId="{F7BBC53F-1478-4DDE-ACA9-5B372D2C6487}"/>
          </ac:spMkLst>
        </pc:spChg>
        <pc:spChg chg="add del mod">
          <ac:chgData name="" userId="4df855aef7cffa4d" providerId="LiveId" clId="{AACC9107-73C1-4FE0-A22C-54762D11923E}" dt="2024-06-09T07:14:42.754" v="701" actId="478"/>
          <ac:spMkLst>
            <pc:docMk/>
            <pc:sldMk cId="369476176" sldId="798"/>
            <ac:spMk id="12" creationId="{A0655911-9251-4ED5-AB07-C356F38C9FF0}"/>
          </ac:spMkLst>
        </pc:spChg>
        <pc:spChg chg="add mod">
          <ac:chgData name="" userId="4df855aef7cffa4d" providerId="LiveId" clId="{AACC9107-73C1-4FE0-A22C-54762D11923E}" dt="2024-06-09T07:15:59.102" v="731" actId="1076"/>
          <ac:spMkLst>
            <pc:docMk/>
            <pc:sldMk cId="369476176" sldId="798"/>
            <ac:spMk id="13" creationId="{4DF558EB-C552-4209-9499-DDD4561A94D1}"/>
          </ac:spMkLst>
        </pc:spChg>
        <pc:spChg chg="add mod">
          <ac:chgData name="" userId="4df855aef7cffa4d" providerId="LiveId" clId="{AACC9107-73C1-4FE0-A22C-54762D11923E}" dt="2024-06-09T07:15:21.011" v="724" actId="1076"/>
          <ac:spMkLst>
            <pc:docMk/>
            <pc:sldMk cId="369476176" sldId="798"/>
            <ac:spMk id="14" creationId="{AF7E544F-DCA6-42CF-99B7-01F89EE73D96}"/>
          </ac:spMkLst>
        </pc:spChg>
        <pc:spChg chg="add mod ord">
          <ac:chgData name="" userId="4df855aef7cffa4d" providerId="LiveId" clId="{AACC9107-73C1-4FE0-A22C-54762D11923E}" dt="2024-06-09T07:39:15.070" v="746" actId="207"/>
          <ac:spMkLst>
            <pc:docMk/>
            <pc:sldMk cId="369476176" sldId="798"/>
            <ac:spMk id="16" creationId="{7FA640EB-9684-4959-8C4A-1DBAFBCFAAE6}"/>
          </ac:spMkLst>
        </pc:spChg>
        <pc:spChg chg="add mod">
          <ac:chgData name="" userId="4df855aef7cffa4d" providerId="LiveId" clId="{AACC9107-73C1-4FE0-A22C-54762D11923E}" dt="2024-06-09T07:45:07.478" v="753" actId="1076"/>
          <ac:spMkLst>
            <pc:docMk/>
            <pc:sldMk cId="369476176" sldId="798"/>
            <ac:spMk id="17" creationId="{1E43264A-BA6F-4ED7-BDA8-13E8370E8F40}"/>
          </ac:spMkLst>
        </pc:spChg>
        <pc:spChg chg="add mod">
          <ac:chgData name="" userId="4df855aef7cffa4d" providerId="LiveId" clId="{AACC9107-73C1-4FE0-A22C-54762D11923E}" dt="2024-06-09T07:49:27.933" v="1024" actId="1076"/>
          <ac:spMkLst>
            <pc:docMk/>
            <pc:sldMk cId="369476176" sldId="798"/>
            <ac:spMk id="18" creationId="{43D140F7-7272-4C82-81A2-087FFF73A482}"/>
          </ac:spMkLst>
        </pc:spChg>
        <pc:spChg chg="add mod">
          <ac:chgData name="" userId="4df855aef7cffa4d" providerId="LiveId" clId="{AACC9107-73C1-4FE0-A22C-54762D11923E}" dt="2024-06-09T07:45:51.008" v="783" actId="207"/>
          <ac:spMkLst>
            <pc:docMk/>
            <pc:sldMk cId="369476176" sldId="798"/>
            <ac:spMk id="19" creationId="{0E1538AD-47BA-48A3-A780-6E668B6B549C}"/>
          </ac:spMkLst>
        </pc:spChg>
        <pc:spChg chg="add mod">
          <ac:chgData name="" userId="4df855aef7cffa4d" providerId="LiveId" clId="{AACC9107-73C1-4FE0-A22C-54762D11923E}" dt="2024-06-09T07:47:57.468" v="948" actId="14100"/>
          <ac:spMkLst>
            <pc:docMk/>
            <pc:sldMk cId="369476176" sldId="798"/>
            <ac:spMk id="20" creationId="{3F85E487-D78C-4AC8-AF7C-7C3E4B4D7DED}"/>
          </ac:spMkLst>
        </pc:spChg>
        <pc:spChg chg="add del mod">
          <ac:chgData name="" userId="4df855aef7cffa4d" providerId="LiveId" clId="{AACC9107-73C1-4FE0-A22C-54762D11923E}" dt="2024-06-09T07:46:46.162" v="843" actId="478"/>
          <ac:spMkLst>
            <pc:docMk/>
            <pc:sldMk cId="369476176" sldId="798"/>
            <ac:spMk id="21" creationId="{69B3558F-A577-434F-B579-6851D1CD0BC0}"/>
          </ac:spMkLst>
        </pc:spChg>
        <pc:spChg chg="add del mod">
          <ac:chgData name="" userId="4df855aef7cffa4d" providerId="LiveId" clId="{AACC9107-73C1-4FE0-A22C-54762D11923E}" dt="2024-06-09T07:47:09.203" v="902" actId="478"/>
          <ac:spMkLst>
            <pc:docMk/>
            <pc:sldMk cId="369476176" sldId="798"/>
            <ac:spMk id="22" creationId="{BB9B3DA2-E19E-4F4A-9F06-2417877B33C8}"/>
          </ac:spMkLst>
        </pc:spChg>
        <pc:spChg chg="add del mod">
          <ac:chgData name="" userId="4df855aef7cffa4d" providerId="LiveId" clId="{AACC9107-73C1-4FE0-A22C-54762D11923E}" dt="2024-06-09T07:48:06.091" v="951" actId="478"/>
          <ac:spMkLst>
            <pc:docMk/>
            <pc:sldMk cId="369476176" sldId="798"/>
            <ac:spMk id="23" creationId="{A505AE47-F88C-4A6A-8A5A-7181201BF283}"/>
          </ac:spMkLst>
        </pc:spChg>
        <pc:spChg chg="add del mod">
          <ac:chgData name="" userId="4df855aef7cffa4d" providerId="LiveId" clId="{AACC9107-73C1-4FE0-A22C-54762D11923E}" dt="2024-06-09T07:48:06.091" v="951" actId="478"/>
          <ac:spMkLst>
            <pc:docMk/>
            <pc:sldMk cId="369476176" sldId="798"/>
            <ac:spMk id="24" creationId="{9E00196C-7F3A-4652-8A73-DE02D8D53EAB}"/>
          </ac:spMkLst>
        </pc:spChg>
        <pc:spChg chg="add mod">
          <ac:chgData name="" userId="4df855aef7cffa4d" providerId="LiveId" clId="{AACC9107-73C1-4FE0-A22C-54762D11923E}" dt="2024-06-09T07:48:40.247" v="1006" actId="14100"/>
          <ac:spMkLst>
            <pc:docMk/>
            <pc:sldMk cId="369476176" sldId="798"/>
            <ac:spMk id="25" creationId="{E61F0FDB-8061-47F4-AECA-E477E25D323D}"/>
          </ac:spMkLst>
        </pc:spChg>
        <pc:spChg chg="add mod">
          <ac:chgData name="" userId="4df855aef7cffa4d" providerId="LiveId" clId="{AACC9107-73C1-4FE0-A22C-54762D11923E}" dt="2024-06-09T07:50:42.661" v="1063" actId="1076"/>
          <ac:spMkLst>
            <pc:docMk/>
            <pc:sldMk cId="369476176" sldId="798"/>
            <ac:spMk id="27" creationId="{30AEC767-B7D6-4C89-B1E6-8AF04FEB5B6B}"/>
          </ac:spMkLst>
        </pc:spChg>
        <pc:spChg chg="add del mod">
          <ac:chgData name="" userId="4df855aef7cffa4d" providerId="LiveId" clId="{AACC9107-73C1-4FE0-A22C-54762D11923E}" dt="2024-06-09T07:50:59.490" v="1080" actId="478"/>
          <ac:spMkLst>
            <pc:docMk/>
            <pc:sldMk cId="369476176" sldId="798"/>
            <ac:spMk id="28" creationId="{DFF586F2-E9A1-4D0B-90CA-7020DC716DD0}"/>
          </ac:spMkLst>
        </pc:spChg>
        <pc:graphicFrameChg chg="add mod">
          <ac:chgData name="" userId="4df855aef7cffa4d" providerId="LiveId" clId="{AACC9107-73C1-4FE0-A22C-54762D11923E}" dt="2024-06-09T07:51:40.574" v="1118" actId="2711"/>
          <ac:graphicFrameMkLst>
            <pc:docMk/>
            <pc:sldMk cId="369476176" sldId="798"/>
            <ac:graphicFrameMk id="26" creationId="{D19640A2-709C-4D8E-9C69-EE381412839C}"/>
          </ac:graphicFrameMkLst>
        </pc:graphicFrameChg>
        <pc:picChg chg="add mod">
          <ac:chgData name="" userId="4df855aef7cffa4d" providerId="LiveId" clId="{AACC9107-73C1-4FE0-A22C-54762D11923E}" dt="2024-06-09T07:11:37.122" v="589" actId="1076"/>
          <ac:picMkLst>
            <pc:docMk/>
            <pc:sldMk cId="369476176" sldId="798"/>
            <ac:picMk id="5" creationId="{ECC02528-5FE4-4644-9815-E9D6A40B90BA}"/>
          </ac:picMkLst>
        </pc:picChg>
        <pc:picChg chg="add mod">
          <ac:chgData name="" userId="4df855aef7cffa4d" providerId="LiveId" clId="{AACC9107-73C1-4FE0-A22C-54762D11923E}" dt="2024-06-09T07:17:45.636" v="743" actId="1076"/>
          <ac:picMkLst>
            <pc:docMk/>
            <pc:sldMk cId="369476176" sldId="798"/>
            <ac:picMk id="8" creationId="{9FDF7D05-65EC-4ED2-8AB7-B2D527EE3B78}"/>
          </ac:picMkLst>
        </pc:picChg>
        <pc:picChg chg="add mod">
          <ac:chgData name="" userId="4df855aef7cffa4d" providerId="LiveId" clId="{AACC9107-73C1-4FE0-A22C-54762D11923E}" dt="2024-06-09T07:17:49.726" v="745" actId="1076"/>
          <ac:picMkLst>
            <pc:docMk/>
            <pc:sldMk cId="369476176" sldId="798"/>
            <ac:picMk id="11" creationId="{B14F8AFF-088C-4FD9-B13C-3621D29BD2F1}"/>
          </ac:picMkLst>
        </pc:picChg>
        <pc:picChg chg="add mod">
          <ac:chgData name="" userId="4df855aef7cffa4d" providerId="LiveId" clId="{AACC9107-73C1-4FE0-A22C-54762D11923E}" dt="2024-06-09T07:16:01.315" v="732" actId="1076"/>
          <ac:picMkLst>
            <pc:docMk/>
            <pc:sldMk cId="369476176" sldId="798"/>
            <ac:picMk id="15" creationId="{8F5D1A94-DA2A-4215-9092-19268D71481E}"/>
          </ac:picMkLst>
        </pc:picChg>
      </pc:sldChg>
      <pc:sldChg chg="add del">
        <pc:chgData name="" userId="4df855aef7cffa4d" providerId="LiveId" clId="{AACC9107-73C1-4FE0-A22C-54762D11923E}" dt="2024-06-09T07:09:23.131" v="526" actId="2696"/>
        <pc:sldMkLst>
          <pc:docMk/>
          <pc:sldMk cId="1141848053" sldId="798"/>
        </pc:sldMkLst>
      </pc:sldChg>
      <pc:sldChg chg="addSp delSp modSp add">
        <pc:chgData name="" userId="4df855aef7cffa4d" providerId="LiveId" clId="{AACC9107-73C1-4FE0-A22C-54762D11923E}" dt="2024-06-09T08:35:00.189" v="1770" actId="947"/>
        <pc:sldMkLst>
          <pc:docMk/>
          <pc:sldMk cId="303388606" sldId="799"/>
        </pc:sldMkLst>
        <pc:spChg chg="add del mod">
          <ac:chgData name="" userId="4df855aef7cffa4d" providerId="LiveId" clId="{AACC9107-73C1-4FE0-A22C-54762D11923E}" dt="2024-06-09T08:27:46.624" v="1503" actId="478"/>
          <ac:spMkLst>
            <pc:docMk/>
            <pc:sldMk cId="303388606" sldId="799"/>
            <ac:spMk id="2" creationId="{41FEF31C-7FF6-4557-AA69-7EB679F651FC}"/>
          </ac:spMkLst>
        </pc:spChg>
        <pc:spChg chg="add mod">
          <ac:chgData name="" userId="4df855aef7cffa4d" providerId="LiveId" clId="{AACC9107-73C1-4FE0-A22C-54762D11923E}" dt="2024-06-09T08:32:23.525" v="1632" actId="14100"/>
          <ac:spMkLst>
            <pc:docMk/>
            <pc:sldMk cId="303388606" sldId="799"/>
            <ac:spMk id="3" creationId="{C232EDB5-FF74-4322-9AE8-8AD4CF702CD1}"/>
          </ac:spMkLst>
        </pc:spChg>
        <pc:spChg chg="add mod">
          <ac:chgData name="" userId="4df855aef7cffa4d" providerId="LiveId" clId="{AACC9107-73C1-4FE0-A22C-54762D11923E}" dt="2024-06-09T08:30:29.095" v="1599" actId="1076"/>
          <ac:spMkLst>
            <pc:docMk/>
            <pc:sldMk cId="303388606" sldId="799"/>
            <ac:spMk id="5" creationId="{A5C8B639-F5EE-4521-9DE7-29924955C08B}"/>
          </ac:spMkLst>
        </pc:spChg>
        <pc:spChg chg="add del mod">
          <ac:chgData name="" userId="4df855aef7cffa4d" providerId="LiveId" clId="{AACC9107-73C1-4FE0-A22C-54762D11923E}" dt="2024-06-09T08:26:38.254" v="1475" actId="478"/>
          <ac:spMkLst>
            <pc:docMk/>
            <pc:sldMk cId="303388606" sldId="799"/>
            <ac:spMk id="6" creationId="{09EEF3B4-E05F-492B-B95D-02537592A9AA}"/>
          </ac:spMkLst>
        </pc:spChg>
        <pc:spChg chg="add del mod">
          <ac:chgData name="" userId="4df855aef7cffa4d" providerId="LiveId" clId="{AACC9107-73C1-4FE0-A22C-54762D11923E}" dt="2024-06-09T08:26:50.460" v="1484" actId="478"/>
          <ac:spMkLst>
            <pc:docMk/>
            <pc:sldMk cId="303388606" sldId="799"/>
            <ac:spMk id="8" creationId="{4ED562E8-E865-4C44-B008-2D621DCCC173}"/>
          </ac:spMkLst>
        </pc:spChg>
        <pc:spChg chg="add del mod">
          <ac:chgData name="" userId="4df855aef7cffa4d" providerId="LiveId" clId="{AACC9107-73C1-4FE0-A22C-54762D11923E}" dt="2024-06-09T08:26:38.254" v="1475" actId="478"/>
          <ac:spMkLst>
            <pc:docMk/>
            <pc:sldMk cId="303388606" sldId="799"/>
            <ac:spMk id="9" creationId="{1ADAF6D3-9327-4304-9C8E-91FC56926817}"/>
          </ac:spMkLst>
        </pc:spChg>
        <pc:spChg chg="add del mod">
          <ac:chgData name="" userId="4df855aef7cffa4d" providerId="LiveId" clId="{AACC9107-73C1-4FE0-A22C-54762D11923E}" dt="2024-06-09T08:26:38.254" v="1475" actId="478"/>
          <ac:spMkLst>
            <pc:docMk/>
            <pc:sldMk cId="303388606" sldId="799"/>
            <ac:spMk id="11" creationId="{E740BA4C-80FA-400F-8102-7B8336264BF1}"/>
          </ac:spMkLst>
        </pc:spChg>
        <pc:spChg chg="add del mod">
          <ac:chgData name="" userId="4df855aef7cffa4d" providerId="LiveId" clId="{AACC9107-73C1-4FE0-A22C-54762D11923E}" dt="2024-06-09T08:26:38.254" v="1475" actId="478"/>
          <ac:spMkLst>
            <pc:docMk/>
            <pc:sldMk cId="303388606" sldId="799"/>
            <ac:spMk id="12" creationId="{D7109705-F491-481F-AA74-CB8D98EFE640}"/>
          </ac:spMkLst>
        </pc:spChg>
        <pc:spChg chg="add del mod">
          <ac:chgData name="" userId="4df855aef7cffa4d" providerId="LiveId" clId="{AACC9107-73C1-4FE0-A22C-54762D11923E}" dt="2024-06-09T08:26:38.254" v="1475" actId="478"/>
          <ac:spMkLst>
            <pc:docMk/>
            <pc:sldMk cId="303388606" sldId="799"/>
            <ac:spMk id="14" creationId="{46BEFF95-520C-4D43-9F9F-E8E7932A74E5}"/>
          </ac:spMkLst>
        </pc:spChg>
        <pc:spChg chg="add mod">
          <ac:chgData name="" userId="4df855aef7cffa4d" providerId="LiveId" clId="{AACC9107-73C1-4FE0-A22C-54762D11923E}" dt="2024-06-09T08:30:36.041" v="1602" actId="1076"/>
          <ac:spMkLst>
            <pc:docMk/>
            <pc:sldMk cId="303388606" sldId="799"/>
            <ac:spMk id="15" creationId="{39D35185-6510-491C-8D76-9B0DEAB662BE}"/>
          </ac:spMkLst>
        </pc:spChg>
        <pc:spChg chg="add del mod">
          <ac:chgData name="" userId="4df855aef7cffa4d" providerId="LiveId" clId="{AACC9107-73C1-4FE0-A22C-54762D11923E}" dt="2024-06-09T08:30:42.624" v="1604" actId="478"/>
          <ac:spMkLst>
            <pc:docMk/>
            <pc:sldMk cId="303388606" sldId="799"/>
            <ac:spMk id="16" creationId="{9FEAD651-4381-4D66-A6C6-9F99C765C0BD}"/>
          </ac:spMkLst>
        </pc:spChg>
        <pc:spChg chg="add del mod">
          <ac:chgData name="" userId="4df855aef7cffa4d" providerId="LiveId" clId="{AACC9107-73C1-4FE0-A22C-54762D11923E}" dt="2024-06-09T08:30:42.624" v="1604" actId="478"/>
          <ac:spMkLst>
            <pc:docMk/>
            <pc:sldMk cId="303388606" sldId="799"/>
            <ac:spMk id="17" creationId="{31C222A8-5B82-458F-9FE9-1D845D814B62}"/>
          </ac:spMkLst>
        </pc:spChg>
        <pc:spChg chg="add del mod">
          <ac:chgData name="" userId="4df855aef7cffa4d" providerId="LiveId" clId="{AACC9107-73C1-4FE0-A22C-54762D11923E}" dt="2024-06-09T08:30:42.624" v="1604" actId="478"/>
          <ac:spMkLst>
            <pc:docMk/>
            <pc:sldMk cId="303388606" sldId="799"/>
            <ac:spMk id="18" creationId="{838382E8-E6C5-4F66-8C43-2F305C64CED8}"/>
          </ac:spMkLst>
        </pc:spChg>
        <pc:spChg chg="add mod">
          <ac:chgData name="" userId="4df855aef7cffa4d" providerId="LiveId" clId="{AACC9107-73C1-4FE0-A22C-54762D11923E}" dt="2024-06-09T08:32:26.696" v="1633" actId="14100"/>
          <ac:spMkLst>
            <pc:docMk/>
            <pc:sldMk cId="303388606" sldId="799"/>
            <ac:spMk id="20" creationId="{721D885B-797A-47DC-AFB1-3D25A125455C}"/>
          </ac:spMkLst>
        </pc:spChg>
        <pc:spChg chg="add mod">
          <ac:chgData name="" userId="4df855aef7cffa4d" providerId="LiveId" clId="{AACC9107-73C1-4FE0-A22C-54762D11923E}" dt="2024-06-09T08:32:14.945" v="1628" actId="1076"/>
          <ac:spMkLst>
            <pc:docMk/>
            <pc:sldMk cId="303388606" sldId="799"/>
            <ac:spMk id="22" creationId="{1CDA079C-9524-4751-A314-F9B7C1BA7643}"/>
          </ac:spMkLst>
        </pc:spChg>
        <pc:spChg chg="add del">
          <ac:chgData name="" userId="4df855aef7cffa4d" providerId="LiveId" clId="{AACC9107-73C1-4FE0-A22C-54762D11923E}" dt="2024-06-09T08:29:57.333" v="1591" actId="478"/>
          <ac:spMkLst>
            <pc:docMk/>
            <pc:sldMk cId="303388606" sldId="799"/>
            <ac:spMk id="23" creationId="{EB0F5D48-54E4-4B8E-9AD1-D67AC96518A0}"/>
          </ac:spMkLst>
        </pc:spChg>
        <pc:spChg chg="add del">
          <ac:chgData name="" userId="4df855aef7cffa4d" providerId="LiveId" clId="{AACC9107-73C1-4FE0-A22C-54762D11923E}" dt="2024-06-09T08:29:57.333" v="1591" actId="478"/>
          <ac:spMkLst>
            <pc:docMk/>
            <pc:sldMk cId="303388606" sldId="799"/>
            <ac:spMk id="24" creationId="{E9AA9B1C-F6C4-4E6E-BFA7-148EECCB4F99}"/>
          </ac:spMkLst>
        </pc:spChg>
        <pc:spChg chg="add del">
          <ac:chgData name="" userId="4df855aef7cffa4d" providerId="LiveId" clId="{AACC9107-73C1-4FE0-A22C-54762D11923E}" dt="2024-06-09T08:29:57.333" v="1591" actId="478"/>
          <ac:spMkLst>
            <pc:docMk/>
            <pc:sldMk cId="303388606" sldId="799"/>
            <ac:spMk id="25" creationId="{9825EA57-795C-43D7-A853-2B30FC55AEEC}"/>
          </ac:spMkLst>
        </pc:spChg>
        <pc:spChg chg="add del">
          <ac:chgData name="" userId="4df855aef7cffa4d" providerId="LiveId" clId="{AACC9107-73C1-4FE0-A22C-54762D11923E}" dt="2024-06-09T08:29:57.333" v="1591" actId="478"/>
          <ac:spMkLst>
            <pc:docMk/>
            <pc:sldMk cId="303388606" sldId="799"/>
            <ac:spMk id="26" creationId="{209EEB98-624E-4181-97DA-B011CE0B8A57}"/>
          </ac:spMkLst>
        </pc:spChg>
        <pc:spChg chg="add del">
          <ac:chgData name="" userId="4df855aef7cffa4d" providerId="LiveId" clId="{AACC9107-73C1-4FE0-A22C-54762D11923E}" dt="2024-06-09T08:29:57.333" v="1591" actId="478"/>
          <ac:spMkLst>
            <pc:docMk/>
            <pc:sldMk cId="303388606" sldId="799"/>
            <ac:spMk id="28" creationId="{FC1075E5-A564-4118-983E-3D72302A061C}"/>
          </ac:spMkLst>
        </pc:spChg>
        <pc:spChg chg="add del">
          <ac:chgData name="" userId="4df855aef7cffa4d" providerId="LiveId" clId="{AACC9107-73C1-4FE0-A22C-54762D11923E}" dt="2024-06-09T08:29:57.333" v="1591" actId="478"/>
          <ac:spMkLst>
            <pc:docMk/>
            <pc:sldMk cId="303388606" sldId="799"/>
            <ac:spMk id="29" creationId="{54FC6964-1332-4507-8E2B-5B5C54FCD558}"/>
          </ac:spMkLst>
        </pc:spChg>
        <pc:spChg chg="add mod">
          <ac:chgData name="" userId="4df855aef7cffa4d" providerId="LiveId" clId="{AACC9107-73C1-4FE0-A22C-54762D11923E}" dt="2024-06-09T08:33:02.991" v="1639" actId="1076"/>
          <ac:spMkLst>
            <pc:docMk/>
            <pc:sldMk cId="303388606" sldId="799"/>
            <ac:spMk id="35" creationId="{810E5926-6D99-4F69-8662-6901471FB3EC}"/>
          </ac:spMkLst>
        </pc:spChg>
        <pc:spChg chg="add mod">
          <ac:chgData name="" userId="4df855aef7cffa4d" providerId="LiveId" clId="{AACC9107-73C1-4FE0-A22C-54762D11923E}" dt="2024-06-09T08:33:08.034" v="1640" actId="571"/>
          <ac:spMkLst>
            <pc:docMk/>
            <pc:sldMk cId="303388606" sldId="799"/>
            <ac:spMk id="36" creationId="{03F94C3E-FEAB-474E-8721-9C8211539E0D}"/>
          </ac:spMkLst>
        </pc:spChg>
        <pc:spChg chg="add del mod">
          <ac:chgData name="" userId="4df855aef7cffa4d" providerId="LiveId" clId="{AACC9107-73C1-4FE0-A22C-54762D11923E}" dt="2024-06-09T08:33:26.906" v="1688" actId="478"/>
          <ac:spMkLst>
            <pc:docMk/>
            <pc:sldMk cId="303388606" sldId="799"/>
            <ac:spMk id="37" creationId="{0F5EB90E-87DB-443E-847E-45B52078B8CA}"/>
          </ac:spMkLst>
        </pc:spChg>
        <pc:spChg chg="add mod">
          <ac:chgData name="" userId="4df855aef7cffa4d" providerId="LiveId" clId="{AACC9107-73C1-4FE0-A22C-54762D11923E}" dt="2024-06-09T08:34:11.664" v="1738" actId="208"/>
          <ac:spMkLst>
            <pc:docMk/>
            <pc:sldMk cId="303388606" sldId="799"/>
            <ac:spMk id="38" creationId="{E5080F59-271C-42F3-8DDC-03DEEFEAD9AD}"/>
          </ac:spMkLst>
        </pc:spChg>
        <pc:spChg chg="add mod">
          <ac:chgData name="" userId="4df855aef7cffa4d" providerId="LiveId" clId="{AACC9107-73C1-4FE0-A22C-54762D11923E}" dt="2024-06-09T08:35:00.189" v="1770" actId="947"/>
          <ac:spMkLst>
            <pc:docMk/>
            <pc:sldMk cId="303388606" sldId="799"/>
            <ac:spMk id="39" creationId="{CD398781-3323-4A7D-8561-D574A3CE1561}"/>
          </ac:spMkLst>
        </pc:spChg>
        <pc:picChg chg="add mod">
          <ac:chgData name="" userId="4df855aef7cffa4d" providerId="LiveId" clId="{AACC9107-73C1-4FE0-A22C-54762D11923E}" dt="2024-06-09T08:30:29.095" v="1599" actId="1076"/>
          <ac:picMkLst>
            <pc:docMk/>
            <pc:sldMk cId="303388606" sldId="799"/>
            <ac:picMk id="4" creationId="{FDFE4ADA-E679-42AD-A9BF-A74868841D5A}"/>
          </ac:picMkLst>
        </pc:picChg>
        <pc:picChg chg="add mod">
          <ac:chgData name="" userId="4df855aef7cffa4d" providerId="LiveId" clId="{AACC9107-73C1-4FE0-A22C-54762D11923E}" dt="2024-06-09T08:30:39.143" v="1603" actId="14100"/>
          <ac:picMkLst>
            <pc:docMk/>
            <pc:sldMk cId="303388606" sldId="799"/>
            <ac:picMk id="7" creationId="{1C5E3F63-E503-4506-A5AF-5A5556AF4748}"/>
          </ac:picMkLst>
        </pc:picChg>
        <pc:picChg chg="add del mod">
          <ac:chgData name="" userId="4df855aef7cffa4d" providerId="LiveId" clId="{AACC9107-73C1-4FE0-A22C-54762D11923E}" dt="2024-06-09T08:26:38.254" v="1475" actId="478"/>
          <ac:picMkLst>
            <pc:docMk/>
            <pc:sldMk cId="303388606" sldId="799"/>
            <ac:picMk id="10" creationId="{781B7714-E3C6-47A5-BF28-57C83BE55765}"/>
          </ac:picMkLst>
        </pc:picChg>
        <pc:picChg chg="add del mod">
          <ac:chgData name="" userId="4df855aef7cffa4d" providerId="LiveId" clId="{AACC9107-73C1-4FE0-A22C-54762D11923E}" dt="2024-06-09T08:26:38.254" v="1475" actId="478"/>
          <ac:picMkLst>
            <pc:docMk/>
            <pc:sldMk cId="303388606" sldId="799"/>
            <ac:picMk id="13" creationId="{69BA0CD2-E4D7-4E9E-8D39-635EA5714E57}"/>
          </ac:picMkLst>
        </pc:picChg>
        <pc:picChg chg="add del mod">
          <ac:chgData name="" userId="4df855aef7cffa4d" providerId="LiveId" clId="{AACC9107-73C1-4FE0-A22C-54762D11923E}" dt="2024-06-09T08:30:42.624" v="1604" actId="478"/>
          <ac:picMkLst>
            <pc:docMk/>
            <pc:sldMk cId="303388606" sldId="799"/>
            <ac:picMk id="19" creationId="{98D01A1E-F7FA-4B2F-A4FB-F68397BFD346}"/>
          </ac:picMkLst>
        </pc:picChg>
        <pc:picChg chg="add mod">
          <ac:chgData name="" userId="4df855aef7cffa4d" providerId="LiveId" clId="{AACC9107-73C1-4FE0-A22C-54762D11923E}" dt="2024-06-09T08:32:14.945" v="1628" actId="1076"/>
          <ac:picMkLst>
            <pc:docMk/>
            <pc:sldMk cId="303388606" sldId="799"/>
            <ac:picMk id="21" creationId="{4291568E-4E78-48A3-8F81-B3C4BC67A4A7}"/>
          </ac:picMkLst>
        </pc:picChg>
        <pc:picChg chg="add del">
          <ac:chgData name="" userId="4df855aef7cffa4d" providerId="LiveId" clId="{AACC9107-73C1-4FE0-A22C-54762D11923E}" dt="2024-06-09T08:29:57.333" v="1591" actId="478"/>
          <ac:picMkLst>
            <pc:docMk/>
            <pc:sldMk cId="303388606" sldId="799"/>
            <ac:picMk id="27" creationId="{77EDAA8F-DB6B-4F63-8E53-CFF98125A273}"/>
          </ac:picMkLst>
        </pc:picChg>
        <pc:picChg chg="add del">
          <ac:chgData name="" userId="4df855aef7cffa4d" providerId="LiveId" clId="{AACC9107-73C1-4FE0-A22C-54762D11923E}" dt="2024-06-09T08:29:57.333" v="1591" actId="478"/>
          <ac:picMkLst>
            <pc:docMk/>
            <pc:sldMk cId="303388606" sldId="799"/>
            <ac:picMk id="30" creationId="{97B64130-A68A-46AF-BC87-8EF7B3CED475}"/>
          </ac:picMkLst>
        </pc:picChg>
        <pc:picChg chg="add del">
          <ac:chgData name="" userId="4df855aef7cffa4d" providerId="LiveId" clId="{AACC9107-73C1-4FE0-A22C-54762D11923E}" dt="2024-06-09T08:29:57.333" v="1591" actId="478"/>
          <ac:picMkLst>
            <pc:docMk/>
            <pc:sldMk cId="303388606" sldId="799"/>
            <ac:picMk id="31" creationId="{5D8993F8-B382-4D7D-A233-2EE3CCB1421C}"/>
          </ac:picMkLst>
        </pc:picChg>
        <pc:picChg chg="add mod">
          <ac:chgData name="" userId="4df855aef7cffa4d" providerId="LiveId" clId="{AACC9107-73C1-4FE0-A22C-54762D11923E}" dt="2024-06-09T08:32:14.945" v="1628" actId="1076"/>
          <ac:picMkLst>
            <pc:docMk/>
            <pc:sldMk cId="303388606" sldId="799"/>
            <ac:picMk id="32" creationId="{CAB2BE0F-763C-4D47-B352-39D740CA81DC}"/>
          </ac:picMkLst>
        </pc:picChg>
        <pc:picChg chg="add mod">
          <ac:chgData name="" userId="4df855aef7cffa4d" providerId="LiveId" clId="{AACC9107-73C1-4FE0-A22C-54762D11923E}" dt="2024-06-09T08:32:37.217" v="1636" actId="1076"/>
          <ac:picMkLst>
            <pc:docMk/>
            <pc:sldMk cId="303388606" sldId="799"/>
            <ac:picMk id="33" creationId="{A3338681-7D26-4359-BC42-B4F85DDEF85A}"/>
          </ac:picMkLst>
        </pc:picChg>
        <pc:picChg chg="add mod">
          <ac:chgData name="" userId="4df855aef7cffa4d" providerId="LiveId" clId="{AACC9107-73C1-4FE0-A22C-54762D11923E}" dt="2024-06-09T08:32:37.217" v="1636" actId="1076"/>
          <ac:picMkLst>
            <pc:docMk/>
            <pc:sldMk cId="303388606" sldId="799"/>
            <ac:picMk id="34" creationId="{64087F96-EEAA-4151-B192-54C8F7E3162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4C222-AE79-4C24-A9EE-5F8B626EFC46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5D68CC3F-15C9-463E-A582-8C85046126A8}">
      <dgm:prSet phldrT="[テキスト]" custT="1"/>
      <dgm:spPr>
        <a:ln>
          <a:solidFill>
            <a:schemeClr val="bg1"/>
          </a:solidFill>
        </a:ln>
      </dgm:spPr>
      <dgm:t>
        <a:bodyPr/>
        <a:lstStyle/>
        <a:p>
          <a:r>
            <a:rPr kumimoji="1" lang="ja-JP" altLang="en-US" sz="2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貴族</a:t>
          </a:r>
        </a:p>
      </dgm:t>
    </dgm:pt>
    <dgm:pt modelId="{3F7BD4E8-47A0-4318-A7C1-46121A9EEBDE}" type="parTrans" cxnId="{D1663192-E20B-47B3-A3C0-DB3A9C9F736C}">
      <dgm:prSet/>
      <dgm:spPr/>
      <dgm:t>
        <a:bodyPr/>
        <a:lstStyle/>
        <a:p>
          <a:endParaRPr kumimoji="1" lang="ja-JP" altLang="en-US"/>
        </a:p>
      </dgm:t>
    </dgm:pt>
    <dgm:pt modelId="{79D5BB82-4F9D-4DDC-9543-2395E2BBB1B3}" type="sibTrans" cxnId="{D1663192-E20B-47B3-A3C0-DB3A9C9F736C}">
      <dgm:prSet/>
      <dgm:spPr/>
      <dgm:t>
        <a:bodyPr/>
        <a:lstStyle/>
        <a:p>
          <a:endParaRPr kumimoji="1" lang="ja-JP" altLang="en-US"/>
        </a:p>
      </dgm:t>
    </dgm:pt>
    <dgm:pt modelId="{17E1A801-ECED-4341-8E60-8B525CF2C17F}">
      <dgm:prSet phldrT="[テキスト]" custT="1"/>
      <dgm:spPr>
        <a:ln>
          <a:solidFill>
            <a:schemeClr val="bg1"/>
          </a:solidFill>
        </a:ln>
      </dgm:spPr>
      <dgm:t>
        <a:bodyPr/>
        <a:lstStyle/>
        <a:p>
          <a:r>
            <a:rPr kumimoji="1" lang="ja-JP" altLang="en-US" sz="2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騎士</a:t>
          </a:r>
        </a:p>
      </dgm:t>
    </dgm:pt>
    <dgm:pt modelId="{5653FE5F-C4A6-437D-9214-47BEBB848356}" type="parTrans" cxnId="{91BF1775-1B77-4DA9-88EF-2A7104D7A7DB}">
      <dgm:prSet/>
      <dgm:spPr/>
      <dgm:t>
        <a:bodyPr/>
        <a:lstStyle/>
        <a:p>
          <a:endParaRPr kumimoji="1" lang="ja-JP" altLang="en-US"/>
        </a:p>
      </dgm:t>
    </dgm:pt>
    <dgm:pt modelId="{06F47AF6-8842-4672-810A-1DDB3C801E81}" type="sibTrans" cxnId="{91BF1775-1B77-4DA9-88EF-2A7104D7A7DB}">
      <dgm:prSet/>
      <dgm:spPr/>
      <dgm:t>
        <a:bodyPr/>
        <a:lstStyle/>
        <a:p>
          <a:endParaRPr kumimoji="1" lang="ja-JP" altLang="en-US"/>
        </a:p>
      </dgm:t>
    </dgm:pt>
    <dgm:pt modelId="{BBB1EDA9-A667-4380-98E4-CE5AC36D2421}">
      <dgm:prSet phldrT="[テキスト]"/>
      <dgm:spPr>
        <a:ln>
          <a:solidFill>
            <a:schemeClr val="bg1"/>
          </a:solidFill>
        </a:ln>
      </dgm:spPr>
      <dgm:t>
        <a:bodyPr/>
        <a:lstStyle/>
        <a:p>
          <a:r>
            <a:rPr kumimoji="1" lang="ja-JP" altLang="en-US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平民</a:t>
          </a:r>
        </a:p>
      </dgm:t>
    </dgm:pt>
    <dgm:pt modelId="{DE514B71-AE8E-4CBB-AF98-52947D125DC9}" type="sibTrans" cxnId="{C86A0A95-8643-4811-95E6-2AD0F756E04A}">
      <dgm:prSet/>
      <dgm:spPr/>
      <dgm:t>
        <a:bodyPr/>
        <a:lstStyle/>
        <a:p>
          <a:endParaRPr kumimoji="1" lang="ja-JP" altLang="en-US"/>
        </a:p>
      </dgm:t>
    </dgm:pt>
    <dgm:pt modelId="{795E57E1-468B-4866-967D-D5568CEA7D79}" type="parTrans" cxnId="{C86A0A95-8643-4811-95E6-2AD0F756E04A}">
      <dgm:prSet/>
      <dgm:spPr/>
      <dgm:t>
        <a:bodyPr/>
        <a:lstStyle/>
        <a:p>
          <a:endParaRPr kumimoji="1" lang="ja-JP" altLang="en-US"/>
        </a:p>
      </dgm:t>
    </dgm:pt>
    <dgm:pt modelId="{221DFF23-6FFC-4FED-B40D-970E20311B15}" type="pres">
      <dgm:prSet presAssocID="{8454C222-AE79-4C24-A9EE-5F8B626EFC46}" presName="Name0" presStyleCnt="0">
        <dgm:presLayoutVars>
          <dgm:dir/>
          <dgm:animLvl val="lvl"/>
          <dgm:resizeHandles val="exact"/>
        </dgm:presLayoutVars>
      </dgm:prSet>
      <dgm:spPr/>
    </dgm:pt>
    <dgm:pt modelId="{841D8B0F-CA10-4137-A16F-742B92B310CE}" type="pres">
      <dgm:prSet presAssocID="{5D68CC3F-15C9-463E-A582-8C85046126A8}" presName="Name8" presStyleCnt="0"/>
      <dgm:spPr/>
    </dgm:pt>
    <dgm:pt modelId="{3169ABB2-52DF-4909-9073-A8BFE641EF2A}" type="pres">
      <dgm:prSet presAssocID="{5D68CC3F-15C9-463E-A582-8C85046126A8}" presName="level" presStyleLbl="node1" presStyleIdx="0" presStyleCnt="3">
        <dgm:presLayoutVars>
          <dgm:chMax val="1"/>
          <dgm:bulletEnabled val="1"/>
        </dgm:presLayoutVars>
      </dgm:prSet>
      <dgm:spPr/>
    </dgm:pt>
    <dgm:pt modelId="{C413D198-C010-4587-9904-E0C5F92CB86E}" type="pres">
      <dgm:prSet presAssocID="{5D68CC3F-15C9-463E-A582-8C85046126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008D01-D7FF-477D-AF2A-775A1408A791}" type="pres">
      <dgm:prSet presAssocID="{17E1A801-ECED-4341-8E60-8B525CF2C17F}" presName="Name8" presStyleCnt="0"/>
      <dgm:spPr/>
    </dgm:pt>
    <dgm:pt modelId="{7D8A793C-CF66-4D4E-83BC-31FCBC5358F2}" type="pres">
      <dgm:prSet presAssocID="{17E1A801-ECED-4341-8E60-8B525CF2C17F}" presName="level" presStyleLbl="node1" presStyleIdx="1" presStyleCnt="3">
        <dgm:presLayoutVars>
          <dgm:chMax val="1"/>
          <dgm:bulletEnabled val="1"/>
        </dgm:presLayoutVars>
      </dgm:prSet>
      <dgm:spPr/>
    </dgm:pt>
    <dgm:pt modelId="{C4FE6D00-CDD1-4BC1-AC02-04A78BDDFD82}" type="pres">
      <dgm:prSet presAssocID="{17E1A801-ECED-4341-8E60-8B525CF2C17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C23418C-770F-43D1-99AC-0B9A7C9AA4F4}" type="pres">
      <dgm:prSet presAssocID="{BBB1EDA9-A667-4380-98E4-CE5AC36D2421}" presName="Name8" presStyleCnt="0"/>
      <dgm:spPr/>
    </dgm:pt>
    <dgm:pt modelId="{A1F95850-7025-456B-B648-378BBC5C204F}" type="pres">
      <dgm:prSet presAssocID="{BBB1EDA9-A667-4380-98E4-CE5AC36D2421}" presName="level" presStyleLbl="node1" presStyleIdx="2" presStyleCnt="3">
        <dgm:presLayoutVars>
          <dgm:chMax val="1"/>
          <dgm:bulletEnabled val="1"/>
        </dgm:presLayoutVars>
      </dgm:prSet>
      <dgm:spPr/>
    </dgm:pt>
    <dgm:pt modelId="{5D338300-E935-4F9B-8C19-9F8ACB2C61D7}" type="pres">
      <dgm:prSet presAssocID="{BBB1EDA9-A667-4380-98E4-CE5AC36D242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F2E0A05-3252-4795-9D18-2DACEDC15F36}" type="presOf" srcId="{17E1A801-ECED-4341-8E60-8B525CF2C17F}" destId="{7D8A793C-CF66-4D4E-83BC-31FCBC5358F2}" srcOrd="0" destOrd="0" presId="urn:microsoft.com/office/officeart/2005/8/layout/pyramid1"/>
    <dgm:cxn modelId="{BEE03422-6E86-4243-8A7F-5C9D3233AC97}" type="presOf" srcId="{17E1A801-ECED-4341-8E60-8B525CF2C17F}" destId="{C4FE6D00-CDD1-4BC1-AC02-04A78BDDFD82}" srcOrd="1" destOrd="0" presId="urn:microsoft.com/office/officeart/2005/8/layout/pyramid1"/>
    <dgm:cxn modelId="{5B079C30-12B7-4891-9EAE-C650F4DC9946}" type="presOf" srcId="{BBB1EDA9-A667-4380-98E4-CE5AC36D2421}" destId="{5D338300-E935-4F9B-8C19-9F8ACB2C61D7}" srcOrd="1" destOrd="0" presId="urn:microsoft.com/office/officeart/2005/8/layout/pyramid1"/>
    <dgm:cxn modelId="{91BF1775-1B77-4DA9-88EF-2A7104D7A7DB}" srcId="{8454C222-AE79-4C24-A9EE-5F8B626EFC46}" destId="{17E1A801-ECED-4341-8E60-8B525CF2C17F}" srcOrd="1" destOrd="0" parTransId="{5653FE5F-C4A6-437D-9214-47BEBB848356}" sibTransId="{06F47AF6-8842-4672-810A-1DDB3C801E81}"/>
    <dgm:cxn modelId="{D1663192-E20B-47B3-A3C0-DB3A9C9F736C}" srcId="{8454C222-AE79-4C24-A9EE-5F8B626EFC46}" destId="{5D68CC3F-15C9-463E-A582-8C85046126A8}" srcOrd="0" destOrd="0" parTransId="{3F7BD4E8-47A0-4318-A7C1-46121A9EEBDE}" sibTransId="{79D5BB82-4F9D-4DDC-9543-2395E2BBB1B3}"/>
    <dgm:cxn modelId="{C86A0A95-8643-4811-95E6-2AD0F756E04A}" srcId="{8454C222-AE79-4C24-A9EE-5F8B626EFC46}" destId="{BBB1EDA9-A667-4380-98E4-CE5AC36D2421}" srcOrd="2" destOrd="0" parTransId="{795E57E1-468B-4866-967D-D5568CEA7D79}" sibTransId="{DE514B71-AE8E-4CBB-AF98-52947D125DC9}"/>
    <dgm:cxn modelId="{DD61D8C2-84A5-4A52-8E55-2780885D738F}" type="presOf" srcId="{5D68CC3F-15C9-463E-A582-8C85046126A8}" destId="{3169ABB2-52DF-4909-9073-A8BFE641EF2A}" srcOrd="0" destOrd="0" presId="urn:microsoft.com/office/officeart/2005/8/layout/pyramid1"/>
    <dgm:cxn modelId="{47780CC3-8D8B-4D6F-900C-8C6669063B2C}" type="presOf" srcId="{BBB1EDA9-A667-4380-98E4-CE5AC36D2421}" destId="{A1F95850-7025-456B-B648-378BBC5C204F}" srcOrd="0" destOrd="0" presId="urn:microsoft.com/office/officeart/2005/8/layout/pyramid1"/>
    <dgm:cxn modelId="{5152ABC7-ECCD-48EC-BFCC-6CE0196210CC}" type="presOf" srcId="{8454C222-AE79-4C24-A9EE-5F8B626EFC46}" destId="{221DFF23-6FFC-4FED-B40D-970E20311B15}" srcOrd="0" destOrd="0" presId="urn:microsoft.com/office/officeart/2005/8/layout/pyramid1"/>
    <dgm:cxn modelId="{FC8493DB-C719-4AF9-8A97-72EBF8D88475}" type="presOf" srcId="{5D68CC3F-15C9-463E-A582-8C85046126A8}" destId="{C413D198-C010-4587-9904-E0C5F92CB86E}" srcOrd="1" destOrd="0" presId="urn:microsoft.com/office/officeart/2005/8/layout/pyramid1"/>
    <dgm:cxn modelId="{80AD5722-B2B8-4BF0-BB19-6786F2EEE9DD}" type="presParOf" srcId="{221DFF23-6FFC-4FED-B40D-970E20311B15}" destId="{841D8B0F-CA10-4137-A16F-742B92B310CE}" srcOrd="0" destOrd="0" presId="urn:microsoft.com/office/officeart/2005/8/layout/pyramid1"/>
    <dgm:cxn modelId="{9B9C77DB-CCDA-43A9-8934-7B994361B801}" type="presParOf" srcId="{841D8B0F-CA10-4137-A16F-742B92B310CE}" destId="{3169ABB2-52DF-4909-9073-A8BFE641EF2A}" srcOrd="0" destOrd="0" presId="urn:microsoft.com/office/officeart/2005/8/layout/pyramid1"/>
    <dgm:cxn modelId="{DDB66C0E-4023-4D14-9433-B5FDEB7521CC}" type="presParOf" srcId="{841D8B0F-CA10-4137-A16F-742B92B310CE}" destId="{C413D198-C010-4587-9904-E0C5F92CB86E}" srcOrd="1" destOrd="0" presId="urn:microsoft.com/office/officeart/2005/8/layout/pyramid1"/>
    <dgm:cxn modelId="{E89DD4F9-D487-4F8E-B29E-2D68175AC87C}" type="presParOf" srcId="{221DFF23-6FFC-4FED-B40D-970E20311B15}" destId="{8C008D01-D7FF-477D-AF2A-775A1408A791}" srcOrd="1" destOrd="0" presId="urn:microsoft.com/office/officeart/2005/8/layout/pyramid1"/>
    <dgm:cxn modelId="{FEB92948-40AE-4417-B56D-0280E840EBF0}" type="presParOf" srcId="{8C008D01-D7FF-477D-AF2A-775A1408A791}" destId="{7D8A793C-CF66-4D4E-83BC-31FCBC5358F2}" srcOrd="0" destOrd="0" presId="urn:microsoft.com/office/officeart/2005/8/layout/pyramid1"/>
    <dgm:cxn modelId="{C43E88C6-D695-4F77-BA5D-0D1C05A3A6EE}" type="presParOf" srcId="{8C008D01-D7FF-477D-AF2A-775A1408A791}" destId="{C4FE6D00-CDD1-4BC1-AC02-04A78BDDFD82}" srcOrd="1" destOrd="0" presId="urn:microsoft.com/office/officeart/2005/8/layout/pyramid1"/>
    <dgm:cxn modelId="{F57DC53F-BF11-436B-9BE3-46F561E46173}" type="presParOf" srcId="{221DFF23-6FFC-4FED-B40D-970E20311B15}" destId="{9C23418C-770F-43D1-99AC-0B9A7C9AA4F4}" srcOrd="2" destOrd="0" presId="urn:microsoft.com/office/officeart/2005/8/layout/pyramid1"/>
    <dgm:cxn modelId="{E5C44860-020C-4DCF-9AF0-B1B9A5E6CE5B}" type="presParOf" srcId="{9C23418C-770F-43D1-99AC-0B9A7C9AA4F4}" destId="{A1F95850-7025-456B-B648-378BBC5C204F}" srcOrd="0" destOrd="0" presId="urn:microsoft.com/office/officeart/2005/8/layout/pyramid1"/>
    <dgm:cxn modelId="{16D6DCE0-2EC3-4B9F-8485-2172659CA046}" type="presParOf" srcId="{9C23418C-770F-43D1-99AC-0B9A7C9AA4F4}" destId="{5D338300-E935-4F9B-8C19-9F8ACB2C61D7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9ABB2-52DF-4909-9073-A8BFE641EF2A}">
      <dsp:nvSpPr>
        <dsp:cNvPr id="0" name=""/>
        <dsp:cNvSpPr/>
      </dsp:nvSpPr>
      <dsp:spPr>
        <a:xfrm>
          <a:off x="588287" y="0"/>
          <a:ext cx="588286" cy="634252"/>
        </a:xfrm>
        <a:prstGeom prst="trapezoid">
          <a:avLst>
            <a:gd name="adj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貴族</a:t>
          </a:r>
        </a:p>
      </dsp:txBody>
      <dsp:txXfrm>
        <a:off x="588287" y="0"/>
        <a:ext cx="588286" cy="634252"/>
      </dsp:txXfrm>
    </dsp:sp>
    <dsp:sp modelId="{7D8A793C-CF66-4D4E-83BC-31FCBC5358F2}">
      <dsp:nvSpPr>
        <dsp:cNvPr id="0" name=""/>
        <dsp:cNvSpPr/>
      </dsp:nvSpPr>
      <dsp:spPr>
        <a:xfrm>
          <a:off x="294143" y="634252"/>
          <a:ext cx="1176573" cy="634252"/>
        </a:xfrm>
        <a:prstGeom prst="trapezoid">
          <a:avLst>
            <a:gd name="adj" fmla="val 46376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騎士</a:t>
          </a:r>
        </a:p>
      </dsp:txBody>
      <dsp:txXfrm>
        <a:off x="500043" y="634252"/>
        <a:ext cx="764773" cy="634252"/>
      </dsp:txXfrm>
    </dsp:sp>
    <dsp:sp modelId="{A1F95850-7025-456B-B648-378BBC5C204F}">
      <dsp:nvSpPr>
        <dsp:cNvPr id="0" name=""/>
        <dsp:cNvSpPr/>
      </dsp:nvSpPr>
      <dsp:spPr>
        <a:xfrm>
          <a:off x="0" y="1268504"/>
          <a:ext cx="1764861" cy="634252"/>
        </a:xfrm>
        <a:prstGeom prst="trapezoid">
          <a:avLst>
            <a:gd name="adj" fmla="val 46376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100" kern="1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rPr>
            <a:t>平民</a:t>
          </a:r>
        </a:p>
      </dsp:txBody>
      <dsp:txXfrm>
        <a:off x="308850" y="1268504"/>
        <a:ext cx="1147159" cy="634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2024/6/8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6/8/2024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5.png"/><Relationship Id="rId10" Type="http://schemas.microsoft.com/office/2007/relationships/diagramDrawing" Target="../diagrams/drawing1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5" y="2281094"/>
            <a:ext cx="11677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ローマ社会の変容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ローマ④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5248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領土拡大はローマ共和政に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どんな影響を与えたのか？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6023390" y="4773871"/>
            <a:ext cx="1028699" cy="500384"/>
          </a:xfrm>
          <a:prstGeom prst="wedgeRectCallout">
            <a:avLst>
              <a:gd name="adj1" fmla="val 70615"/>
              <a:gd name="adj2" fmla="val 349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7284377" y="5024063"/>
            <a:ext cx="756273" cy="838812"/>
          </a:xfrm>
          <a:prstGeom prst="frame">
            <a:avLst>
              <a:gd name="adj1" fmla="val 1119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E99076D-C660-4EB8-BDFA-F3ACCF87E17F}"/>
              </a:ext>
            </a:extLst>
          </p:cNvPr>
          <p:cNvSpPr/>
          <p:nvPr/>
        </p:nvSpPr>
        <p:spPr>
          <a:xfrm>
            <a:off x="7346144" y="1907958"/>
            <a:ext cx="4801790" cy="286606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88132" y="967562"/>
            <a:ext cx="5748585" cy="380645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2248830" y="2943262"/>
            <a:ext cx="1387601" cy="8903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574" y="3462073"/>
            <a:ext cx="1206184" cy="12814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1AF8D40-6C42-404A-8DA9-F41D942F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93" y="2495846"/>
            <a:ext cx="1597167" cy="1597167"/>
          </a:xfrm>
          <a:prstGeom prst="rect">
            <a:avLst/>
          </a:prstGeom>
        </p:spPr>
      </p:pic>
      <p:sp>
        <p:nvSpPr>
          <p:cNvPr id="13" name="吹き出し: 下矢印 12">
            <a:extLst>
              <a:ext uri="{FF2B5EF4-FFF2-40B4-BE49-F238E27FC236}">
                <a16:creationId xmlns:a16="http://schemas.microsoft.com/office/drawing/2014/main" id="{55F167D2-C826-4AF8-91D4-9435D4E9594A}"/>
              </a:ext>
            </a:extLst>
          </p:cNvPr>
          <p:cNvSpPr/>
          <p:nvPr/>
        </p:nvSpPr>
        <p:spPr>
          <a:xfrm>
            <a:off x="1132521" y="1191447"/>
            <a:ext cx="3561907" cy="1705233"/>
          </a:xfrm>
          <a:prstGeom prst="downArrow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長期の征服戦争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異民族侵入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359D31E-74D6-4430-832B-890DE03C9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952" y="2448696"/>
            <a:ext cx="1597167" cy="16923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375629" y="3921471"/>
            <a:ext cx="22138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農地荒廃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1F97FF5-D29B-13BB-F8F1-E596F375F7C7}"/>
              </a:ext>
            </a:extLst>
          </p:cNvPr>
          <p:cNvSpPr txBox="1"/>
          <p:nvPr/>
        </p:nvSpPr>
        <p:spPr>
          <a:xfrm>
            <a:off x="308935" y="3926787"/>
            <a:ext cx="20213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中小農民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EC0E5502-2820-4193-B71D-F3AA692114AD}"/>
              </a:ext>
            </a:extLst>
          </p:cNvPr>
          <p:cNvSpPr/>
          <p:nvPr/>
        </p:nvSpPr>
        <p:spPr>
          <a:xfrm>
            <a:off x="5319435" y="2710046"/>
            <a:ext cx="2351841" cy="126188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農地売却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A42C03D-75BB-457A-95A7-06E2A43A47C7}"/>
              </a:ext>
            </a:extLst>
          </p:cNvPr>
          <p:cNvSpPr/>
          <p:nvPr/>
        </p:nvSpPr>
        <p:spPr>
          <a:xfrm>
            <a:off x="7478342" y="2262099"/>
            <a:ext cx="471365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として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都市ローマに流入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6986F80E-3EDC-4348-BE0C-7586C5AF3888}"/>
              </a:ext>
            </a:extLst>
          </p:cNvPr>
          <p:cNvSpPr/>
          <p:nvPr/>
        </p:nvSpPr>
        <p:spPr>
          <a:xfrm>
            <a:off x="533293" y="4969386"/>
            <a:ext cx="2448279" cy="1072713"/>
          </a:xfrm>
          <a:prstGeom prst="wedgeRectCallout">
            <a:avLst>
              <a:gd name="adj1" fmla="val -31509"/>
              <a:gd name="adj2" fmla="val -780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重装歩兵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として参戦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0473C71-5155-49D1-8841-42D529039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242" y="4858414"/>
            <a:ext cx="1426978" cy="127179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9D892BD-76DC-4E7C-B4D6-3F1C6B158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95" y="1795587"/>
            <a:ext cx="1701209" cy="12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5F8414-E4E1-45C4-A411-80E05425999F}"/>
              </a:ext>
            </a:extLst>
          </p:cNvPr>
          <p:cNvSpPr/>
          <p:nvPr/>
        </p:nvSpPr>
        <p:spPr>
          <a:xfrm>
            <a:off x="213369" y="794473"/>
            <a:ext cx="5526460" cy="33448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74FF9C2-0F9E-4208-AE51-766D4FB52B7B}"/>
              </a:ext>
            </a:extLst>
          </p:cNvPr>
          <p:cNvSpPr/>
          <p:nvPr/>
        </p:nvSpPr>
        <p:spPr>
          <a:xfrm>
            <a:off x="224079" y="830936"/>
            <a:ext cx="52537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都市ローマに流入した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9DD6B6CB-7CA7-49E3-869A-B6573DA40D06}"/>
              </a:ext>
            </a:extLst>
          </p:cNvPr>
          <p:cNvSpPr/>
          <p:nvPr/>
        </p:nvSpPr>
        <p:spPr>
          <a:xfrm>
            <a:off x="448728" y="2130460"/>
            <a:ext cx="5152166" cy="187332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からの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安価な穀物で生活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C576DD-79C3-4B8D-A5BD-D7C0FDCF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50" y="2892751"/>
            <a:ext cx="1039701" cy="95938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07C5BDF-7EA1-4274-A863-1089CFB75CBC}"/>
              </a:ext>
            </a:extLst>
          </p:cNvPr>
          <p:cNvSpPr/>
          <p:nvPr/>
        </p:nvSpPr>
        <p:spPr>
          <a:xfrm>
            <a:off x="6692165" y="762417"/>
            <a:ext cx="5358385" cy="443387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064014C-E544-42DF-929C-18EDEFEE0E4A}"/>
              </a:ext>
            </a:extLst>
          </p:cNvPr>
          <p:cNvSpPr/>
          <p:nvPr/>
        </p:nvSpPr>
        <p:spPr>
          <a:xfrm>
            <a:off x="6692165" y="911611"/>
            <a:ext cx="52537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国や政治家が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パンと見世物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を無料提供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1A1F9A-2AE4-4552-B38E-BA3399A2812D}"/>
              </a:ext>
            </a:extLst>
          </p:cNvPr>
          <p:cNvSpPr txBox="1"/>
          <p:nvPr/>
        </p:nvSpPr>
        <p:spPr>
          <a:xfrm>
            <a:off x="6822750" y="2719024"/>
            <a:ext cx="102670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パン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7C7B2B6-FEB7-4593-A159-4C7919B7BB60}"/>
              </a:ext>
            </a:extLst>
          </p:cNvPr>
          <p:cNvSpPr/>
          <p:nvPr/>
        </p:nvSpPr>
        <p:spPr>
          <a:xfrm>
            <a:off x="6796778" y="3418383"/>
            <a:ext cx="525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属州からの安価な穀物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DFDB596-0B43-42CE-B656-A2D583C0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152" y="2875101"/>
            <a:ext cx="928785" cy="103169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C06C5A-DA0B-4109-93F6-7F6DDC6F46B4}"/>
              </a:ext>
            </a:extLst>
          </p:cNvPr>
          <p:cNvSpPr txBox="1"/>
          <p:nvPr/>
        </p:nvSpPr>
        <p:spPr>
          <a:xfrm>
            <a:off x="6801778" y="3994689"/>
            <a:ext cx="140727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見世物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840D731-A41E-4B61-9388-3531BF9BB323}"/>
              </a:ext>
            </a:extLst>
          </p:cNvPr>
          <p:cNvSpPr/>
          <p:nvPr/>
        </p:nvSpPr>
        <p:spPr>
          <a:xfrm>
            <a:off x="6796779" y="4611520"/>
            <a:ext cx="4134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剣闘士戦、戦車競走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7B64A68-B0EF-4FFD-A091-C6295720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1054" y="4118513"/>
            <a:ext cx="1043214" cy="970189"/>
          </a:xfrm>
          <a:prstGeom prst="rect">
            <a:avLst/>
          </a:prstGeom>
        </p:spPr>
      </p:pic>
      <p:sp>
        <p:nvSpPr>
          <p:cNvPr id="21" name="矢印: 左 20">
            <a:extLst>
              <a:ext uri="{FF2B5EF4-FFF2-40B4-BE49-F238E27FC236}">
                <a16:creationId xmlns:a16="http://schemas.microsoft.com/office/drawing/2014/main" id="{E0FBE4EE-5303-42B3-B9E9-AA145B7B3450}"/>
              </a:ext>
            </a:extLst>
          </p:cNvPr>
          <p:cNvSpPr/>
          <p:nvPr/>
        </p:nvSpPr>
        <p:spPr>
          <a:xfrm>
            <a:off x="5357429" y="1438898"/>
            <a:ext cx="1561672" cy="1310903"/>
          </a:xfrm>
          <a:prstGeom prst="lef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提供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45C1038-8094-40B9-A629-D7C9E61E9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276" y="889303"/>
            <a:ext cx="879661" cy="1015678"/>
          </a:xfrm>
          <a:prstGeom prst="rect">
            <a:avLst/>
          </a:prstGeom>
        </p:spPr>
      </p:pic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FB839321-AC87-4F87-B4D1-6140ED8B030D}"/>
              </a:ext>
            </a:extLst>
          </p:cNvPr>
          <p:cNvSpPr/>
          <p:nvPr/>
        </p:nvSpPr>
        <p:spPr>
          <a:xfrm>
            <a:off x="7619554" y="5689302"/>
            <a:ext cx="4326383" cy="758104"/>
          </a:xfrm>
          <a:prstGeom prst="wedgeRectCallout">
            <a:avLst>
              <a:gd name="adj1" fmla="val -31509"/>
              <a:gd name="adj2" fmla="val -929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票（支持）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集めが目的</a:t>
            </a:r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A22B6DC9-3E0F-483F-92D5-13C60D594C3F}"/>
              </a:ext>
            </a:extLst>
          </p:cNvPr>
          <p:cNvSpPr/>
          <p:nvPr/>
        </p:nvSpPr>
        <p:spPr>
          <a:xfrm>
            <a:off x="2720481" y="1467916"/>
            <a:ext cx="2631593" cy="652555"/>
          </a:xfrm>
          <a:prstGeom prst="wedgeRectCallout">
            <a:avLst>
              <a:gd name="adj1" fmla="val -61571"/>
              <a:gd name="adj2" fmla="val -189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市民権を所有</a:t>
            </a:r>
          </a:p>
        </p:txBody>
      </p:sp>
    </p:spTree>
    <p:extLst>
      <p:ext uri="{BB962C8B-B14F-4D97-AF65-F5344CB8AC3E}">
        <p14:creationId xmlns:p14="http://schemas.microsoft.com/office/powerpoint/2010/main" val="396732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A640EB-9684-4959-8C4A-1DBAFBCFAAE6}"/>
              </a:ext>
            </a:extLst>
          </p:cNvPr>
          <p:cNvSpPr/>
          <p:nvPr/>
        </p:nvSpPr>
        <p:spPr>
          <a:xfrm>
            <a:off x="66575" y="4264816"/>
            <a:ext cx="6461816" cy="24553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933A167-A3F6-4FD1-BE60-711B5F009057}"/>
              </a:ext>
            </a:extLst>
          </p:cNvPr>
          <p:cNvSpPr/>
          <p:nvPr/>
        </p:nvSpPr>
        <p:spPr>
          <a:xfrm>
            <a:off x="66575" y="206241"/>
            <a:ext cx="1793494" cy="7218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06A032B3-D8BD-4AAE-890E-6C89C235D40A}"/>
              </a:ext>
            </a:extLst>
          </p:cNvPr>
          <p:cNvSpPr/>
          <p:nvPr/>
        </p:nvSpPr>
        <p:spPr>
          <a:xfrm>
            <a:off x="437010" y="1031358"/>
            <a:ext cx="1052624" cy="4890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5EB15C-C15E-4BE3-B795-BF7DF34179A7}"/>
              </a:ext>
            </a:extLst>
          </p:cNvPr>
          <p:cNvSpPr/>
          <p:nvPr/>
        </p:nvSpPr>
        <p:spPr>
          <a:xfrm>
            <a:off x="66575" y="1623678"/>
            <a:ext cx="6461816" cy="26411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属州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C02528-5FE4-4644-9815-E9D6A40B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9" y="2193110"/>
            <a:ext cx="2128726" cy="164976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E8730A2-9A54-46CB-981F-56372C3FD722}"/>
              </a:ext>
            </a:extLst>
          </p:cNvPr>
          <p:cNvSpPr/>
          <p:nvPr/>
        </p:nvSpPr>
        <p:spPr>
          <a:xfrm>
            <a:off x="214730" y="3424050"/>
            <a:ext cx="4487626" cy="69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元老院議員（貴族）</a:t>
            </a:r>
          </a:p>
        </p:txBody>
      </p:sp>
      <p:sp>
        <p:nvSpPr>
          <p:cNvPr id="7" name="四角形吹き出し 18">
            <a:extLst>
              <a:ext uri="{FF2B5EF4-FFF2-40B4-BE49-F238E27FC236}">
                <a16:creationId xmlns:a16="http://schemas.microsoft.com/office/drawing/2014/main" id="{A6BE4E41-16B2-4F27-A7B9-7FD2946A35E5}"/>
              </a:ext>
            </a:extLst>
          </p:cNvPr>
          <p:cNvSpPr/>
          <p:nvPr/>
        </p:nvSpPr>
        <p:spPr>
          <a:xfrm>
            <a:off x="2340278" y="2354486"/>
            <a:ext cx="1480907" cy="721895"/>
          </a:xfrm>
          <a:prstGeom prst="wedgeRectCallout">
            <a:avLst>
              <a:gd name="adj1" fmla="val -71746"/>
              <a:gd name="adj2" fmla="val -202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統治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FDF7D05-65EC-4ED2-8AB7-B2D527EE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4" y="4394887"/>
            <a:ext cx="1549768" cy="213761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DF18BC-F9E1-4D70-A5FD-455DA1D4F718}"/>
              </a:ext>
            </a:extLst>
          </p:cNvPr>
          <p:cNvSpPr/>
          <p:nvPr/>
        </p:nvSpPr>
        <p:spPr>
          <a:xfrm>
            <a:off x="194134" y="5853454"/>
            <a:ext cx="2189354" cy="727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階級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四角形吹き出し 21">
            <a:extLst>
              <a:ext uri="{FF2B5EF4-FFF2-40B4-BE49-F238E27FC236}">
                <a16:creationId xmlns:a16="http://schemas.microsoft.com/office/drawing/2014/main" id="{F7BBC53F-1478-4DDE-ACA9-5B372D2C6487}"/>
              </a:ext>
            </a:extLst>
          </p:cNvPr>
          <p:cNvSpPr/>
          <p:nvPr/>
        </p:nvSpPr>
        <p:spPr>
          <a:xfrm>
            <a:off x="1813064" y="4473299"/>
            <a:ext cx="2399952" cy="721895"/>
          </a:xfrm>
          <a:prstGeom prst="wedgeRectCallout">
            <a:avLst>
              <a:gd name="adj1" fmla="val -64393"/>
              <a:gd name="adj2" fmla="val -194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徴税請負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14F8AFF-088C-4FD9-B13C-3621D29BD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476" y="5205787"/>
            <a:ext cx="1510154" cy="14459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F558EB-C552-4209-9499-DDD4561A94D1}"/>
              </a:ext>
            </a:extLst>
          </p:cNvPr>
          <p:cNvSpPr txBox="1"/>
          <p:nvPr/>
        </p:nvSpPr>
        <p:spPr>
          <a:xfrm>
            <a:off x="5503334" y="2866634"/>
            <a:ext cx="800219" cy="27963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莫大な利益</a:t>
            </a:r>
          </a:p>
        </p:txBody>
      </p:sp>
      <p:sp>
        <p:nvSpPr>
          <p:cNvPr id="14" name="右中かっこ 13">
            <a:extLst>
              <a:ext uri="{FF2B5EF4-FFF2-40B4-BE49-F238E27FC236}">
                <a16:creationId xmlns:a16="http://schemas.microsoft.com/office/drawing/2014/main" id="{AF7E544F-DCA6-42CF-99B7-01F89EE73D96}"/>
              </a:ext>
            </a:extLst>
          </p:cNvPr>
          <p:cNvSpPr/>
          <p:nvPr/>
        </p:nvSpPr>
        <p:spPr>
          <a:xfrm>
            <a:off x="4576603" y="2790858"/>
            <a:ext cx="972598" cy="329609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F5D1A94-DA2A-4215-9092-19268D714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650" y="5497574"/>
            <a:ext cx="1154185" cy="1154185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1E43264A-BA6F-4ED7-BDA8-13E8370E8F40}"/>
              </a:ext>
            </a:extLst>
          </p:cNvPr>
          <p:cNvSpPr/>
          <p:nvPr/>
        </p:nvSpPr>
        <p:spPr>
          <a:xfrm>
            <a:off x="6558896" y="5097387"/>
            <a:ext cx="545635" cy="113121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3D140F7-7272-4C82-81A2-087FFF73A482}"/>
              </a:ext>
            </a:extLst>
          </p:cNvPr>
          <p:cNvSpPr/>
          <p:nvPr/>
        </p:nvSpPr>
        <p:spPr>
          <a:xfrm>
            <a:off x="7230284" y="1623677"/>
            <a:ext cx="4895141" cy="495691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E1538AD-47BA-48A3-A780-6E668B6B549C}"/>
              </a:ext>
            </a:extLst>
          </p:cNvPr>
          <p:cNvSpPr/>
          <p:nvPr/>
        </p:nvSpPr>
        <p:spPr>
          <a:xfrm>
            <a:off x="7230284" y="1632591"/>
            <a:ext cx="1206439" cy="7218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F85E487-D78C-4AC8-AF7C-7C3E4B4D7DED}"/>
              </a:ext>
            </a:extLst>
          </p:cNvPr>
          <p:cNvSpPr/>
          <p:nvPr/>
        </p:nvSpPr>
        <p:spPr>
          <a:xfrm>
            <a:off x="7230283" y="2423045"/>
            <a:ext cx="4796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・騎兵として参戦した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裕福市民</a:t>
            </a:r>
          </a:p>
        </p:txBody>
      </p:sp>
      <p:sp>
        <p:nvSpPr>
          <p:cNvPr id="25" name="四角形吹き出し 21">
            <a:extLst>
              <a:ext uri="{FF2B5EF4-FFF2-40B4-BE49-F238E27FC236}">
                <a16:creationId xmlns:a16="http://schemas.microsoft.com/office/drawing/2014/main" id="{E61F0FDB-8061-47F4-AECA-E477E25D323D}"/>
              </a:ext>
            </a:extLst>
          </p:cNvPr>
          <p:cNvSpPr/>
          <p:nvPr/>
        </p:nvSpPr>
        <p:spPr>
          <a:xfrm>
            <a:off x="7328753" y="3303131"/>
            <a:ext cx="2633982" cy="1091756"/>
          </a:xfrm>
          <a:prstGeom prst="wedgeRectCallout">
            <a:avLst>
              <a:gd name="adj1" fmla="val -17207"/>
              <a:gd name="adj2" fmla="val -7694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次第に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社会的階層に</a:t>
            </a:r>
          </a:p>
        </p:txBody>
      </p:sp>
      <p:graphicFrame>
        <p:nvGraphicFramePr>
          <p:cNvPr id="26" name="図表 25">
            <a:extLst>
              <a:ext uri="{FF2B5EF4-FFF2-40B4-BE49-F238E27FC236}">
                <a16:creationId xmlns:a16="http://schemas.microsoft.com/office/drawing/2014/main" id="{D19640A2-709C-4D8E-9C69-EE3814128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478318"/>
              </p:ext>
            </p:extLst>
          </p:nvPr>
        </p:nvGraphicFramePr>
        <p:xfrm>
          <a:off x="7512733" y="4512314"/>
          <a:ext cx="1764861" cy="190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7" name="四角形吹き出し 21">
            <a:extLst>
              <a:ext uri="{FF2B5EF4-FFF2-40B4-BE49-F238E27FC236}">
                <a16:creationId xmlns:a16="http://schemas.microsoft.com/office/drawing/2014/main" id="{30AEC767-B7D6-4C89-B1E6-8AF04FEB5B6B}"/>
              </a:ext>
            </a:extLst>
          </p:cNvPr>
          <p:cNvSpPr/>
          <p:nvPr/>
        </p:nvSpPr>
        <p:spPr>
          <a:xfrm>
            <a:off x="9321894" y="5097387"/>
            <a:ext cx="1764861" cy="1200328"/>
          </a:xfrm>
          <a:prstGeom prst="wedgeRectCallout">
            <a:avLst>
              <a:gd name="adj1" fmla="val -71622"/>
              <a:gd name="adj2" fmla="val -194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No.2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の支配層</a:t>
            </a:r>
          </a:p>
        </p:txBody>
      </p:sp>
    </p:spTree>
    <p:extLst>
      <p:ext uri="{BB962C8B-B14F-4D97-AF65-F5344CB8AC3E}">
        <p14:creationId xmlns:p14="http://schemas.microsoft.com/office/powerpoint/2010/main" val="36947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206041" y="172690"/>
            <a:ext cx="4053783" cy="21737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国内の</a:t>
            </a:r>
            <a:endParaRPr lang="en-US" altLang="ja-JP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荒廃地</a:t>
            </a:r>
            <a:endParaRPr lang="en-US" altLang="ja-JP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lang="en-US" altLang="ja-JP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59824" y="175104"/>
            <a:ext cx="4012306" cy="217370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</a:t>
            </a:r>
            <a:endParaRPr lang="en-US" altLang="ja-JP" sz="48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77343" y="3089885"/>
            <a:ext cx="7994787" cy="35115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吹き出し 21"/>
          <p:cNvSpPr/>
          <p:nvPr/>
        </p:nvSpPr>
        <p:spPr>
          <a:xfrm>
            <a:off x="8780811" y="172690"/>
            <a:ext cx="3057392" cy="2173701"/>
          </a:xfrm>
          <a:prstGeom prst="wedgeRectCallout">
            <a:avLst>
              <a:gd name="adj1" fmla="val -61056"/>
              <a:gd name="adj2" fmla="val -2308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購入・占有　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735" y="712192"/>
            <a:ext cx="1834453" cy="1421701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8967974" y="1649743"/>
            <a:ext cx="1282503" cy="590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74" y="3938206"/>
            <a:ext cx="1691694" cy="1666445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995" y="4138063"/>
            <a:ext cx="1487187" cy="1487187"/>
          </a:xfrm>
          <a:prstGeom prst="rect">
            <a:avLst/>
          </a:prstGeom>
        </p:spPr>
      </p:pic>
      <p:sp>
        <p:nvSpPr>
          <p:cNvPr id="30" name="矢印: 下 29">
            <a:extLst>
              <a:ext uri="{FF2B5EF4-FFF2-40B4-BE49-F238E27FC236}">
                <a16:creationId xmlns:a16="http://schemas.microsoft.com/office/drawing/2014/main" id="{87C83CD9-7E08-474C-BFA6-B783D49FD760}"/>
              </a:ext>
            </a:extLst>
          </p:cNvPr>
          <p:cNvSpPr/>
          <p:nvPr/>
        </p:nvSpPr>
        <p:spPr>
          <a:xfrm>
            <a:off x="1713462" y="2463310"/>
            <a:ext cx="1052624" cy="4890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38E4FF17-8CD3-4CBD-A661-DD8E140DE7B0}"/>
              </a:ext>
            </a:extLst>
          </p:cNvPr>
          <p:cNvSpPr/>
          <p:nvPr/>
        </p:nvSpPr>
        <p:spPr>
          <a:xfrm>
            <a:off x="5739011" y="2463310"/>
            <a:ext cx="1052624" cy="48909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2019A6-C340-4BE6-83F0-47EF2D28F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62" y="3976386"/>
            <a:ext cx="1412936" cy="156948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321A7FF-8041-4266-BE62-7345971FD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658" y="3976386"/>
            <a:ext cx="1412936" cy="1569488"/>
          </a:xfrm>
          <a:prstGeom prst="rect">
            <a:avLst/>
          </a:prstGeom>
        </p:spPr>
      </p:pic>
      <p:sp>
        <p:nvSpPr>
          <p:cNvPr id="6" name="吹き出し: 上矢印 5">
            <a:extLst>
              <a:ext uri="{FF2B5EF4-FFF2-40B4-BE49-F238E27FC236}">
                <a16:creationId xmlns:a16="http://schemas.microsoft.com/office/drawing/2014/main" id="{6A88946B-5C5D-453D-9A60-05A3C7B7AD2F}"/>
              </a:ext>
            </a:extLst>
          </p:cNvPr>
          <p:cNvSpPr/>
          <p:nvPr/>
        </p:nvSpPr>
        <p:spPr>
          <a:xfrm>
            <a:off x="351101" y="5387857"/>
            <a:ext cx="4908075" cy="107621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奴隷による大規模農業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341191-45FB-47EE-87EC-DC59E2FEEF32}"/>
              </a:ext>
            </a:extLst>
          </p:cNvPr>
          <p:cNvSpPr/>
          <p:nvPr/>
        </p:nvSpPr>
        <p:spPr>
          <a:xfrm>
            <a:off x="4889350" y="3144421"/>
            <a:ext cx="3914275" cy="689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：大土地所有制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D108C2B-EEE0-48D0-9B05-0881D5B3C5CE}"/>
              </a:ext>
            </a:extLst>
          </p:cNvPr>
          <p:cNvSpPr/>
          <p:nvPr/>
        </p:nvSpPr>
        <p:spPr>
          <a:xfrm>
            <a:off x="277343" y="3095997"/>
            <a:ext cx="4686436" cy="7218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ラティフンディア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ADC378D1-AD39-4141-BE18-9524C3FF8356}"/>
              </a:ext>
            </a:extLst>
          </p:cNvPr>
          <p:cNvSpPr/>
          <p:nvPr/>
        </p:nvSpPr>
        <p:spPr>
          <a:xfrm>
            <a:off x="4211266" y="4519810"/>
            <a:ext cx="1812505" cy="114960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輸出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A49B834-D183-4D96-8175-AAA5C1577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132" y="3882040"/>
            <a:ext cx="1220659" cy="1076214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7E3A0F2-0491-4439-8F0C-E56E7701738B}"/>
              </a:ext>
            </a:extLst>
          </p:cNvPr>
          <p:cNvSpPr/>
          <p:nvPr/>
        </p:nvSpPr>
        <p:spPr>
          <a:xfrm>
            <a:off x="6265323" y="4733666"/>
            <a:ext cx="1912567" cy="721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endParaRPr kumimoji="1"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左矢印 8">
            <a:extLst>
              <a:ext uri="{FF2B5EF4-FFF2-40B4-BE49-F238E27FC236}">
                <a16:creationId xmlns:a16="http://schemas.microsoft.com/office/drawing/2014/main" id="{9B0432D4-D049-43ED-AA99-5BC8CFE41A4E}"/>
              </a:ext>
            </a:extLst>
          </p:cNvPr>
          <p:cNvSpPr/>
          <p:nvPr/>
        </p:nvSpPr>
        <p:spPr>
          <a:xfrm>
            <a:off x="8381080" y="2811615"/>
            <a:ext cx="1452605" cy="3873695"/>
          </a:xfrm>
          <a:prstGeom prst="leftArrowCallou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征服戦争を促進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1D6EE23-6ACB-4EDE-8EF5-ABBC6AE374B2}"/>
              </a:ext>
            </a:extLst>
          </p:cNvPr>
          <p:cNvSpPr/>
          <p:nvPr/>
        </p:nvSpPr>
        <p:spPr>
          <a:xfrm>
            <a:off x="10501446" y="1649743"/>
            <a:ext cx="1282503" cy="590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118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232EDB5-FF74-4322-9AE8-8AD4CF702CD1}"/>
              </a:ext>
            </a:extLst>
          </p:cNvPr>
          <p:cNvSpPr/>
          <p:nvPr/>
        </p:nvSpPr>
        <p:spPr>
          <a:xfrm>
            <a:off x="109105" y="155395"/>
            <a:ext cx="7301788" cy="46785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FE4ADA-E679-42AD-A9BF-A7486884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15" y="229106"/>
            <a:ext cx="1613622" cy="125055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C8B639-F5EE-4521-9DE7-29924955C08B}"/>
              </a:ext>
            </a:extLst>
          </p:cNvPr>
          <p:cNvSpPr/>
          <p:nvPr/>
        </p:nvSpPr>
        <p:spPr>
          <a:xfrm>
            <a:off x="572039" y="1133621"/>
            <a:ext cx="1167503" cy="69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C5E3F63-E503-4506-A5AF-5A5556AF4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082" y="214239"/>
            <a:ext cx="1167503" cy="161034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D35185-6510-491C-8D76-9B0DEAB662BE}"/>
              </a:ext>
            </a:extLst>
          </p:cNvPr>
          <p:cNvSpPr/>
          <p:nvPr/>
        </p:nvSpPr>
        <p:spPr>
          <a:xfrm>
            <a:off x="1972082" y="1149577"/>
            <a:ext cx="1167503" cy="69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21D885B-797A-47DC-AFB1-3D25A125455C}"/>
              </a:ext>
            </a:extLst>
          </p:cNvPr>
          <p:cNvSpPr/>
          <p:nvPr/>
        </p:nvSpPr>
        <p:spPr>
          <a:xfrm>
            <a:off x="8087393" y="155396"/>
            <a:ext cx="3758192" cy="46785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291568E-4E78-48A3-8F81-B3C4BC67A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707" y="294838"/>
            <a:ext cx="1206184" cy="1281470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DA079C-9524-4751-A314-F9B7C1BA7643}"/>
              </a:ext>
            </a:extLst>
          </p:cNvPr>
          <p:cNvSpPr/>
          <p:nvPr/>
        </p:nvSpPr>
        <p:spPr>
          <a:xfrm>
            <a:off x="8337105" y="1149577"/>
            <a:ext cx="2065388" cy="6768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AB2BE0F-763C-4D47-B352-39D740CA8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571" y="2024013"/>
            <a:ext cx="3412640" cy="280997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3338681-7D26-4359-BC42-B4F85DDEF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71" y="2140174"/>
            <a:ext cx="3014942" cy="239656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4087F96-EEAA-4151-B192-54C8F7E3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013" y="2415001"/>
            <a:ext cx="4057554" cy="1722413"/>
          </a:xfrm>
          <a:prstGeom prst="rect">
            <a:avLst/>
          </a:prstGeom>
        </p:spPr>
      </p:pic>
      <p:sp>
        <p:nvSpPr>
          <p:cNvPr id="35" name="矢印: 下 34">
            <a:extLst>
              <a:ext uri="{FF2B5EF4-FFF2-40B4-BE49-F238E27FC236}">
                <a16:creationId xmlns:a16="http://schemas.microsoft.com/office/drawing/2014/main" id="{810E5926-6D99-4F69-8662-6901471FB3EC}"/>
              </a:ext>
            </a:extLst>
          </p:cNvPr>
          <p:cNvSpPr/>
          <p:nvPr/>
        </p:nvSpPr>
        <p:spPr>
          <a:xfrm>
            <a:off x="3294208" y="4938693"/>
            <a:ext cx="931582" cy="34024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03F94C3E-FEAB-474E-8721-9C8211539E0D}"/>
              </a:ext>
            </a:extLst>
          </p:cNvPr>
          <p:cNvSpPr/>
          <p:nvPr/>
        </p:nvSpPr>
        <p:spPr>
          <a:xfrm>
            <a:off x="9507100" y="4933247"/>
            <a:ext cx="931582" cy="34024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E5080F59-271C-42F3-8DDC-03DEEFEAD9AD}"/>
              </a:ext>
            </a:extLst>
          </p:cNvPr>
          <p:cNvSpPr/>
          <p:nvPr/>
        </p:nvSpPr>
        <p:spPr>
          <a:xfrm>
            <a:off x="109105" y="5327778"/>
            <a:ext cx="11736480" cy="72189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征服戦争を渇望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D398781-3323-4A7D-8561-D574A3CE1561}"/>
              </a:ext>
            </a:extLst>
          </p:cNvPr>
          <p:cNvSpPr txBox="1"/>
          <p:nvPr/>
        </p:nvSpPr>
        <p:spPr>
          <a:xfrm>
            <a:off x="6847367" y="6096066"/>
            <a:ext cx="5369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経済格差の拡大</a:t>
            </a:r>
            <a:endParaRPr kumimoji="1" lang="ja-JP" altLang="en-US" sz="4400" u="sng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8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28337" y="368989"/>
            <a:ext cx="5277852" cy="4433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8337" y="368989"/>
            <a:ext cx="189209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閥族派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0328" y="1212797"/>
            <a:ext cx="5330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名門貴族を中心とした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保守派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47" y="2670579"/>
            <a:ext cx="1787439" cy="1385265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534228" y="3534967"/>
            <a:ext cx="1251284" cy="7218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823880" y="368989"/>
            <a:ext cx="5277852" cy="4433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23880" y="377239"/>
            <a:ext cx="193734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平民派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23880" y="1212797"/>
            <a:ext cx="536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新興裕福層（騎士）を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中心とした革新派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021" y="2752491"/>
            <a:ext cx="1131310" cy="120032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716" y="2652815"/>
            <a:ext cx="1014769" cy="1399682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6887758" y="3768953"/>
            <a:ext cx="3383906" cy="7218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騎士・無産市民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254" y="2049670"/>
            <a:ext cx="1317752" cy="1072629"/>
          </a:xfrm>
          <a:prstGeom prst="rect">
            <a:avLst/>
          </a:prstGeom>
        </p:spPr>
      </p:pic>
      <p:sp>
        <p:nvSpPr>
          <p:cNvPr id="22" name="四角形吹き出し 16">
            <a:extLst>
              <a:ext uri="{FF2B5EF4-FFF2-40B4-BE49-F238E27FC236}">
                <a16:creationId xmlns:a16="http://schemas.microsoft.com/office/drawing/2014/main" id="{53F8253C-8064-4E89-B08F-1EB9EB3842AB}"/>
              </a:ext>
            </a:extLst>
          </p:cNvPr>
          <p:cNvSpPr/>
          <p:nvPr/>
        </p:nvSpPr>
        <p:spPr>
          <a:xfrm>
            <a:off x="2363558" y="2878563"/>
            <a:ext cx="2653024" cy="1200329"/>
          </a:xfrm>
          <a:prstGeom prst="wedgeRectCallout">
            <a:avLst>
              <a:gd name="adj1" fmla="val -63191"/>
              <a:gd name="adj2" fmla="val -231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伝統的支配を維持</a:t>
            </a:r>
          </a:p>
        </p:txBody>
      </p:sp>
      <p:sp>
        <p:nvSpPr>
          <p:cNvPr id="23" name="四角形吹き出し 16">
            <a:extLst>
              <a:ext uri="{FF2B5EF4-FFF2-40B4-BE49-F238E27FC236}">
                <a16:creationId xmlns:a16="http://schemas.microsoft.com/office/drawing/2014/main" id="{23EFC3F3-B25C-4D82-9C61-25C810FD3FDB}"/>
              </a:ext>
            </a:extLst>
          </p:cNvPr>
          <p:cNvSpPr/>
          <p:nvPr/>
        </p:nvSpPr>
        <p:spPr>
          <a:xfrm>
            <a:off x="9507940" y="2490875"/>
            <a:ext cx="2534463" cy="1200329"/>
          </a:xfrm>
          <a:prstGeom prst="wedgeRectCallout">
            <a:avLst>
              <a:gd name="adj1" fmla="val -67386"/>
              <a:gd name="adj2" fmla="val -1161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元老院の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特権に不満</a:t>
            </a:r>
          </a:p>
        </p:txBody>
      </p:sp>
      <p:sp>
        <p:nvSpPr>
          <p:cNvPr id="25" name="吹き出し: 上矢印 24">
            <a:extLst>
              <a:ext uri="{FF2B5EF4-FFF2-40B4-BE49-F238E27FC236}">
                <a16:creationId xmlns:a16="http://schemas.microsoft.com/office/drawing/2014/main" id="{9E68F853-3616-4348-871A-E7B24403DC0C}"/>
              </a:ext>
            </a:extLst>
          </p:cNvPr>
          <p:cNvSpPr/>
          <p:nvPr/>
        </p:nvSpPr>
        <p:spPr>
          <a:xfrm>
            <a:off x="313225" y="5107096"/>
            <a:ext cx="4908075" cy="1076214"/>
          </a:xfrm>
          <a:prstGeom prst="upArrow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既存の支配層</a:t>
            </a:r>
          </a:p>
        </p:txBody>
      </p:sp>
      <p:sp>
        <p:nvSpPr>
          <p:cNvPr id="26" name="吹き出し: 上矢印 25">
            <a:extLst>
              <a:ext uri="{FF2B5EF4-FFF2-40B4-BE49-F238E27FC236}">
                <a16:creationId xmlns:a16="http://schemas.microsoft.com/office/drawing/2014/main" id="{952F030F-5A9B-49CD-A830-BC9DF1DDD414}"/>
              </a:ext>
            </a:extLst>
          </p:cNvPr>
          <p:cNvSpPr/>
          <p:nvPr/>
        </p:nvSpPr>
        <p:spPr>
          <a:xfrm>
            <a:off x="7008768" y="5107096"/>
            <a:ext cx="4908075" cy="1076214"/>
          </a:xfrm>
          <a:prstGeom prst="upArrowCallou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新興富裕層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0E067F8-B107-4155-B298-A176A8D34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380" y="5313865"/>
            <a:ext cx="1317752" cy="10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9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39362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ローマ社会の変容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5091" y="1472126"/>
            <a:ext cx="684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・長期の征服戦争で中小農民が没落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0" y="790941"/>
            <a:ext cx="5471889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無産市民の「パンと見世物」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A1B267-2BF1-49D9-A3CF-03D52D19F59B}"/>
              </a:ext>
            </a:extLst>
          </p:cNvPr>
          <p:cNvSpPr txBox="1"/>
          <p:nvPr/>
        </p:nvSpPr>
        <p:spPr>
          <a:xfrm>
            <a:off x="1277081" y="2056901"/>
            <a:ext cx="10450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無産市民として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属州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の恩恵を要求（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パンと見世物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47332D1-227C-43D7-8A13-E0BD8D5A67FD}"/>
              </a:ext>
            </a:extLst>
          </p:cNvPr>
          <p:cNvSpPr/>
          <p:nvPr/>
        </p:nvSpPr>
        <p:spPr>
          <a:xfrm>
            <a:off x="384379" y="2669248"/>
            <a:ext cx="6696906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騎士階級の出現とラティフンディア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25682E-1519-4A79-A03A-5F220E01981D}"/>
              </a:ext>
            </a:extLst>
          </p:cNvPr>
          <p:cNvSpPr txBox="1"/>
          <p:nvPr/>
        </p:nvSpPr>
        <p:spPr>
          <a:xfrm>
            <a:off x="235089" y="3272047"/>
            <a:ext cx="7707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・貴族や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騎士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が属州統治で莫大な利益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AAD09D-40CC-4DD7-AAAB-404BF6042165}"/>
              </a:ext>
            </a:extLst>
          </p:cNvPr>
          <p:cNvSpPr txBox="1"/>
          <p:nvPr/>
        </p:nvSpPr>
        <p:spPr>
          <a:xfrm>
            <a:off x="958102" y="3822128"/>
            <a:ext cx="1123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奴隷を多数使用した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ラティフンディア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（大土地所有制）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71616C-DBC0-47E4-BF2A-7D8FDE42327D}"/>
              </a:ext>
            </a:extLst>
          </p:cNvPr>
          <p:cNvSpPr/>
          <p:nvPr/>
        </p:nvSpPr>
        <p:spPr>
          <a:xfrm>
            <a:off x="384379" y="4381757"/>
            <a:ext cx="3188161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閥族派と平民派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830989-DC49-4273-BD5D-1AD617DAB2A8}"/>
              </a:ext>
            </a:extLst>
          </p:cNvPr>
          <p:cNvSpPr txBox="1"/>
          <p:nvPr/>
        </p:nvSpPr>
        <p:spPr>
          <a:xfrm>
            <a:off x="384380" y="5036073"/>
            <a:ext cx="7707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閥族派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：名門貴族を中心とした保守派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5B66CC-609F-492D-A783-036C8D4D47FC}"/>
              </a:ext>
            </a:extLst>
          </p:cNvPr>
          <p:cNvSpPr txBox="1"/>
          <p:nvPr/>
        </p:nvSpPr>
        <p:spPr>
          <a:xfrm>
            <a:off x="384379" y="5527821"/>
            <a:ext cx="8090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平民派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：新興裕福層を中心とした革新派</a:t>
            </a:r>
          </a:p>
        </p:txBody>
      </p:sp>
      <p:sp>
        <p:nvSpPr>
          <p:cNvPr id="2" name="左大かっこ 1">
            <a:extLst>
              <a:ext uri="{FF2B5EF4-FFF2-40B4-BE49-F238E27FC236}">
                <a16:creationId xmlns:a16="http://schemas.microsoft.com/office/drawing/2014/main" id="{650C5499-6036-4270-9737-C0139A316415}"/>
              </a:ext>
            </a:extLst>
          </p:cNvPr>
          <p:cNvSpPr/>
          <p:nvPr/>
        </p:nvSpPr>
        <p:spPr>
          <a:xfrm>
            <a:off x="499730" y="5114260"/>
            <a:ext cx="202019" cy="82934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67C2FA2-2583-42FC-9AD7-A31E51E0C716}"/>
              </a:ext>
            </a:extLst>
          </p:cNvPr>
          <p:cNvSpPr txBox="1"/>
          <p:nvPr/>
        </p:nvSpPr>
        <p:spPr>
          <a:xfrm>
            <a:off x="4938223" y="6094382"/>
            <a:ext cx="506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利権を争って政治闘争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7505</TotalTime>
  <Words>325</Words>
  <Application>Microsoft Office PowerPoint</Application>
  <PresentationFormat>ワイド画面</PresentationFormat>
  <Paragraphs>88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592</cp:revision>
  <dcterms:created xsi:type="dcterms:W3CDTF">2019-06-25T21:59:19Z</dcterms:created>
  <dcterms:modified xsi:type="dcterms:W3CDTF">2024-06-09T12:26:35Z</dcterms:modified>
</cp:coreProperties>
</file>