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3"/>
  </p:notesMasterIdLst>
  <p:sldIdLst>
    <p:sldId id="519" r:id="rId2"/>
    <p:sldId id="511" r:id="rId3"/>
    <p:sldId id="552" r:id="rId4"/>
    <p:sldId id="795" r:id="rId5"/>
    <p:sldId id="796" r:id="rId6"/>
    <p:sldId id="520" r:id="rId7"/>
    <p:sldId id="522" r:id="rId8"/>
    <p:sldId id="797" r:id="rId9"/>
    <p:sldId id="798" r:id="rId10"/>
    <p:sldId id="534" r:id="rId11"/>
    <p:sldId id="793" r:id="rId1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E91FE9"/>
    <a:srgbClr val="FBCEFD"/>
    <a:srgbClr val="000000"/>
    <a:srgbClr val="FF0066"/>
    <a:srgbClr val="ED49E1"/>
    <a:srgbClr val="ED4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93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80" y="100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4df855aef7cffa4d" providerId="LiveId" clId="{969BC599-7E5E-4863-B42B-E91C0FA4F06F}"/>
    <pc:docChg chg="undo redo custSel addSld delSld modSld">
      <pc:chgData name="" userId="4df855aef7cffa4d" providerId="LiveId" clId="{969BC599-7E5E-4863-B42B-E91C0FA4F06F}" dt="2024-06-14T13:25:49.455" v="4359" actId="20577"/>
      <pc:docMkLst>
        <pc:docMk/>
      </pc:docMkLst>
      <pc:sldChg chg="add del">
        <pc:chgData name="" userId="4df855aef7cffa4d" providerId="LiveId" clId="{969BC599-7E5E-4863-B42B-E91C0FA4F06F}" dt="2024-06-14T01:50:01.498" v="349" actId="2696"/>
        <pc:sldMkLst>
          <pc:docMk/>
          <pc:sldMk cId="1856134287" sldId="508"/>
        </pc:sldMkLst>
      </pc:sldChg>
      <pc:sldChg chg="modSp">
        <pc:chgData name="" userId="4df855aef7cffa4d" providerId="LiveId" clId="{969BC599-7E5E-4863-B42B-E91C0FA4F06F}" dt="2024-06-14T01:37:30.958" v="17" actId="14100"/>
        <pc:sldMkLst>
          <pc:docMk/>
          <pc:sldMk cId="4265719644" sldId="511"/>
        </pc:sldMkLst>
        <pc:spChg chg="mod">
          <ac:chgData name="" userId="4df855aef7cffa4d" providerId="LiveId" clId="{969BC599-7E5E-4863-B42B-E91C0FA4F06F}" dt="2024-06-14T01:37:25.757" v="15" actId="14100"/>
          <ac:spMkLst>
            <pc:docMk/>
            <pc:sldMk cId="4265719644" sldId="511"/>
            <ac:spMk id="3" creationId="{1140DEB7-E073-426C-BB8E-70D4CB672700}"/>
          </ac:spMkLst>
        </pc:spChg>
        <pc:spChg chg="mod">
          <ac:chgData name="" userId="4df855aef7cffa4d" providerId="LiveId" clId="{969BC599-7E5E-4863-B42B-E91C0FA4F06F}" dt="2024-06-14T01:37:30.958" v="17" actId="14100"/>
          <ac:spMkLst>
            <pc:docMk/>
            <pc:sldMk cId="4265719644" sldId="511"/>
            <ac:spMk id="7" creationId="{AAD09AF2-3EFA-B1AC-40D3-04F640207D6B}"/>
          </ac:spMkLst>
        </pc:spChg>
        <pc:picChg chg="mod">
          <ac:chgData name="" userId="4df855aef7cffa4d" providerId="LiveId" clId="{969BC599-7E5E-4863-B42B-E91C0FA4F06F}" dt="2024-06-14T01:37:00.871" v="11" actId="1076"/>
          <ac:picMkLst>
            <pc:docMk/>
            <pc:sldMk cId="4265719644" sldId="511"/>
            <ac:picMk id="2" creationId="{662BF26B-52E2-B196-E464-10433B0AC8B5}"/>
          </ac:picMkLst>
        </pc:picChg>
      </pc:sldChg>
      <pc:sldChg chg="delSp add del modAnim">
        <pc:chgData name="" userId="4df855aef7cffa4d" providerId="LiveId" clId="{969BC599-7E5E-4863-B42B-E91C0FA4F06F}" dt="2024-06-14T01:49:49.527" v="346" actId="2696"/>
        <pc:sldMkLst>
          <pc:docMk/>
          <pc:sldMk cId="4255221314" sldId="517"/>
        </pc:sldMkLst>
        <pc:spChg chg="del">
          <ac:chgData name="" userId="4df855aef7cffa4d" providerId="LiveId" clId="{969BC599-7E5E-4863-B42B-E91C0FA4F06F}" dt="2024-06-14T01:38:27.260" v="18" actId="478"/>
          <ac:spMkLst>
            <pc:docMk/>
            <pc:sldMk cId="4255221314" sldId="517"/>
            <ac:spMk id="11" creationId="{FFFA1822-A399-C6CC-479F-2ACFDEDC121E}"/>
          </ac:spMkLst>
        </pc:spChg>
        <pc:spChg chg="del">
          <ac:chgData name="" userId="4df855aef7cffa4d" providerId="LiveId" clId="{969BC599-7E5E-4863-B42B-E91C0FA4F06F}" dt="2024-06-14T01:38:27.260" v="18" actId="478"/>
          <ac:spMkLst>
            <pc:docMk/>
            <pc:sldMk cId="4255221314" sldId="517"/>
            <ac:spMk id="12" creationId="{67CF0860-CA3E-D125-E986-09681FB9C1A7}"/>
          </ac:spMkLst>
        </pc:spChg>
      </pc:sldChg>
      <pc:sldChg chg="add del">
        <pc:chgData name="" userId="4df855aef7cffa4d" providerId="LiveId" clId="{969BC599-7E5E-4863-B42B-E91C0FA4F06F}" dt="2024-06-14T02:09:39.524" v="971" actId="2696"/>
        <pc:sldMkLst>
          <pc:docMk/>
          <pc:sldMk cId="1125649648" sldId="518"/>
        </pc:sldMkLst>
      </pc:sldChg>
      <pc:sldChg chg="addSp delSp modSp add modAnim">
        <pc:chgData name="" userId="4df855aef7cffa4d" providerId="LiveId" clId="{969BC599-7E5E-4863-B42B-E91C0FA4F06F}" dt="2024-06-14T11:59:17.583" v="1566" actId="1076"/>
        <pc:sldMkLst>
          <pc:docMk/>
          <pc:sldMk cId="2121797539" sldId="520"/>
        </pc:sldMkLst>
        <pc:spChg chg="mod">
          <ac:chgData name="" userId="4df855aef7cffa4d" providerId="LiveId" clId="{969BC599-7E5E-4863-B42B-E91C0FA4F06F}" dt="2024-06-14T04:29:02.822" v="1290" actId="1076"/>
          <ac:spMkLst>
            <pc:docMk/>
            <pc:sldMk cId="2121797539" sldId="520"/>
            <ac:spMk id="3" creationId="{E884F53A-3CDA-4B8C-8FAF-4AB45159A139}"/>
          </ac:spMkLst>
        </pc:spChg>
        <pc:spChg chg="del mod">
          <ac:chgData name="" userId="4df855aef7cffa4d" providerId="LiveId" clId="{969BC599-7E5E-4863-B42B-E91C0FA4F06F}" dt="2024-06-14T04:34:07.210" v="1512" actId="478"/>
          <ac:spMkLst>
            <pc:docMk/>
            <pc:sldMk cId="2121797539" sldId="520"/>
            <ac:spMk id="5" creationId="{951EEC3A-74EC-48C2-963F-8D4BAF447CD6}"/>
          </ac:spMkLst>
        </pc:spChg>
        <pc:spChg chg="add del mod">
          <ac:chgData name="" userId="4df855aef7cffa4d" providerId="LiveId" clId="{969BC599-7E5E-4863-B42B-E91C0FA4F06F}" dt="2024-06-14T04:33:31.266" v="1462" actId="478"/>
          <ac:spMkLst>
            <pc:docMk/>
            <pc:sldMk cId="2121797539" sldId="520"/>
            <ac:spMk id="7" creationId="{3F84C88E-C2FC-4898-BFAF-DB5D678E6D6A}"/>
          </ac:spMkLst>
        </pc:spChg>
        <pc:spChg chg="del">
          <ac:chgData name="" userId="4df855aef7cffa4d" providerId="LiveId" clId="{969BC599-7E5E-4863-B42B-E91C0FA4F06F}" dt="2024-06-14T04:28:51.904" v="1281" actId="478"/>
          <ac:spMkLst>
            <pc:docMk/>
            <pc:sldMk cId="2121797539" sldId="520"/>
            <ac:spMk id="8" creationId="{FFFA1822-A399-C6CC-479F-2ACFDEDC121E}"/>
          </ac:spMkLst>
        </pc:spChg>
        <pc:spChg chg="mod">
          <ac:chgData name="" userId="4df855aef7cffa4d" providerId="LiveId" clId="{969BC599-7E5E-4863-B42B-E91C0FA4F06F}" dt="2024-06-14T11:59:15.380" v="1565" actId="14100"/>
          <ac:spMkLst>
            <pc:docMk/>
            <pc:sldMk cId="2121797539" sldId="520"/>
            <ac:spMk id="9" creationId="{34B71FD1-DC24-4155-8C5E-9ECDF99C8D04}"/>
          </ac:spMkLst>
        </pc:spChg>
        <pc:spChg chg="del">
          <ac:chgData name="" userId="4df855aef7cffa4d" providerId="LiveId" clId="{969BC599-7E5E-4863-B42B-E91C0FA4F06F}" dt="2024-06-14T04:28:51.904" v="1281" actId="478"/>
          <ac:spMkLst>
            <pc:docMk/>
            <pc:sldMk cId="2121797539" sldId="520"/>
            <ac:spMk id="10" creationId="{67CF0860-CA3E-D125-E986-09681FB9C1A7}"/>
          </ac:spMkLst>
        </pc:spChg>
        <pc:spChg chg="add mod">
          <ac:chgData name="" userId="4df855aef7cffa4d" providerId="LiveId" clId="{969BC599-7E5E-4863-B42B-E91C0FA4F06F}" dt="2024-06-14T04:36:27.731" v="1562" actId="1076"/>
          <ac:spMkLst>
            <pc:docMk/>
            <pc:sldMk cId="2121797539" sldId="520"/>
            <ac:spMk id="11" creationId="{0D5CC91B-4BF8-4ABC-9A65-8B3F97FE1AFE}"/>
          </ac:spMkLst>
        </pc:spChg>
        <pc:spChg chg="add mod">
          <ac:chgData name="" userId="4df855aef7cffa4d" providerId="LiveId" clId="{969BC599-7E5E-4863-B42B-E91C0FA4F06F}" dt="2024-06-14T04:36:27.731" v="1562" actId="1076"/>
          <ac:spMkLst>
            <pc:docMk/>
            <pc:sldMk cId="2121797539" sldId="520"/>
            <ac:spMk id="12" creationId="{26F3798C-BD33-445D-B542-0BE6EB1D9D4D}"/>
          </ac:spMkLst>
        </pc:spChg>
        <pc:spChg chg="add mod">
          <ac:chgData name="" userId="4df855aef7cffa4d" providerId="LiveId" clId="{969BC599-7E5E-4863-B42B-E91C0FA4F06F}" dt="2024-06-14T04:36:27.731" v="1562" actId="1076"/>
          <ac:spMkLst>
            <pc:docMk/>
            <pc:sldMk cId="2121797539" sldId="520"/>
            <ac:spMk id="13" creationId="{1345F75C-8A9D-4066-B250-CA108F03E5FA}"/>
          </ac:spMkLst>
        </pc:spChg>
        <pc:spChg chg="add mod">
          <ac:chgData name="" userId="4df855aef7cffa4d" providerId="LiveId" clId="{969BC599-7E5E-4863-B42B-E91C0FA4F06F}" dt="2024-06-14T04:36:27.731" v="1562" actId="1076"/>
          <ac:spMkLst>
            <pc:docMk/>
            <pc:sldMk cId="2121797539" sldId="520"/>
            <ac:spMk id="14" creationId="{D089E40B-8A6D-458F-9CB7-8B66E89DA129}"/>
          </ac:spMkLst>
        </pc:spChg>
        <pc:spChg chg="add mod">
          <ac:chgData name="" userId="4df855aef7cffa4d" providerId="LiveId" clId="{969BC599-7E5E-4863-B42B-E91C0FA4F06F}" dt="2024-06-14T04:36:27.731" v="1562" actId="1076"/>
          <ac:spMkLst>
            <pc:docMk/>
            <pc:sldMk cId="2121797539" sldId="520"/>
            <ac:spMk id="15" creationId="{BA715C6C-24ED-4C0C-BF51-EE8AAEE22F6B}"/>
          </ac:spMkLst>
        </pc:spChg>
        <pc:spChg chg="add del mod">
          <ac:chgData name="" userId="4df855aef7cffa4d" providerId="LiveId" clId="{969BC599-7E5E-4863-B42B-E91C0FA4F06F}" dt="2024-06-14T04:35:28.092" v="1535" actId="478"/>
          <ac:spMkLst>
            <pc:docMk/>
            <pc:sldMk cId="2121797539" sldId="520"/>
            <ac:spMk id="16" creationId="{EBEAC621-1ABE-48D0-AF9C-A14C1A4AC874}"/>
          </ac:spMkLst>
        </pc:spChg>
        <pc:spChg chg="add mod">
          <ac:chgData name="" userId="4df855aef7cffa4d" providerId="LiveId" clId="{969BC599-7E5E-4863-B42B-E91C0FA4F06F}" dt="2024-06-14T04:36:27.731" v="1562" actId="1076"/>
          <ac:spMkLst>
            <pc:docMk/>
            <pc:sldMk cId="2121797539" sldId="520"/>
            <ac:spMk id="17" creationId="{05641664-5BEF-43EC-91A5-D1FE8F37450E}"/>
          </ac:spMkLst>
        </pc:spChg>
        <pc:spChg chg="add del mod">
          <ac:chgData name="" userId="4df855aef7cffa4d" providerId="LiveId" clId="{969BC599-7E5E-4863-B42B-E91C0FA4F06F}" dt="2024-06-14T04:35:38.897" v="1539" actId="478"/>
          <ac:spMkLst>
            <pc:docMk/>
            <pc:sldMk cId="2121797539" sldId="520"/>
            <ac:spMk id="18" creationId="{1A8377E5-9BCE-42A4-AA81-69F0B9626CCD}"/>
          </ac:spMkLst>
        </pc:spChg>
        <pc:spChg chg="add mod">
          <ac:chgData name="" userId="4df855aef7cffa4d" providerId="LiveId" clId="{969BC599-7E5E-4863-B42B-E91C0FA4F06F}" dt="2024-06-14T11:59:17.583" v="1566" actId="1076"/>
          <ac:spMkLst>
            <pc:docMk/>
            <pc:sldMk cId="2121797539" sldId="520"/>
            <ac:spMk id="19" creationId="{CC2307BD-B285-4A3C-A2FD-CADBC28A5811}"/>
          </ac:spMkLst>
        </pc:spChg>
        <pc:picChg chg="add mod">
          <ac:chgData name="" userId="4df855aef7cffa4d" providerId="LiveId" clId="{969BC599-7E5E-4863-B42B-E91C0FA4F06F}" dt="2024-06-14T04:36:27.731" v="1562" actId="1076"/>
          <ac:picMkLst>
            <pc:docMk/>
            <pc:sldMk cId="2121797539" sldId="520"/>
            <ac:picMk id="2" creationId="{E56AE238-A623-454F-9DBF-E8254F189AE6}"/>
          </ac:picMkLst>
        </pc:picChg>
        <pc:picChg chg="add mod">
          <ac:chgData name="" userId="4df855aef7cffa4d" providerId="LiveId" clId="{969BC599-7E5E-4863-B42B-E91C0FA4F06F}" dt="2024-06-14T04:36:27.731" v="1562" actId="1076"/>
          <ac:picMkLst>
            <pc:docMk/>
            <pc:sldMk cId="2121797539" sldId="520"/>
            <ac:picMk id="4" creationId="{0EBD7972-5526-483E-BA10-11E32D4F5D2A}"/>
          </ac:picMkLst>
        </pc:picChg>
        <pc:picChg chg="add mod">
          <ac:chgData name="" userId="4df855aef7cffa4d" providerId="LiveId" clId="{969BC599-7E5E-4863-B42B-E91C0FA4F06F}" dt="2024-06-14T04:36:27.731" v="1562" actId="1076"/>
          <ac:picMkLst>
            <pc:docMk/>
            <pc:sldMk cId="2121797539" sldId="520"/>
            <ac:picMk id="6" creationId="{843A10D3-27EC-447C-874D-DC86470FC595}"/>
          </ac:picMkLst>
        </pc:picChg>
      </pc:sldChg>
      <pc:sldChg chg="add del">
        <pc:chgData name="" userId="4df855aef7cffa4d" providerId="LiveId" clId="{969BC599-7E5E-4863-B42B-E91C0FA4F06F}" dt="2024-06-14T12:04:37.374" v="1567" actId="2696"/>
        <pc:sldMkLst>
          <pc:docMk/>
          <pc:sldMk cId="773926070" sldId="521"/>
        </pc:sldMkLst>
      </pc:sldChg>
      <pc:sldChg chg="addSp delSp modSp add modAnim">
        <pc:chgData name="" userId="4df855aef7cffa4d" providerId="LiveId" clId="{969BC599-7E5E-4863-B42B-E91C0FA4F06F}" dt="2024-06-14T12:24:58.965" v="2238" actId="478"/>
        <pc:sldMkLst>
          <pc:docMk/>
          <pc:sldMk cId="1131814436" sldId="522"/>
        </pc:sldMkLst>
        <pc:spChg chg="del mod">
          <ac:chgData name="" userId="4df855aef7cffa4d" providerId="LiveId" clId="{969BC599-7E5E-4863-B42B-E91C0FA4F06F}" dt="2024-06-14T12:05:25.032" v="1612" actId="478"/>
          <ac:spMkLst>
            <pc:docMk/>
            <pc:sldMk cId="1131814436" sldId="522"/>
            <ac:spMk id="2" creationId="{00000000-0000-0000-0000-000000000000}"/>
          </ac:spMkLst>
        </pc:spChg>
        <pc:spChg chg="del">
          <ac:chgData name="" userId="4df855aef7cffa4d" providerId="LiveId" clId="{969BC599-7E5E-4863-B42B-E91C0FA4F06F}" dt="2024-06-14T12:10:30.218" v="1697" actId="478"/>
          <ac:spMkLst>
            <pc:docMk/>
            <pc:sldMk cId="1131814436" sldId="522"/>
            <ac:spMk id="3" creationId="{A5A61F77-7087-4AF2-8873-5866E73391ED}"/>
          </ac:spMkLst>
        </pc:spChg>
        <pc:spChg chg="del mod">
          <ac:chgData name="" userId="4df855aef7cffa4d" providerId="LiveId" clId="{969BC599-7E5E-4863-B42B-E91C0FA4F06F}" dt="2024-06-14T12:05:06.388" v="1588" actId="478"/>
          <ac:spMkLst>
            <pc:docMk/>
            <pc:sldMk cId="1131814436" sldId="522"/>
            <ac:spMk id="4" creationId="{61FD5F93-7D4F-F14D-9C0B-15E8806D1EAA}"/>
          </ac:spMkLst>
        </pc:spChg>
        <pc:spChg chg="del">
          <ac:chgData name="" userId="4df855aef7cffa4d" providerId="LiveId" clId="{969BC599-7E5E-4863-B42B-E91C0FA4F06F}" dt="2024-06-14T12:10:30.218" v="1697" actId="478"/>
          <ac:spMkLst>
            <pc:docMk/>
            <pc:sldMk cId="1131814436" sldId="522"/>
            <ac:spMk id="5" creationId="{EE7E12BA-AAF5-974A-8ECC-086809BF3707}"/>
          </ac:spMkLst>
        </pc:spChg>
        <pc:spChg chg="add mod ord">
          <ac:chgData name="" userId="4df855aef7cffa4d" providerId="LiveId" clId="{969BC599-7E5E-4863-B42B-E91C0FA4F06F}" dt="2024-06-14T12:14:52.863" v="1903" actId="1076"/>
          <ac:spMkLst>
            <pc:docMk/>
            <pc:sldMk cId="1131814436" sldId="522"/>
            <ac:spMk id="7" creationId="{6629C1E3-C4EC-4B3F-AC4B-48431B8C6EA4}"/>
          </ac:spMkLst>
        </pc:spChg>
        <pc:spChg chg="del">
          <ac:chgData name="" userId="4df855aef7cffa4d" providerId="LiveId" clId="{969BC599-7E5E-4863-B42B-E91C0FA4F06F}" dt="2024-06-14T12:10:30.218" v="1697" actId="478"/>
          <ac:spMkLst>
            <pc:docMk/>
            <pc:sldMk cId="1131814436" sldId="522"/>
            <ac:spMk id="9" creationId="{A808FB72-231F-4422-9230-59E159C59E54}"/>
          </ac:spMkLst>
        </pc:spChg>
        <pc:spChg chg="add del mod">
          <ac:chgData name="" userId="4df855aef7cffa4d" providerId="LiveId" clId="{969BC599-7E5E-4863-B42B-E91C0FA4F06F}" dt="2024-06-14T12:14:07.459" v="1855" actId="478"/>
          <ac:spMkLst>
            <pc:docMk/>
            <pc:sldMk cId="1131814436" sldId="522"/>
            <ac:spMk id="11" creationId="{9180A2C2-3367-4E32-B2B6-BB02B466CFA1}"/>
          </ac:spMkLst>
        </pc:spChg>
        <pc:spChg chg="del">
          <ac:chgData name="" userId="4df855aef7cffa4d" providerId="LiveId" clId="{969BC599-7E5E-4863-B42B-E91C0FA4F06F}" dt="2024-06-14T12:09:17.070" v="1642" actId="478"/>
          <ac:spMkLst>
            <pc:docMk/>
            <pc:sldMk cId="1131814436" sldId="522"/>
            <ac:spMk id="12" creationId="{17CEB2DD-D21B-4A35-BB62-472A7FAD0125}"/>
          </ac:spMkLst>
        </pc:spChg>
        <pc:spChg chg="del">
          <ac:chgData name="" userId="4df855aef7cffa4d" providerId="LiveId" clId="{969BC599-7E5E-4863-B42B-E91C0FA4F06F}" dt="2024-06-14T12:10:30.218" v="1697" actId="478"/>
          <ac:spMkLst>
            <pc:docMk/>
            <pc:sldMk cId="1131814436" sldId="522"/>
            <ac:spMk id="13" creationId="{0870466A-A917-4023-9039-6C11E6CEF37C}"/>
          </ac:spMkLst>
        </pc:spChg>
        <pc:spChg chg="del">
          <ac:chgData name="" userId="4df855aef7cffa4d" providerId="LiveId" clId="{969BC599-7E5E-4863-B42B-E91C0FA4F06F}" dt="2024-06-14T12:10:30.218" v="1697" actId="478"/>
          <ac:spMkLst>
            <pc:docMk/>
            <pc:sldMk cId="1131814436" sldId="522"/>
            <ac:spMk id="14" creationId="{FB3F16F9-EC8E-465E-9E2F-39051904E854}"/>
          </ac:spMkLst>
        </pc:spChg>
        <pc:spChg chg="add mod">
          <ac:chgData name="" userId="4df855aef7cffa4d" providerId="LiveId" clId="{969BC599-7E5E-4863-B42B-E91C0FA4F06F}" dt="2024-06-14T12:09:14.551" v="1641" actId="1076"/>
          <ac:spMkLst>
            <pc:docMk/>
            <pc:sldMk cId="1131814436" sldId="522"/>
            <ac:spMk id="15" creationId="{C6204325-3C74-4CCA-A0A2-F195EBDF42F9}"/>
          </ac:spMkLst>
        </pc:spChg>
        <pc:spChg chg="del">
          <ac:chgData name="" userId="4df855aef7cffa4d" providerId="LiveId" clId="{969BC599-7E5E-4863-B42B-E91C0FA4F06F}" dt="2024-06-14T12:10:30.218" v="1697" actId="478"/>
          <ac:spMkLst>
            <pc:docMk/>
            <pc:sldMk cId="1131814436" sldId="522"/>
            <ac:spMk id="16" creationId="{00000000-0000-0000-0000-000000000000}"/>
          </ac:spMkLst>
        </pc:spChg>
        <pc:spChg chg="del">
          <ac:chgData name="" userId="4df855aef7cffa4d" providerId="LiveId" clId="{969BC599-7E5E-4863-B42B-E91C0FA4F06F}" dt="2024-06-14T12:04:40.534" v="1568" actId="478"/>
          <ac:spMkLst>
            <pc:docMk/>
            <pc:sldMk cId="1131814436" sldId="522"/>
            <ac:spMk id="17" creationId="{FFFA1822-A399-C6CC-479F-2ACFDEDC121E}"/>
          </ac:spMkLst>
        </pc:spChg>
        <pc:spChg chg="del">
          <ac:chgData name="" userId="4df855aef7cffa4d" providerId="LiveId" clId="{969BC599-7E5E-4863-B42B-E91C0FA4F06F}" dt="2024-06-14T12:04:40.534" v="1568" actId="478"/>
          <ac:spMkLst>
            <pc:docMk/>
            <pc:sldMk cId="1131814436" sldId="522"/>
            <ac:spMk id="18" creationId="{67CF0860-CA3E-D125-E986-09681FB9C1A7}"/>
          </ac:spMkLst>
        </pc:spChg>
        <pc:spChg chg="del">
          <ac:chgData name="" userId="4df855aef7cffa4d" providerId="LiveId" clId="{969BC599-7E5E-4863-B42B-E91C0FA4F06F}" dt="2024-06-14T12:04:40.534" v="1568" actId="478"/>
          <ac:spMkLst>
            <pc:docMk/>
            <pc:sldMk cId="1131814436" sldId="522"/>
            <ac:spMk id="19" creationId="{F6AC5F4D-EA55-467D-99FF-4FC2509F946B}"/>
          </ac:spMkLst>
        </pc:spChg>
        <pc:spChg chg="add mod">
          <ac:chgData name="" userId="4df855aef7cffa4d" providerId="LiveId" clId="{969BC599-7E5E-4863-B42B-E91C0FA4F06F}" dt="2024-06-14T12:09:07.330" v="1640" actId="14100"/>
          <ac:spMkLst>
            <pc:docMk/>
            <pc:sldMk cId="1131814436" sldId="522"/>
            <ac:spMk id="20" creationId="{93BD2C9B-4A1A-4747-94C7-4CC5E454A403}"/>
          </ac:spMkLst>
        </pc:spChg>
        <pc:spChg chg="add mod">
          <ac:chgData name="" userId="4df855aef7cffa4d" providerId="LiveId" clId="{969BC599-7E5E-4863-B42B-E91C0FA4F06F}" dt="2024-06-14T12:09:02.127" v="1638" actId="1076"/>
          <ac:spMkLst>
            <pc:docMk/>
            <pc:sldMk cId="1131814436" sldId="522"/>
            <ac:spMk id="22" creationId="{AE10BDD6-D756-4B4E-B80B-D7043B34037E}"/>
          </ac:spMkLst>
        </pc:spChg>
        <pc:spChg chg="add mod">
          <ac:chgData name="" userId="4df855aef7cffa4d" providerId="LiveId" clId="{969BC599-7E5E-4863-B42B-E91C0FA4F06F}" dt="2024-06-14T12:10:08.526" v="1694" actId="14100"/>
          <ac:spMkLst>
            <pc:docMk/>
            <pc:sldMk cId="1131814436" sldId="522"/>
            <ac:spMk id="24" creationId="{CA29A561-E3C1-4DB9-A601-255ADC97181E}"/>
          </ac:spMkLst>
        </pc:spChg>
        <pc:spChg chg="add mod">
          <ac:chgData name="" userId="4df855aef7cffa4d" providerId="LiveId" clId="{969BC599-7E5E-4863-B42B-E91C0FA4F06F}" dt="2024-06-14T12:11:14.503" v="1755" actId="14100"/>
          <ac:spMkLst>
            <pc:docMk/>
            <pc:sldMk cId="1131814436" sldId="522"/>
            <ac:spMk id="25" creationId="{CF1AE04D-AFE4-4EE0-9FCB-8DA8606742B0}"/>
          </ac:spMkLst>
        </pc:spChg>
        <pc:spChg chg="add mod">
          <ac:chgData name="" userId="4df855aef7cffa4d" providerId="LiveId" clId="{969BC599-7E5E-4863-B42B-E91C0FA4F06F}" dt="2024-06-14T12:23:15.485" v="2221" actId="14100"/>
          <ac:spMkLst>
            <pc:docMk/>
            <pc:sldMk cId="1131814436" sldId="522"/>
            <ac:spMk id="26" creationId="{7AB75E64-4B16-423C-96EA-65D970A6B126}"/>
          </ac:spMkLst>
        </pc:spChg>
        <pc:spChg chg="add mod ord">
          <ac:chgData name="" userId="4df855aef7cffa4d" providerId="LiveId" clId="{969BC599-7E5E-4863-B42B-E91C0FA4F06F}" dt="2024-06-14T12:14:52.863" v="1903" actId="1076"/>
          <ac:spMkLst>
            <pc:docMk/>
            <pc:sldMk cId="1131814436" sldId="522"/>
            <ac:spMk id="27" creationId="{8F47E384-2F29-4979-8D64-79E320368699}"/>
          </ac:spMkLst>
        </pc:spChg>
        <pc:spChg chg="add mod">
          <ac:chgData name="" userId="4df855aef7cffa4d" providerId="LiveId" clId="{969BC599-7E5E-4863-B42B-E91C0FA4F06F}" dt="2024-06-14T12:14:52.863" v="1903" actId="1076"/>
          <ac:spMkLst>
            <pc:docMk/>
            <pc:sldMk cId="1131814436" sldId="522"/>
            <ac:spMk id="29" creationId="{4C5BA126-AE46-4709-80FF-1E72C782EBB5}"/>
          </ac:spMkLst>
        </pc:spChg>
        <pc:spChg chg="add del mod">
          <ac:chgData name="" userId="4df855aef7cffa4d" providerId="LiveId" clId="{969BC599-7E5E-4863-B42B-E91C0FA4F06F}" dt="2024-06-14T12:14:46.611" v="1902"/>
          <ac:spMkLst>
            <pc:docMk/>
            <pc:sldMk cId="1131814436" sldId="522"/>
            <ac:spMk id="30" creationId="{44B37ECE-46E7-4B7E-B43F-B1D5FC7BC9CF}"/>
          </ac:spMkLst>
        </pc:spChg>
        <pc:spChg chg="add mod">
          <ac:chgData name="" userId="4df855aef7cffa4d" providerId="LiveId" clId="{969BC599-7E5E-4863-B42B-E91C0FA4F06F}" dt="2024-06-14T12:23:18.766" v="2222" actId="207"/>
          <ac:spMkLst>
            <pc:docMk/>
            <pc:sldMk cId="1131814436" sldId="522"/>
            <ac:spMk id="31" creationId="{E5964C59-C22A-46AE-9BB1-629A5B3C3044}"/>
          </ac:spMkLst>
        </pc:spChg>
        <pc:spChg chg="add mod">
          <ac:chgData name="" userId="4df855aef7cffa4d" providerId="LiveId" clId="{969BC599-7E5E-4863-B42B-E91C0FA4F06F}" dt="2024-06-14T12:22:50.383" v="2217" actId="207"/>
          <ac:spMkLst>
            <pc:docMk/>
            <pc:sldMk cId="1131814436" sldId="522"/>
            <ac:spMk id="32" creationId="{D9F52708-632F-4211-9739-E18743931BBA}"/>
          </ac:spMkLst>
        </pc:spChg>
        <pc:spChg chg="add mod">
          <ac:chgData name="" userId="4df855aef7cffa4d" providerId="LiveId" clId="{969BC599-7E5E-4863-B42B-E91C0FA4F06F}" dt="2024-06-14T12:19:22.067" v="2106" actId="207"/>
          <ac:spMkLst>
            <pc:docMk/>
            <pc:sldMk cId="1131814436" sldId="522"/>
            <ac:spMk id="33" creationId="{95167BB2-AAE9-472C-A396-E1E11B9C9F6E}"/>
          </ac:spMkLst>
        </pc:spChg>
        <pc:spChg chg="add mod">
          <ac:chgData name="" userId="4df855aef7cffa4d" providerId="LiveId" clId="{969BC599-7E5E-4863-B42B-E91C0FA4F06F}" dt="2024-06-14T12:19:16.853" v="2105" actId="207"/>
          <ac:spMkLst>
            <pc:docMk/>
            <pc:sldMk cId="1131814436" sldId="522"/>
            <ac:spMk id="34" creationId="{0E003F76-144D-48FD-942F-33FD03EDE2C8}"/>
          </ac:spMkLst>
        </pc:spChg>
        <pc:spChg chg="add del mod">
          <ac:chgData name="" userId="4df855aef7cffa4d" providerId="LiveId" clId="{969BC599-7E5E-4863-B42B-E91C0FA4F06F}" dt="2024-06-14T12:24:58.965" v="2238" actId="478"/>
          <ac:spMkLst>
            <pc:docMk/>
            <pc:sldMk cId="1131814436" sldId="522"/>
            <ac:spMk id="35" creationId="{03EB1B77-1784-4AA8-B414-413E99F07469}"/>
          </ac:spMkLst>
        </pc:spChg>
        <pc:spChg chg="add mod">
          <ac:chgData name="" userId="4df855aef7cffa4d" providerId="LiveId" clId="{969BC599-7E5E-4863-B42B-E91C0FA4F06F}" dt="2024-06-14T12:20:24.978" v="2133" actId="1076"/>
          <ac:spMkLst>
            <pc:docMk/>
            <pc:sldMk cId="1131814436" sldId="522"/>
            <ac:spMk id="36" creationId="{7A926DDB-5AA5-4175-B9A0-629C53704063}"/>
          </ac:spMkLst>
        </pc:spChg>
        <pc:spChg chg="add mod">
          <ac:chgData name="" userId="4df855aef7cffa4d" providerId="LiveId" clId="{969BC599-7E5E-4863-B42B-E91C0FA4F06F}" dt="2024-06-14T12:20:18.282" v="2132" actId="1076"/>
          <ac:spMkLst>
            <pc:docMk/>
            <pc:sldMk cId="1131814436" sldId="522"/>
            <ac:spMk id="37" creationId="{B3AA6A74-4E4D-489C-B23D-32D567FA7596}"/>
          </ac:spMkLst>
        </pc:spChg>
        <pc:spChg chg="add mod">
          <ac:chgData name="" userId="4df855aef7cffa4d" providerId="LiveId" clId="{969BC599-7E5E-4863-B42B-E91C0FA4F06F}" dt="2024-06-14T12:21:38.880" v="2208" actId="1076"/>
          <ac:spMkLst>
            <pc:docMk/>
            <pc:sldMk cId="1131814436" sldId="522"/>
            <ac:spMk id="38" creationId="{4941ADF8-7923-4517-A9F7-0A0BEE3E0616}"/>
          </ac:spMkLst>
        </pc:spChg>
        <pc:spChg chg="add mod">
          <ac:chgData name="" userId="4df855aef7cffa4d" providerId="LiveId" clId="{969BC599-7E5E-4863-B42B-E91C0FA4F06F}" dt="2024-06-14T12:21:35.396" v="2207" actId="1076"/>
          <ac:spMkLst>
            <pc:docMk/>
            <pc:sldMk cId="1131814436" sldId="522"/>
            <ac:spMk id="39" creationId="{ADF511B0-47AC-4DB8-AB78-15E0CC773C49}"/>
          </ac:spMkLst>
        </pc:spChg>
        <pc:picChg chg="add mod">
          <ac:chgData name="" userId="4df855aef7cffa4d" providerId="LiveId" clId="{969BC599-7E5E-4863-B42B-E91C0FA4F06F}" dt="2024-06-14T12:14:52.863" v="1903" actId="1076"/>
          <ac:picMkLst>
            <pc:docMk/>
            <pc:sldMk cId="1131814436" sldId="522"/>
            <ac:picMk id="6" creationId="{67077F9B-6989-4C06-8EDF-A0E887408879}"/>
          </ac:picMkLst>
        </pc:picChg>
        <pc:picChg chg="add mod">
          <ac:chgData name="" userId="4df855aef7cffa4d" providerId="LiveId" clId="{969BC599-7E5E-4863-B42B-E91C0FA4F06F}" dt="2024-06-14T12:14:52.863" v="1903" actId="1076"/>
          <ac:picMkLst>
            <pc:docMk/>
            <pc:sldMk cId="1131814436" sldId="522"/>
            <ac:picMk id="8" creationId="{4D4F2414-D0A3-4BCC-B831-CF31E78D624C}"/>
          </ac:picMkLst>
        </pc:picChg>
        <pc:picChg chg="mod">
          <ac:chgData name="" userId="4df855aef7cffa4d" providerId="LiveId" clId="{969BC599-7E5E-4863-B42B-E91C0FA4F06F}" dt="2024-06-14T12:09:59.873" v="1690" actId="1076"/>
          <ac:picMkLst>
            <pc:docMk/>
            <pc:sldMk cId="1131814436" sldId="522"/>
            <ac:picMk id="10" creationId="{AE4BF6EF-F384-489A-9EF2-6A7D1B8E55E4}"/>
          </ac:picMkLst>
        </pc:picChg>
        <pc:picChg chg="add mod">
          <ac:chgData name="" userId="4df855aef7cffa4d" providerId="LiveId" clId="{969BC599-7E5E-4863-B42B-E91C0FA4F06F}" dt="2024-06-14T12:08:47.855" v="1631" actId="1076"/>
          <ac:picMkLst>
            <pc:docMk/>
            <pc:sldMk cId="1131814436" sldId="522"/>
            <ac:picMk id="21" creationId="{72F51671-3B38-44D6-957F-79BB66B8589B}"/>
          </ac:picMkLst>
        </pc:picChg>
        <pc:picChg chg="add mod">
          <ac:chgData name="" userId="4df855aef7cffa4d" providerId="LiveId" clId="{969BC599-7E5E-4863-B42B-E91C0FA4F06F}" dt="2024-06-14T12:08:50.443" v="1632" actId="1076"/>
          <ac:picMkLst>
            <pc:docMk/>
            <pc:sldMk cId="1131814436" sldId="522"/>
            <ac:picMk id="23" creationId="{5A3DFDFC-F2C0-4385-9BAA-3732B1356EF9}"/>
          </ac:picMkLst>
        </pc:picChg>
        <pc:picChg chg="add mod">
          <ac:chgData name="" userId="4df855aef7cffa4d" providerId="LiveId" clId="{969BC599-7E5E-4863-B42B-E91C0FA4F06F}" dt="2024-06-14T12:14:52.863" v="1903" actId="1076"/>
          <ac:picMkLst>
            <pc:docMk/>
            <pc:sldMk cId="1131814436" sldId="522"/>
            <ac:picMk id="28" creationId="{0C12C8FA-FBEA-4B72-959A-35C6CE1B02C3}"/>
          </ac:picMkLst>
        </pc:picChg>
      </pc:sldChg>
      <pc:sldChg chg="modSp add del">
        <pc:chgData name="" userId="4df855aef7cffa4d" providerId="LiveId" clId="{969BC599-7E5E-4863-B42B-E91C0FA4F06F}" dt="2024-06-14T12:33:26.828" v="2663" actId="2696"/>
        <pc:sldMkLst>
          <pc:docMk/>
          <pc:sldMk cId="147869379" sldId="523"/>
        </pc:sldMkLst>
        <pc:graphicFrameChg chg="modGraphic">
          <ac:chgData name="" userId="4df855aef7cffa4d" providerId="LiveId" clId="{969BC599-7E5E-4863-B42B-E91C0FA4F06F}" dt="2024-06-14T12:26:05.206" v="2306" actId="20577"/>
          <ac:graphicFrameMkLst>
            <pc:docMk/>
            <pc:sldMk cId="147869379" sldId="523"/>
            <ac:graphicFrameMk id="5" creationId="{D4514CEF-E373-45E8-8276-27332279A111}"/>
          </ac:graphicFrameMkLst>
        </pc:graphicFrameChg>
      </pc:sldChg>
      <pc:sldChg chg="delSp add del">
        <pc:chgData name="" userId="4df855aef7cffa4d" providerId="LiveId" clId="{969BC599-7E5E-4863-B42B-E91C0FA4F06F}" dt="2024-06-14T12:57:41.526" v="3223" actId="2696"/>
        <pc:sldMkLst>
          <pc:docMk/>
          <pc:sldMk cId="1973523850" sldId="525"/>
        </pc:sldMkLst>
        <pc:spChg chg="del">
          <ac:chgData name="" userId="4df855aef7cffa4d" providerId="LiveId" clId="{969BC599-7E5E-4863-B42B-E91C0FA4F06F}" dt="2024-06-14T12:35:07.986" v="2703" actId="478"/>
          <ac:spMkLst>
            <pc:docMk/>
            <pc:sldMk cId="1973523850" sldId="525"/>
            <ac:spMk id="15" creationId="{FFFA1822-A399-C6CC-479F-2ACFDEDC121E}"/>
          </ac:spMkLst>
        </pc:spChg>
        <pc:spChg chg="del">
          <ac:chgData name="" userId="4df855aef7cffa4d" providerId="LiveId" clId="{969BC599-7E5E-4863-B42B-E91C0FA4F06F}" dt="2024-06-14T12:35:07.986" v="2703" actId="478"/>
          <ac:spMkLst>
            <pc:docMk/>
            <pc:sldMk cId="1973523850" sldId="525"/>
            <ac:spMk id="16" creationId="{67CF0860-CA3E-D125-E986-09681FB9C1A7}"/>
          </ac:spMkLst>
        </pc:spChg>
      </pc:sldChg>
      <pc:sldChg chg="add del">
        <pc:chgData name="" userId="4df855aef7cffa4d" providerId="LiveId" clId="{969BC599-7E5E-4863-B42B-E91C0FA4F06F}" dt="2024-06-14T13:09:48.523" v="3230" actId="2696"/>
        <pc:sldMkLst>
          <pc:docMk/>
          <pc:sldMk cId="4126388175" sldId="527"/>
        </pc:sldMkLst>
      </pc:sldChg>
      <pc:sldChg chg="add del">
        <pc:chgData name="" userId="4df855aef7cffa4d" providerId="LiveId" clId="{969BC599-7E5E-4863-B42B-E91C0FA4F06F}" dt="2024-06-14T13:09:35.337" v="3227" actId="2696"/>
        <pc:sldMkLst>
          <pc:docMk/>
          <pc:sldMk cId="3893103778" sldId="528"/>
        </pc:sldMkLst>
      </pc:sldChg>
      <pc:sldChg chg="add del">
        <pc:chgData name="" userId="4df855aef7cffa4d" providerId="LiveId" clId="{969BC599-7E5E-4863-B42B-E91C0FA4F06F}" dt="2024-06-14T13:00:19.929" v="3225" actId="2696"/>
        <pc:sldMkLst>
          <pc:docMk/>
          <pc:sldMk cId="1230251696" sldId="529"/>
        </pc:sldMkLst>
      </pc:sldChg>
      <pc:sldChg chg="add del">
        <pc:chgData name="" userId="4df855aef7cffa4d" providerId="LiveId" clId="{969BC599-7E5E-4863-B42B-E91C0FA4F06F}" dt="2024-06-14T13:00:21.028" v="3226" actId="2696"/>
        <pc:sldMkLst>
          <pc:docMk/>
          <pc:sldMk cId="3874600876" sldId="530"/>
        </pc:sldMkLst>
      </pc:sldChg>
      <pc:sldChg chg="add del">
        <pc:chgData name="" userId="4df855aef7cffa4d" providerId="LiveId" clId="{969BC599-7E5E-4863-B42B-E91C0FA4F06F}" dt="2024-06-14T13:09:36.229" v="3228" actId="2696"/>
        <pc:sldMkLst>
          <pc:docMk/>
          <pc:sldMk cId="3784347432" sldId="531"/>
        </pc:sldMkLst>
      </pc:sldChg>
      <pc:sldChg chg="add del">
        <pc:chgData name="" userId="4df855aef7cffa4d" providerId="LiveId" clId="{969BC599-7E5E-4863-B42B-E91C0FA4F06F}" dt="2024-06-14T13:09:39.791" v="3229" actId="2696"/>
        <pc:sldMkLst>
          <pc:docMk/>
          <pc:sldMk cId="660908940" sldId="532"/>
        </pc:sldMkLst>
      </pc:sldChg>
      <pc:sldChg chg="addSp delSp modSp add modAnim">
        <pc:chgData name="" userId="4df855aef7cffa4d" providerId="LiveId" clId="{969BC599-7E5E-4863-B42B-E91C0FA4F06F}" dt="2024-06-14T13:15:42.556" v="3560" actId="1076"/>
        <pc:sldMkLst>
          <pc:docMk/>
          <pc:sldMk cId="1769815100" sldId="534"/>
        </pc:sldMkLst>
        <pc:spChg chg="del">
          <ac:chgData name="" userId="4df855aef7cffa4d" providerId="LiveId" clId="{969BC599-7E5E-4863-B42B-E91C0FA4F06F}" dt="2024-06-14T13:10:11.366" v="3264" actId="478"/>
          <ac:spMkLst>
            <pc:docMk/>
            <pc:sldMk cId="1769815100" sldId="534"/>
            <ac:spMk id="2" creationId="{64E5E656-C081-442C-8311-CC621ACC8D16}"/>
          </ac:spMkLst>
        </pc:spChg>
        <pc:spChg chg="mod">
          <ac:chgData name="" userId="4df855aef7cffa4d" providerId="LiveId" clId="{969BC599-7E5E-4863-B42B-E91C0FA4F06F}" dt="2024-06-14T13:11:15.617" v="3312" actId="1076"/>
          <ac:spMkLst>
            <pc:docMk/>
            <pc:sldMk cId="1769815100" sldId="534"/>
            <ac:spMk id="6" creationId="{71AB1CBF-4001-464A-8DEC-3411FBAEBACC}"/>
          </ac:spMkLst>
        </pc:spChg>
        <pc:spChg chg="del mod">
          <ac:chgData name="" userId="4df855aef7cffa4d" providerId="LiveId" clId="{969BC599-7E5E-4863-B42B-E91C0FA4F06F}" dt="2024-06-14T13:10:26.741" v="3269" actId="478"/>
          <ac:spMkLst>
            <pc:docMk/>
            <pc:sldMk cId="1769815100" sldId="534"/>
            <ac:spMk id="7" creationId="{111AC894-08D2-4E85-986F-506982F4DE37}"/>
          </ac:spMkLst>
        </pc:spChg>
        <pc:spChg chg="mod">
          <ac:chgData name="" userId="4df855aef7cffa4d" providerId="LiveId" clId="{969BC599-7E5E-4863-B42B-E91C0FA4F06F}" dt="2024-06-14T13:14:38.226" v="3551" actId="1076"/>
          <ac:spMkLst>
            <pc:docMk/>
            <pc:sldMk cId="1769815100" sldId="534"/>
            <ac:spMk id="8" creationId="{3A5A68C5-060B-4632-BFF1-F1DD34934881}"/>
          </ac:spMkLst>
        </pc:spChg>
        <pc:spChg chg="mod">
          <ac:chgData name="" userId="4df855aef7cffa4d" providerId="LiveId" clId="{969BC599-7E5E-4863-B42B-E91C0FA4F06F}" dt="2024-06-14T13:14:38.226" v="3551" actId="1076"/>
          <ac:spMkLst>
            <pc:docMk/>
            <pc:sldMk cId="1769815100" sldId="534"/>
            <ac:spMk id="9" creationId="{919F7E28-035F-4889-B0CA-8F812C76C8E9}"/>
          </ac:spMkLst>
        </pc:spChg>
        <pc:spChg chg="mod">
          <ac:chgData name="" userId="4df855aef7cffa4d" providerId="LiveId" clId="{969BC599-7E5E-4863-B42B-E91C0FA4F06F}" dt="2024-06-14T13:14:38.226" v="3551" actId="1076"/>
          <ac:spMkLst>
            <pc:docMk/>
            <pc:sldMk cId="1769815100" sldId="534"/>
            <ac:spMk id="10" creationId="{2435CB76-0D8F-49C4-848D-78382C1C5901}"/>
          </ac:spMkLst>
        </pc:spChg>
        <pc:spChg chg="mod">
          <ac:chgData name="" userId="4df855aef7cffa4d" providerId="LiveId" clId="{969BC599-7E5E-4863-B42B-E91C0FA4F06F}" dt="2024-06-14T13:14:21.762" v="3547" actId="1076"/>
          <ac:spMkLst>
            <pc:docMk/>
            <pc:sldMk cId="1769815100" sldId="534"/>
            <ac:spMk id="11" creationId="{82346771-42F9-4FF9-BD65-4A83203D0030}"/>
          </ac:spMkLst>
        </pc:spChg>
        <pc:spChg chg="mod">
          <ac:chgData name="" userId="4df855aef7cffa4d" providerId="LiveId" clId="{969BC599-7E5E-4863-B42B-E91C0FA4F06F}" dt="2024-06-14T13:14:38.226" v="3551" actId="1076"/>
          <ac:spMkLst>
            <pc:docMk/>
            <pc:sldMk cId="1769815100" sldId="534"/>
            <ac:spMk id="12" creationId="{D9E2D52A-1C94-43B1-915E-91503679DC19}"/>
          </ac:spMkLst>
        </pc:spChg>
        <pc:spChg chg="mod">
          <ac:chgData name="" userId="4df855aef7cffa4d" providerId="LiveId" clId="{969BC599-7E5E-4863-B42B-E91C0FA4F06F}" dt="2024-06-14T13:14:38.226" v="3551" actId="1076"/>
          <ac:spMkLst>
            <pc:docMk/>
            <pc:sldMk cId="1769815100" sldId="534"/>
            <ac:spMk id="13" creationId="{B643809B-F429-4990-98B9-16B99D06917C}"/>
          </ac:spMkLst>
        </pc:spChg>
        <pc:spChg chg="del">
          <ac:chgData name="" userId="4df855aef7cffa4d" providerId="LiveId" clId="{969BC599-7E5E-4863-B42B-E91C0FA4F06F}" dt="2024-06-14T13:13:46.064" v="3461" actId="478"/>
          <ac:spMkLst>
            <pc:docMk/>
            <pc:sldMk cId="1769815100" sldId="534"/>
            <ac:spMk id="14" creationId="{42F84010-A365-4757-82C7-E74D37DDB24B}"/>
          </ac:spMkLst>
        </pc:spChg>
        <pc:spChg chg="del mod">
          <ac:chgData name="" userId="4df855aef7cffa4d" providerId="LiveId" clId="{969BC599-7E5E-4863-B42B-E91C0FA4F06F}" dt="2024-06-14T13:12:54.987" v="3397" actId="478"/>
          <ac:spMkLst>
            <pc:docMk/>
            <pc:sldMk cId="1769815100" sldId="534"/>
            <ac:spMk id="15" creationId="{6FCFC75A-D4CF-40AA-B22E-71BF8EF9A6F4}"/>
          </ac:spMkLst>
        </pc:spChg>
        <pc:spChg chg="del mod">
          <ac:chgData name="" userId="4df855aef7cffa4d" providerId="LiveId" clId="{969BC599-7E5E-4863-B42B-E91C0FA4F06F}" dt="2024-06-14T13:10:32.295" v="3271" actId="478"/>
          <ac:spMkLst>
            <pc:docMk/>
            <pc:sldMk cId="1769815100" sldId="534"/>
            <ac:spMk id="16" creationId="{99929676-D8DF-45BC-98EF-9103F7EC86ED}"/>
          </ac:spMkLst>
        </pc:spChg>
        <pc:spChg chg="del">
          <ac:chgData name="" userId="4df855aef7cffa4d" providerId="LiveId" clId="{969BC599-7E5E-4863-B42B-E91C0FA4F06F}" dt="2024-06-14T13:09:57.518" v="3242" actId="478"/>
          <ac:spMkLst>
            <pc:docMk/>
            <pc:sldMk cId="1769815100" sldId="534"/>
            <ac:spMk id="17" creationId="{FFFA1822-A399-C6CC-479F-2ACFDEDC121E}"/>
          </ac:spMkLst>
        </pc:spChg>
        <pc:spChg chg="del">
          <ac:chgData name="" userId="4df855aef7cffa4d" providerId="LiveId" clId="{969BC599-7E5E-4863-B42B-E91C0FA4F06F}" dt="2024-06-14T13:09:57.518" v="3242" actId="478"/>
          <ac:spMkLst>
            <pc:docMk/>
            <pc:sldMk cId="1769815100" sldId="534"/>
            <ac:spMk id="18" creationId="{67CF0860-CA3E-D125-E986-09681FB9C1A7}"/>
          </ac:spMkLst>
        </pc:spChg>
        <pc:spChg chg="add mod">
          <ac:chgData name="" userId="4df855aef7cffa4d" providerId="LiveId" clId="{969BC599-7E5E-4863-B42B-E91C0FA4F06F}" dt="2024-06-14T13:11:15.617" v="3312" actId="1076"/>
          <ac:spMkLst>
            <pc:docMk/>
            <pc:sldMk cId="1769815100" sldId="534"/>
            <ac:spMk id="19" creationId="{5A29A2EC-6298-4A81-A10D-087AA1B6958F}"/>
          </ac:spMkLst>
        </pc:spChg>
        <pc:spChg chg="add mod">
          <ac:chgData name="" userId="4df855aef7cffa4d" providerId="LiveId" clId="{969BC599-7E5E-4863-B42B-E91C0FA4F06F}" dt="2024-06-14T13:11:10.487" v="3310" actId="207"/>
          <ac:spMkLst>
            <pc:docMk/>
            <pc:sldMk cId="1769815100" sldId="534"/>
            <ac:spMk id="20" creationId="{E21DF919-82BB-42A7-A11C-CFE3D18FBFE6}"/>
          </ac:spMkLst>
        </pc:spChg>
        <pc:spChg chg="add mod">
          <ac:chgData name="" userId="4df855aef7cffa4d" providerId="LiveId" clId="{969BC599-7E5E-4863-B42B-E91C0FA4F06F}" dt="2024-06-14T13:14:47.807" v="3553" actId="1076"/>
          <ac:spMkLst>
            <pc:docMk/>
            <pc:sldMk cId="1769815100" sldId="534"/>
            <ac:spMk id="21" creationId="{DAA8BEAA-0C61-434E-940B-A268BE76E989}"/>
          </ac:spMkLst>
        </pc:spChg>
        <pc:spChg chg="add mod">
          <ac:chgData name="" userId="4df855aef7cffa4d" providerId="LiveId" clId="{969BC599-7E5E-4863-B42B-E91C0FA4F06F}" dt="2024-06-14T13:14:49.508" v="3554" actId="1076"/>
          <ac:spMkLst>
            <pc:docMk/>
            <pc:sldMk cId="1769815100" sldId="534"/>
            <ac:spMk id="22" creationId="{92AE13FC-DBC4-4C37-BDF7-7B7F40F9DBDD}"/>
          </ac:spMkLst>
        </pc:spChg>
        <pc:picChg chg="add mod">
          <ac:chgData name="" userId="4df855aef7cffa4d" providerId="LiveId" clId="{969BC599-7E5E-4863-B42B-E91C0FA4F06F}" dt="2024-06-14T13:15:05.529" v="3557" actId="1076"/>
          <ac:picMkLst>
            <pc:docMk/>
            <pc:sldMk cId="1769815100" sldId="534"/>
            <ac:picMk id="3" creationId="{0F0A008B-9AD2-44CF-816F-4AB3A4E7DDF2}"/>
          </ac:picMkLst>
        </pc:picChg>
        <pc:picChg chg="add mod">
          <ac:chgData name="" userId="4df855aef7cffa4d" providerId="LiveId" clId="{969BC599-7E5E-4863-B42B-E91C0FA4F06F}" dt="2024-06-14T13:15:42.556" v="3560" actId="1076"/>
          <ac:picMkLst>
            <pc:docMk/>
            <pc:sldMk cId="1769815100" sldId="534"/>
            <ac:picMk id="4" creationId="{57E08588-A7BB-4D3A-9086-9CB5696F670E}"/>
          </ac:picMkLst>
        </pc:picChg>
        <pc:picChg chg="mod">
          <ac:chgData name="" userId="4df855aef7cffa4d" providerId="LiveId" clId="{969BC599-7E5E-4863-B42B-E91C0FA4F06F}" dt="2024-06-14T13:11:15.617" v="3312" actId="1076"/>
          <ac:picMkLst>
            <pc:docMk/>
            <pc:sldMk cId="1769815100" sldId="534"/>
            <ac:picMk id="5" creationId="{A5BB9943-A829-4426-8AA2-C6723BB98E0F}"/>
          </ac:picMkLst>
        </pc:picChg>
      </pc:sldChg>
      <pc:sldChg chg="addSp delSp modSp add modAnim">
        <pc:chgData name="" userId="4df855aef7cffa4d" providerId="LiveId" clId="{969BC599-7E5E-4863-B42B-E91C0FA4F06F}" dt="2024-06-14T01:49:45.607" v="345" actId="1076"/>
        <pc:sldMkLst>
          <pc:docMk/>
          <pc:sldMk cId="3726234678" sldId="552"/>
        </pc:sldMkLst>
        <pc:spChg chg="mod">
          <ac:chgData name="" userId="4df855aef7cffa4d" providerId="LiveId" clId="{969BC599-7E5E-4863-B42B-E91C0FA4F06F}" dt="2024-06-14T01:43:20.256" v="78" actId="1076"/>
          <ac:spMkLst>
            <pc:docMk/>
            <pc:sldMk cId="3726234678" sldId="552"/>
            <ac:spMk id="2" creationId="{00000000-0000-0000-0000-000000000000}"/>
          </ac:spMkLst>
        </pc:spChg>
        <pc:spChg chg="mod ord">
          <ac:chgData name="" userId="4df855aef7cffa4d" providerId="LiveId" clId="{969BC599-7E5E-4863-B42B-E91C0FA4F06F}" dt="2024-06-14T01:43:20.256" v="78" actId="1076"/>
          <ac:spMkLst>
            <pc:docMk/>
            <pc:sldMk cId="3726234678" sldId="552"/>
            <ac:spMk id="4" creationId="{11F97FF5-D29B-13BB-F8F1-E596F375F7C7}"/>
          </ac:spMkLst>
        </pc:spChg>
        <pc:spChg chg="mod">
          <ac:chgData name="" userId="4df855aef7cffa4d" providerId="LiveId" clId="{969BC599-7E5E-4863-B42B-E91C0FA4F06F}" dt="2024-06-14T01:43:20.256" v="78" actId="1076"/>
          <ac:spMkLst>
            <pc:docMk/>
            <pc:sldMk cId="3726234678" sldId="552"/>
            <ac:spMk id="5" creationId="{00000000-0000-0000-0000-000000000000}"/>
          </ac:spMkLst>
        </pc:spChg>
        <pc:spChg chg="mod">
          <ac:chgData name="" userId="4df855aef7cffa4d" providerId="LiveId" clId="{969BC599-7E5E-4863-B42B-E91C0FA4F06F}" dt="2024-06-14T01:43:20.256" v="78" actId="1076"/>
          <ac:spMkLst>
            <pc:docMk/>
            <pc:sldMk cId="3726234678" sldId="552"/>
            <ac:spMk id="6" creationId="{00000000-0000-0000-0000-000000000000}"/>
          </ac:spMkLst>
        </pc:spChg>
        <pc:spChg chg="add del mod">
          <ac:chgData name="" userId="4df855aef7cffa4d" providerId="LiveId" clId="{969BC599-7E5E-4863-B42B-E91C0FA4F06F}" dt="2024-06-14T01:43:20.256" v="78" actId="1076"/>
          <ac:spMkLst>
            <pc:docMk/>
            <pc:sldMk cId="3726234678" sldId="552"/>
            <ac:spMk id="8" creationId="{00000000-0000-0000-0000-000000000000}"/>
          </ac:spMkLst>
        </pc:spChg>
        <pc:spChg chg="del">
          <ac:chgData name="" userId="4df855aef7cffa4d" providerId="LiveId" clId="{969BC599-7E5E-4863-B42B-E91C0FA4F06F}" dt="2024-06-14T01:39:56.903" v="55" actId="478"/>
          <ac:spMkLst>
            <pc:docMk/>
            <pc:sldMk cId="3726234678" sldId="552"/>
            <ac:spMk id="9" creationId="{FFFA1822-A399-C6CC-479F-2ACFDEDC121E}"/>
          </ac:spMkLst>
        </pc:spChg>
        <pc:spChg chg="del">
          <ac:chgData name="" userId="4df855aef7cffa4d" providerId="LiveId" clId="{969BC599-7E5E-4863-B42B-E91C0FA4F06F}" dt="2024-06-14T01:39:56.903" v="55" actId="478"/>
          <ac:spMkLst>
            <pc:docMk/>
            <pc:sldMk cId="3726234678" sldId="552"/>
            <ac:spMk id="10" creationId="{67CF0860-CA3E-D125-E986-09681FB9C1A7}"/>
          </ac:spMkLst>
        </pc:spChg>
        <pc:spChg chg="mod">
          <ac:chgData name="" userId="4df855aef7cffa4d" providerId="LiveId" clId="{969BC599-7E5E-4863-B42B-E91C0FA4F06F}" dt="2024-06-14T01:43:25.517" v="79" actId="1076"/>
          <ac:spMkLst>
            <pc:docMk/>
            <pc:sldMk cId="3726234678" sldId="552"/>
            <ac:spMk id="11" creationId="{00000000-0000-0000-0000-000000000000}"/>
          </ac:spMkLst>
        </pc:spChg>
        <pc:spChg chg="del mod">
          <ac:chgData name="" userId="4df855aef7cffa4d" providerId="LiveId" clId="{969BC599-7E5E-4863-B42B-E91C0FA4F06F}" dt="2024-06-14T01:40:18.631" v="62" actId="478"/>
          <ac:spMkLst>
            <pc:docMk/>
            <pc:sldMk cId="3726234678" sldId="552"/>
            <ac:spMk id="13" creationId="{00000000-0000-0000-0000-000000000000}"/>
          </ac:spMkLst>
        </pc:spChg>
        <pc:spChg chg="mod">
          <ac:chgData name="" userId="4df855aef7cffa4d" providerId="LiveId" clId="{969BC599-7E5E-4863-B42B-E91C0FA4F06F}" dt="2024-06-14T01:45:48.457" v="98" actId="1076"/>
          <ac:spMkLst>
            <pc:docMk/>
            <pc:sldMk cId="3726234678" sldId="552"/>
            <ac:spMk id="14" creationId="{00000000-0000-0000-0000-000000000000}"/>
          </ac:spMkLst>
        </pc:spChg>
        <pc:spChg chg="add mod ord">
          <ac:chgData name="" userId="4df855aef7cffa4d" providerId="LiveId" clId="{969BC599-7E5E-4863-B42B-E91C0FA4F06F}" dt="2024-06-14T01:45:16.579" v="93" actId="14100"/>
          <ac:spMkLst>
            <pc:docMk/>
            <pc:sldMk cId="3726234678" sldId="552"/>
            <ac:spMk id="17" creationId="{FA3A6B55-CB65-4760-8FEE-06C4A5486C20}"/>
          </ac:spMkLst>
        </pc:spChg>
        <pc:spChg chg="add del mod">
          <ac:chgData name="" userId="4df855aef7cffa4d" providerId="LiveId" clId="{969BC599-7E5E-4863-B42B-E91C0FA4F06F}" dt="2024-06-14T01:46:13.450" v="104" actId="478"/>
          <ac:spMkLst>
            <pc:docMk/>
            <pc:sldMk cId="3726234678" sldId="552"/>
            <ac:spMk id="19" creationId="{C4ED144D-B09C-43D5-B550-021F1CA3D95D}"/>
          </ac:spMkLst>
        </pc:spChg>
        <pc:spChg chg="add mod">
          <ac:chgData name="" userId="4df855aef7cffa4d" providerId="LiveId" clId="{969BC599-7E5E-4863-B42B-E91C0FA4F06F}" dt="2024-06-14T01:46:29.265" v="130" actId="1076"/>
          <ac:spMkLst>
            <pc:docMk/>
            <pc:sldMk cId="3726234678" sldId="552"/>
            <ac:spMk id="20" creationId="{C929EB8F-37E2-4871-96F2-FDD59AB3774D}"/>
          </ac:spMkLst>
        </pc:spChg>
        <pc:spChg chg="add del">
          <ac:chgData name="" userId="4df855aef7cffa4d" providerId="LiveId" clId="{969BC599-7E5E-4863-B42B-E91C0FA4F06F}" dt="2024-06-14T01:46:41.915" v="133" actId="478"/>
          <ac:spMkLst>
            <pc:docMk/>
            <pc:sldMk cId="3726234678" sldId="552"/>
            <ac:spMk id="21" creationId="{E0935BD3-2D5A-4508-A8BA-7B47A687CD19}"/>
          </ac:spMkLst>
        </pc:spChg>
        <pc:spChg chg="add mod">
          <ac:chgData name="" userId="4df855aef7cffa4d" providerId="LiveId" clId="{969BC599-7E5E-4863-B42B-E91C0FA4F06F}" dt="2024-06-14T01:49:26.037" v="313" actId="14100"/>
          <ac:spMkLst>
            <pc:docMk/>
            <pc:sldMk cId="3726234678" sldId="552"/>
            <ac:spMk id="22" creationId="{DE47569F-60AC-49C9-B203-5EE232D48A03}"/>
          </ac:spMkLst>
        </pc:spChg>
        <pc:spChg chg="add mod">
          <ac:chgData name="" userId="4df855aef7cffa4d" providerId="LiveId" clId="{969BC599-7E5E-4863-B42B-E91C0FA4F06F}" dt="2024-06-14T01:49:45.607" v="345" actId="1076"/>
          <ac:spMkLst>
            <pc:docMk/>
            <pc:sldMk cId="3726234678" sldId="552"/>
            <ac:spMk id="23" creationId="{40DCD29F-C2AD-4808-9D8C-74BB4FB8C5DB}"/>
          </ac:spMkLst>
        </pc:spChg>
        <pc:picChg chg="del">
          <ac:chgData name="" userId="4df855aef7cffa4d" providerId="LiveId" clId="{969BC599-7E5E-4863-B42B-E91C0FA4F06F}" dt="2024-06-14T01:38:38.968" v="19" actId="478"/>
          <ac:picMkLst>
            <pc:docMk/>
            <pc:sldMk cId="3726234678" sldId="552"/>
            <ac:picMk id="3" creationId="{00000000-0000-0000-0000-000000000000}"/>
          </ac:picMkLst>
        </pc:picChg>
        <pc:picChg chg="mod">
          <ac:chgData name="" userId="4df855aef7cffa4d" providerId="LiveId" clId="{969BC599-7E5E-4863-B42B-E91C0FA4F06F}" dt="2024-06-14T01:43:20.256" v="78" actId="1076"/>
          <ac:picMkLst>
            <pc:docMk/>
            <pc:sldMk cId="3726234678" sldId="552"/>
            <ac:picMk id="7" creationId="{00000000-0000-0000-0000-000000000000}"/>
          </ac:picMkLst>
        </pc:picChg>
        <pc:picChg chg="mod">
          <ac:chgData name="" userId="4df855aef7cffa4d" providerId="LiveId" clId="{969BC599-7E5E-4863-B42B-E91C0FA4F06F}" dt="2024-06-14T01:45:31.501" v="95" actId="1076"/>
          <ac:picMkLst>
            <pc:docMk/>
            <pc:sldMk cId="3726234678" sldId="552"/>
            <ac:picMk id="12" creationId="{00000000-0000-0000-0000-000000000000}"/>
          </ac:picMkLst>
        </pc:picChg>
        <pc:picChg chg="add mod">
          <ac:chgData name="" userId="4df855aef7cffa4d" providerId="LiveId" clId="{969BC599-7E5E-4863-B42B-E91C0FA4F06F}" dt="2024-06-14T01:43:20.256" v="78" actId="1076"/>
          <ac:picMkLst>
            <pc:docMk/>
            <pc:sldMk cId="3726234678" sldId="552"/>
            <ac:picMk id="15" creationId="{52EBA204-3CA6-443A-BEF6-DFA1BE7D2B54}"/>
          </ac:picMkLst>
        </pc:picChg>
        <pc:picChg chg="add mod">
          <ac:chgData name="" userId="4df855aef7cffa4d" providerId="LiveId" clId="{969BC599-7E5E-4863-B42B-E91C0FA4F06F}" dt="2024-06-14T01:45:50.143" v="99" actId="1076"/>
          <ac:picMkLst>
            <pc:docMk/>
            <pc:sldMk cId="3726234678" sldId="552"/>
            <ac:picMk id="16" creationId="{B17236BD-5E1A-42EB-BE62-D1FEE2DD6257}"/>
          </ac:picMkLst>
        </pc:picChg>
        <pc:picChg chg="add mod">
          <ac:chgData name="" userId="4df855aef7cffa4d" providerId="LiveId" clId="{969BC599-7E5E-4863-B42B-E91C0FA4F06F}" dt="2024-06-14T01:46:31.181" v="131" actId="14100"/>
          <ac:picMkLst>
            <pc:docMk/>
            <pc:sldMk cId="3726234678" sldId="552"/>
            <ac:picMk id="18" creationId="{30420299-44C6-4BE2-A581-2D1789D1FA34}"/>
          </ac:picMkLst>
        </pc:picChg>
      </pc:sldChg>
      <pc:sldChg chg="add del">
        <pc:chgData name="" userId="4df855aef7cffa4d" providerId="LiveId" clId="{969BC599-7E5E-4863-B42B-E91C0FA4F06F}" dt="2024-06-14T12:33:27.949" v="2664" actId="2696"/>
        <pc:sldMkLst>
          <pc:docMk/>
          <pc:sldMk cId="2362422044" sldId="553"/>
        </pc:sldMkLst>
      </pc:sldChg>
      <pc:sldChg chg="add del">
        <pc:chgData name="" userId="4df855aef7cffa4d" providerId="LiveId" clId="{969BC599-7E5E-4863-B42B-E91C0FA4F06F}" dt="2024-06-14T12:57:42.029" v="3224" actId="2696"/>
        <pc:sldMkLst>
          <pc:docMk/>
          <pc:sldMk cId="2186916075" sldId="554"/>
        </pc:sldMkLst>
      </pc:sldChg>
      <pc:sldChg chg="addSp modSp">
        <pc:chgData name="" userId="4df855aef7cffa4d" providerId="LiveId" clId="{969BC599-7E5E-4863-B42B-E91C0FA4F06F}" dt="2024-06-14T13:25:49.455" v="4359" actId="20577"/>
        <pc:sldMkLst>
          <pc:docMk/>
          <pc:sldMk cId="980143643" sldId="793"/>
        </pc:sldMkLst>
        <pc:spChg chg="mod">
          <ac:chgData name="" userId="4df855aef7cffa4d" providerId="LiveId" clId="{969BC599-7E5E-4863-B42B-E91C0FA4F06F}" dt="2024-06-14T13:23:43.454" v="4196" actId="1076"/>
          <ac:spMkLst>
            <pc:docMk/>
            <pc:sldMk cId="980143643" sldId="793"/>
            <ac:spMk id="5" creationId="{4CC56505-077E-4FFB-EB72-F9E488F9EFF2}"/>
          </ac:spMkLst>
        </pc:spChg>
        <pc:spChg chg="mod">
          <ac:chgData name="" userId="4df855aef7cffa4d" providerId="LiveId" clId="{969BC599-7E5E-4863-B42B-E91C0FA4F06F}" dt="2024-06-14T13:23:57.705" v="4198" actId="1076"/>
          <ac:spMkLst>
            <pc:docMk/>
            <pc:sldMk cId="980143643" sldId="793"/>
            <ac:spMk id="6" creationId="{00000000-0000-0000-0000-000000000000}"/>
          </ac:spMkLst>
        </pc:spChg>
        <pc:spChg chg="add mod">
          <ac:chgData name="" userId="4df855aef7cffa4d" providerId="LiveId" clId="{969BC599-7E5E-4863-B42B-E91C0FA4F06F}" dt="2024-06-14T13:25:49.455" v="4359" actId="20577"/>
          <ac:spMkLst>
            <pc:docMk/>
            <pc:sldMk cId="980143643" sldId="793"/>
            <ac:spMk id="7" creationId="{F2CDD4A8-BE60-4922-B15D-012E033C7C75}"/>
          </ac:spMkLst>
        </pc:spChg>
        <pc:spChg chg="add mod">
          <ac:chgData name="" userId="4df855aef7cffa4d" providerId="LiveId" clId="{969BC599-7E5E-4863-B42B-E91C0FA4F06F}" dt="2024-06-14T13:25:17.372" v="4293" actId="1076"/>
          <ac:spMkLst>
            <pc:docMk/>
            <pc:sldMk cId="980143643" sldId="793"/>
            <ac:spMk id="8" creationId="{A9D9FC09-E4C1-42C9-AFD9-090153A4BF91}"/>
          </ac:spMkLst>
        </pc:spChg>
        <pc:spChg chg="add mod">
          <ac:chgData name="" userId="4df855aef7cffa4d" providerId="LiveId" clId="{969BC599-7E5E-4863-B42B-E91C0FA4F06F}" dt="2024-06-14T13:23:52.110" v="4197" actId="1076"/>
          <ac:spMkLst>
            <pc:docMk/>
            <pc:sldMk cId="980143643" sldId="793"/>
            <ac:spMk id="9" creationId="{FD4164C1-5D89-4DB5-A7CB-300FAC23A58E}"/>
          </ac:spMkLst>
        </pc:spChg>
        <pc:spChg chg="add mod">
          <ac:chgData name="" userId="4df855aef7cffa4d" providerId="LiveId" clId="{969BC599-7E5E-4863-B42B-E91C0FA4F06F}" dt="2024-06-14T13:23:52.110" v="4197" actId="1076"/>
          <ac:spMkLst>
            <pc:docMk/>
            <pc:sldMk cId="980143643" sldId="793"/>
            <ac:spMk id="10" creationId="{DD2AE9D9-C537-4D81-85F9-FE86B3B5CE56}"/>
          </ac:spMkLst>
        </pc:spChg>
        <pc:spChg chg="add mod">
          <ac:chgData name="" userId="4df855aef7cffa4d" providerId="LiveId" clId="{969BC599-7E5E-4863-B42B-E91C0FA4F06F}" dt="2024-06-14T13:23:52.110" v="4197" actId="1076"/>
          <ac:spMkLst>
            <pc:docMk/>
            <pc:sldMk cId="980143643" sldId="793"/>
            <ac:spMk id="11" creationId="{71BD065F-3FEF-45E3-97DF-1148636B4485}"/>
          </ac:spMkLst>
        </pc:spChg>
        <pc:spChg chg="mod">
          <ac:chgData name="" userId="4df855aef7cffa4d" providerId="LiveId" clId="{969BC599-7E5E-4863-B42B-E91C0FA4F06F}" dt="2024-06-14T13:16:15.434" v="3583" actId="14100"/>
          <ac:spMkLst>
            <pc:docMk/>
            <pc:sldMk cId="980143643" sldId="793"/>
            <ac:spMk id="12" creationId="{ADAADF98-9D01-8FC8-D6BE-59ECC4E5CCA4}"/>
          </ac:spMkLst>
        </pc:spChg>
        <pc:spChg chg="add mod">
          <ac:chgData name="" userId="4df855aef7cffa4d" providerId="LiveId" clId="{969BC599-7E5E-4863-B42B-E91C0FA4F06F}" dt="2024-06-14T13:23:52.110" v="4197" actId="1076"/>
          <ac:spMkLst>
            <pc:docMk/>
            <pc:sldMk cId="980143643" sldId="793"/>
            <ac:spMk id="14" creationId="{1A46A033-A78A-49BE-BF81-21FBCD7A770C}"/>
          </ac:spMkLst>
        </pc:spChg>
        <pc:spChg chg="add mod">
          <ac:chgData name="" userId="4df855aef7cffa4d" providerId="LiveId" clId="{969BC599-7E5E-4863-B42B-E91C0FA4F06F}" dt="2024-06-14T13:22:21.458" v="4048" actId="571"/>
          <ac:spMkLst>
            <pc:docMk/>
            <pc:sldMk cId="980143643" sldId="793"/>
            <ac:spMk id="15" creationId="{FD7255A7-F822-4535-B2BB-5AEAECFACFF0}"/>
          </ac:spMkLst>
        </pc:spChg>
        <pc:spChg chg="add mod">
          <ac:chgData name="" userId="4df855aef7cffa4d" providerId="LiveId" clId="{969BC599-7E5E-4863-B42B-E91C0FA4F06F}" dt="2024-06-14T13:23:52.110" v="4197" actId="1076"/>
          <ac:spMkLst>
            <pc:docMk/>
            <pc:sldMk cId="980143643" sldId="793"/>
            <ac:spMk id="16" creationId="{B0E38CEC-DD9B-429C-B64A-1EFE515A61C0}"/>
          </ac:spMkLst>
        </pc:spChg>
        <pc:spChg chg="add mod">
          <ac:chgData name="" userId="4df855aef7cffa4d" providerId="LiveId" clId="{969BC599-7E5E-4863-B42B-E91C0FA4F06F}" dt="2024-06-14T13:23:52.110" v="4197" actId="1076"/>
          <ac:spMkLst>
            <pc:docMk/>
            <pc:sldMk cId="980143643" sldId="793"/>
            <ac:spMk id="17" creationId="{88EF78C7-2097-48BC-9505-67AEADC4B50D}"/>
          </ac:spMkLst>
        </pc:spChg>
      </pc:sldChg>
      <pc:sldChg chg="add del">
        <pc:chgData name="" userId="4df855aef7cffa4d" providerId="LiveId" clId="{969BC599-7E5E-4863-B42B-E91C0FA4F06F}" dt="2024-06-14T04:28:39.310" v="1280" actId="2696"/>
        <pc:sldMkLst>
          <pc:docMk/>
          <pc:sldMk cId="4151865261" sldId="794"/>
        </pc:sldMkLst>
      </pc:sldChg>
      <pc:sldChg chg="addSp delSp modSp add modAnim">
        <pc:chgData name="" userId="4df855aef7cffa4d" providerId="LiveId" clId="{969BC599-7E5E-4863-B42B-E91C0FA4F06F}" dt="2024-06-14T04:28:21.553" v="1277" actId="207"/>
        <pc:sldMkLst>
          <pc:docMk/>
          <pc:sldMk cId="4198772664" sldId="795"/>
        </pc:sldMkLst>
        <pc:spChg chg="add del mod">
          <ac:chgData name="" userId="4df855aef7cffa4d" providerId="LiveId" clId="{969BC599-7E5E-4863-B42B-E91C0FA4F06F}" dt="2024-06-14T02:05:25.757" v="831" actId="478"/>
          <ac:spMkLst>
            <pc:docMk/>
            <pc:sldMk cId="4198772664" sldId="795"/>
            <ac:spMk id="3" creationId="{F3F8B065-CC31-4821-9B93-A2EC85488F16}"/>
          </ac:spMkLst>
        </pc:spChg>
        <pc:spChg chg="add mod">
          <ac:chgData name="" userId="4df855aef7cffa4d" providerId="LiveId" clId="{969BC599-7E5E-4863-B42B-E91C0FA4F06F}" dt="2024-06-14T04:28:21.553" v="1277" actId="207"/>
          <ac:spMkLst>
            <pc:docMk/>
            <pc:sldMk cId="4198772664" sldId="795"/>
            <ac:spMk id="4" creationId="{DF6D8E75-4A66-4BF7-838D-B5CBF2E4077E}"/>
          </ac:spMkLst>
        </pc:spChg>
        <pc:spChg chg="add mod">
          <ac:chgData name="" userId="4df855aef7cffa4d" providerId="LiveId" clId="{969BC599-7E5E-4863-B42B-E91C0FA4F06F}" dt="2024-06-14T01:57:47.150" v="556" actId="1076"/>
          <ac:spMkLst>
            <pc:docMk/>
            <pc:sldMk cId="4198772664" sldId="795"/>
            <ac:spMk id="5" creationId="{88DF4777-F22E-4CE7-8C7A-B485ABC7C9A4}"/>
          </ac:spMkLst>
        </pc:spChg>
        <pc:spChg chg="add mod">
          <ac:chgData name="" userId="4df855aef7cffa4d" providerId="LiveId" clId="{969BC599-7E5E-4863-B42B-E91C0FA4F06F}" dt="2024-06-14T01:58:12.815" v="563" actId="207"/>
          <ac:spMkLst>
            <pc:docMk/>
            <pc:sldMk cId="4198772664" sldId="795"/>
            <ac:spMk id="8" creationId="{E2A6AB62-BBE8-4D3D-BE10-5763E867D6BC}"/>
          </ac:spMkLst>
        </pc:spChg>
        <pc:spChg chg="add mod">
          <ac:chgData name="" userId="4df855aef7cffa4d" providerId="LiveId" clId="{969BC599-7E5E-4863-B42B-E91C0FA4F06F}" dt="2024-06-14T02:04:08.780" v="776" actId="14100"/>
          <ac:spMkLst>
            <pc:docMk/>
            <pc:sldMk cId="4198772664" sldId="795"/>
            <ac:spMk id="9" creationId="{CB0D190B-03DE-495D-BBB0-CC7311500081}"/>
          </ac:spMkLst>
        </pc:spChg>
        <pc:spChg chg="add del mod">
          <ac:chgData name="" userId="4df855aef7cffa4d" providerId="LiveId" clId="{969BC599-7E5E-4863-B42B-E91C0FA4F06F}" dt="2024-06-14T02:00:47.658" v="645" actId="478"/>
          <ac:spMkLst>
            <pc:docMk/>
            <pc:sldMk cId="4198772664" sldId="795"/>
            <ac:spMk id="12" creationId="{11D68DC0-AA92-4FA2-9F79-F5521B8B70D8}"/>
          </ac:spMkLst>
        </pc:spChg>
        <pc:spChg chg="add mod">
          <ac:chgData name="" userId="4df855aef7cffa4d" providerId="LiveId" clId="{969BC599-7E5E-4863-B42B-E91C0FA4F06F}" dt="2024-06-14T02:03:10.440" v="716" actId="1076"/>
          <ac:spMkLst>
            <pc:docMk/>
            <pc:sldMk cId="4198772664" sldId="795"/>
            <ac:spMk id="13" creationId="{8AB68B2A-DAB0-4D82-BA83-A02C9F2C2436}"/>
          </ac:spMkLst>
        </pc:spChg>
        <pc:spChg chg="add mod">
          <ac:chgData name="" userId="4df855aef7cffa4d" providerId="LiveId" clId="{969BC599-7E5E-4863-B42B-E91C0FA4F06F}" dt="2024-06-14T02:03:10.440" v="716" actId="1076"/>
          <ac:spMkLst>
            <pc:docMk/>
            <pc:sldMk cId="4198772664" sldId="795"/>
            <ac:spMk id="14" creationId="{56952A66-4810-4921-960B-83F4C945BB8F}"/>
          </ac:spMkLst>
        </pc:spChg>
        <pc:spChg chg="add mod ord">
          <ac:chgData name="" userId="4df855aef7cffa4d" providerId="LiveId" clId="{969BC599-7E5E-4863-B42B-E91C0FA4F06F}" dt="2024-06-14T02:03:14.912" v="718" actId="166"/>
          <ac:spMkLst>
            <pc:docMk/>
            <pc:sldMk cId="4198772664" sldId="795"/>
            <ac:spMk id="16" creationId="{2C9B5B8F-7232-4F46-87DD-8416182E98C0}"/>
          </ac:spMkLst>
        </pc:spChg>
        <pc:spChg chg="add mod">
          <ac:chgData name="" userId="4df855aef7cffa4d" providerId="LiveId" clId="{969BC599-7E5E-4863-B42B-E91C0FA4F06F}" dt="2024-06-14T02:04:13.452" v="777" actId="207"/>
          <ac:spMkLst>
            <pc:docMk/>
            <pc:sldMk cId="4198772664" sldId="795"/>
            <ac:spMk id="18" creationId="{D7CA8377-D067-413C-871E-E17CA1E2D1ED}"/>
          </ac:spMkLst>
        </pc:spChg>
        <pc:spChg chg="add mod">
          <ac:chgData name="" userId="4df855aef7cffa4d" providerId="LiveId" clId="{969BC599-7E5E-4863-B42B-E91C0FA4F06F}" dt="2024-06-14T02:05:38.146" v="834" actId="1076"/>
          <ac:spMkLst>
            <pc:docMk/>
            <pc:sldMk cId="4198772664" sldId="795"/>
            <ac:spMk id="19" creationId="{99138CE9-64B8-4A0F-9693-EEF54E8AD5CD}"/>
          </ac:spMkLst>
        </pc:spChg>
        <pc:spChg chg="add mod">
          <ac:chgData name="" userId="4df855aef7cffa4d" providerId="LiveId" clId="{969BC599-7E5E-4863-B42B-E91C0FA4F06F}" dt="2024-06-14T04:28:05.672" v="1274" actId="207"/>
          <ac:spMkLst>
            <pc:docMk/>
            <pc:sldMk cId="4198772664" sldId="795"/>
            <ac:spMk id="20" creationId="{C7964DCF-C71C-4336-AD9E-077AA312B2C5}"/>
          </ac:spMkLst>
        </pc:spChg>
        <pc:spChg chg="add mod">
          <ac:chgData name="" userId="4df855aef7cffa4d" providerId="LiveId" clId="{969BC599-7E5E-4863-B42B-E91C0FA4F06F}" dt="2024-06-14T02:05:53.121" v="837" actId="1076"/>
          <ac:spMkLst>
            <pc:docMk/>
            <pc:sldMk cId="4198772664" sldId="795"/>
            <ac:spMk id="21" creationId="{9CDDA308-A312-4CF4-A6D0-17905C5D32A5}"/>
          </ac:spMkLst>
        </pc:spChg>
        <pc:spChg chg="add mod">
          <ac:chgData name="" userId="4df855aef7cffa4d" providerId="LiveId" clId="{969BC599-7E5E-4863-B42B-E91C0FA4F06F}" dt="2024-06-14T02:05:59.966" v="839" actId="14100"/>
          <ac:spMkLst>
            <pc:docMk/>
            <pc:sldMk cId="4198772664" sldId="795"/>
            <ac:spMk id="22" creationId="{6F86D491-B2FB-4FB9-AB25-5DF8D1824939}"/>
          </ac:spMkLst>
        </pc:spChg>
        <pc:spChg chg="add mod">
          <ac:chgData name="" userId="4df855aef7cffa4d" providerId="LiveId" clId="{969BC599-7E5E-4863-B42B-E91C0FA4F06F}" dt="2024-06-14T02:08:06.239" v="934" actId="1076"/>
          <ac:spMkLst>
            <pc:docMk/>
            <pc:sldMk cId="4198772664" sldId="795"/>
            <ac:spMk id="24" creationId="{01275E7F-0A58-4762-B4BE-51417B08926E}"/>
          </ac:spMkLst>
        </pc:spChg>
        <pc:spChg chg="add mod">
          <ac:chgData name="" userId="4df855aef7cffa4d" providerId="LiveId" clId="{969BC599-7E5E-4863-B42B-E91C0FA4F06F}" dt="2024-06-14T02:08:08.489" v="935" actId="1076"/>
          <ac:spMkLst>
            <pc:docMk/>
            <pc:sldMk cId="4198772664" sldId="795"/>
            <ac:spMk id="25" creationId="{4369CBE7-83EF-4772-AD76-407B41829920}"/>
          </ac:spMkLst>
        </pc:spChg>
        <pc:spChg chg="add mod">
          <ac:chgData name="" userId="4df855aef7cffa4d" providerId="LiveId" clId="{969BC599-7E5E-4863-B42B-E91C0FA4F06F}" dt="2024-06-14T02:08:50.574" v="968" actId="1076"/>
          <ac:spMkLst>
            <pc:docMk/>
            <pc:sldMk cId="4198772664" sldId="795"/>
            <ac:spMk id="26" creationId="{5206CA12-0809-4201-B011-5499666F7E45}"/>
          </ac:spMkLst>
        </pc:spChg>
        <pc:picChg chg="add mod">
          <ac:chgData name="" userId="4df855aef7cffa4d" providerId="LiveId" clId="{969BC599-7E5E-4863-B42B-E91C0FA4F06F}" dt="2024-06-14T01:57:42.189" v="554" actId="1076"/>
          <ac:picMkLst>
            <pc:docMk/>
            <pc:sldMk cId="4198772664" sldId="795"/>
            <ac:picMk id="2" creationId="{C58AEE9C-4C12-459A-A30F-928C2EE8529B}"/>
          </ac:picMkLst>
        </pc:picChg>
        <pc:picChg chg="add mod">
          <ac:chgData name="" userId="4df855aef7cffa4d" providerId="LiveId" clId="{969BC599-7E5E-4863-B42B-E91C0FA4F06F}" dt="2024-06-14T01:57:50.135" v="558" actId="1076"/>
          <ac:picMkLst>
            <pc:docMk/>
            <pc:sldMk cId="4198772664" sldId="795"/>
            <ac:picMk id="6" creationId="{80B66F3A-BECF-41A3-AD2E-1970D9AF553B}"/>
          </ac:picMkLst>
        </pc:picChg>
        <pc:picChg chg="add mod">
          <ac:chgData name="" userId="4df855aef7cffa4d" providerId="LiveId" clId="{969BC599-7E5E-4863-B42B-E91C0FA4F06F}" dt="2024-06-14T01:57:52.721" v="559" actId="1076"/>
          <ac:picMkLst>
            <pc:docMk/>
            <pc:sldMk cId="4198772664" sldId="795"/>
            <ac:picMk id="7" creationId="{3BC7020F-A4E1-4276-AFCA-A33952FFA6FA}"/>
          </ac:picMkLst>
        </pc:picChg>
        <pc:picChg chg="add mod">
          <ac:chgData name="" userId="4df855aef7cffa4d" providerId="LiveId" clId="{969BC599-7E5E-4863-B42B-E91C0FA4F06F}" dt="2024-06-14T02:03:23.974" v="722" actId="1076"/>
          <ac:picMkLst>
            <pc:docMk/>
            <pc:sldMk cId="4198772664" sldId="795"/>
            <ac:picMk id="10" creationId="{47C7BB47-7C9E-43B9-8BE3-68083E5AF726}"/>
          </ac:picMkLst>
        </pc:picChg>
        <pc:picChg chg="add del mod">
          <ac:chgData name="" userId="4df855aef7cffa4d" providerId="LiveId" clId="{969BC599-7E5E-4863-B42B-E91C0FA4F06F}" dt="2024-06-14T02:00:54.384" v="648" actId="478"/>
          <ac:picMkLst>
            <pc:docMk/>
            <pc:sldMk cId="4198772664" sldId="795"/>
            <ac:picMk id="11" creationId="{DFD355DF-5050-41D7-8292-1A82F15E1014}"/>
          </ac:picMkLst>
        </pc:picChg>
        <pc:picChg chg="add del mod">
          <ac:chgData name="" userId="4df855aef7cffa4d" providerId="LiveId" clId="{969BC599-7E5E-4863-B42B-E91C0FA4F06F}" dt="2024-06-14T02:02:50.172" v="708" actId="478"/>
          <ac:picMkLst>
            <pc:docMk/>
            <pc:sldMk cId="4198772664" sldId="795"/>
            <ac:picMk id="15" creationId="{0AE86965-374C-42A3-A8B4-48DAF740B96F}"/>
          </ac:picMkLst>
        </pc:picChg>
        <pc:picChg chg="add mod">
          <ac:chgData name="" userId="4df855aef7cffa4d" providerId="LiveId" clId="{969BC599-7E5E-4863-B42B-E91C0FA4F06F}" dt="2024-06-14T02:03:20.254" v="720" actId="14100"/>
          <ac:picMkLst>
            <pc:docMk/>
            <pc:sldMk cId="4198772664" sldId="795"/>
            <ac:picMk id="17" creationId="{DD3C08DB-B407-4E62-B93C-CA3D0EF7D50A}"/>
          </ac:picMkLst>
        </pc:picChg>
        <pc:picChg chg="add mod">
          <ac:chgData name="" userId="4df855aef7cffa4d" providerId="LiveId" clId="{969BC599-7E5E-4863-B42B-E91C0FA4F06F}" dt="2024-06-14T02:08:52.208" v="969" actId="1076"/>
          <ac:picMkLst>
            <pc:docMk/>
            <pc:sldMk cId="4198772664" sldId="795"/>
            <ac:picMk id="23" creationId="{F977070E-FBE7-40B4-ADB0-4AAEA1BA3624}"/>
          </ac:picMkLst>
        </pc:picChg>
      </pc:sldChg>
      <pc:sldChg chg="modSp add">
        <pc:chgData name="" userId="4df855aef7cffa4d" providerId="LiveId" clId="{969BC599-7E5E-4863-B42B-E91C0FA4F06F}" dt="2024-06-14T04:28:35.666" v="1279" actId="207"/>
        <pc:sldMkLst>
          <pc:docMk/>
          <pc:sldMk cId="1372357040" sldId="796"/>
        </pc:sldMkLst>
        <pc:spChg chg="mod">
          <ac:chgData name="" userId="4df855aef7cffa4d" providerId="LiveId" clId="{969BC599-7E5E-4863-B42B-E91C0FA4F06F}" dt="2024-06-14T04:28:25.490" v="1278" actId="207"/>
          <ac:spMkLst>
            <pc:docMk/>
            <pc:sldMk cId="1372357040" sldId="796"/>
            <ac:spMk id="4" creationId="{DF6D8E75-4A66-4BF7-838D-B5CBF2E4077E}"/>
          </ac:spMkLst>
        </pc:spChg>
        <pc:spChg chg="mod">
          <ac:chgData name="" userId="4df855aef7cffa4d" providerId="LiveId" clId="{969BC599-7E5E-4863-B42B-E91C0FA4F06F}" dt="2024-06-14T04:26:31.032" v="1150" actId="20577"/>
          <ac:spMkLst>
            <pc:docMk/>
            <pc:sldMk cId="1372357040" sldId="796"/>
            <ac:spMk id="5" creationId="{88DF4777-F22E-4CE7-8C7A-B485ABC7C9A4}"/>
          </ac:spMkLst>
        </pc:spChg>
        <pc:spChg chg="mod">
          <ac:chgData name="" userId="4df855aef7cffa4d" providerId="LiveId" clId="{969BC599-7E5E-4863-B42B-E91C0FA4F06F}" dt="2024-06-14T04:28:35.666" v="1279" actId="207"/>
          <ac:spMkLst>
            <pc:docMk/>
            <pc:sldMk cId="1372357040" sldId="796"/>
            <ac:spMk id="8" creationId="{E2A6AB62-BBE8-4D3D-BE10-5763E867D6BC}"/>
          </ac:spMkLst>
        </pc:spChg>
        <pc:spChg chg="mod">
          <ac:chgData name="" userId="4df855aef7cffa4d" providerId="LiveId" clId="{969BC599-7E5E-4863-B42B-E91C0FA4F06F}" dt="2024-06-14T04:27:30.924" v="1225" actId="20577"/>
          <ac:spMkLst>
            <pc:docMk/>
            <pc:sldMk cId="1372357040" sldId="796"/>
            <ac:spMk id="18" creationId="{D7CA8377-D067-413C-871E-E17CA1E2D1ED}"/>
          </ac:spMkLst>
        </pc:spChg>
        <pc:spChg chg="mod">
          <ac:chgData name="" userId="4df855aef7cffa4d" providerId="LiveId" clId="{969BC599-7E5E-4863-B42B-E91C0FA4F06F}" dt="2024-06-14T04:28:17.543" v="1276" actId="207"/>
          <ac:spMkLst>
            <pc:docMk/>
            <pc:sldMk cId="1372357040" sldId="796"/>
            <ac:spMk id="20" creationId="{C7964DCF-C71C-4336-AD9E-077AA312B2C5}"/>
          </ac:spMkLst>
        </pc:spChg>
        <pc:spChg chg="mod">
          <ac:chgData name="" userId="4df855aef7cffa4d" providerId="LiveId" clId="{969BC599-7E5E-4863-B42B-E91C0FA4F06F}" dt="2024-06-14T04:27:49.802" v="1248" actId="14100"/>
          <ac:spMkLst>
            <pc:docMk/>
            <pc:sldMk cId="1372357040" sldId="796"/>
            <ac:spMk id="24" creationId="{01275E7F-0A58-4762-B4BE-51417B08926E}"/>
          </ac:spMkLst>
        </pc:spChg>
        <pc:spChg chg="mod">
          <ac:chgData name="" userId="4df855aef7cffa4d" providerId="LiveId" clId="{969BC599-7E5E-4863-B42B-E91C0FA4F06F}" dt="2024-06-14T04:27:56.029" v="1273" actId="20577"/>
          <ac:spMkLst>
            <pc:docMk/>
            <pc:sldMk cId="1372357040" sldId="796"/>
            <ac:spMk id="25" creationId="{4369CBE7-83EF-4772-AD76-407B41829920}"/>
          </ac:spMkLst>
        </pc:spChg>
      </pc:sldChg>
      <pc:sldChg chg="addSp delSp modSp add">
        <pc:chgData name="" userId="4df855aef7cffa4d" providerId="LiveId" clId="{969BC599-7E5E-4863-B42B-E91C0FA4F06F}" dt="2024-06-14T12:34:25.293" v="2702" actId="208"/>
        <pc:sldMkLst>
          <pc:docMk/>
          <pc:sldMk cId="3005742661" sldId="797"/>
        </pc:sldMkLst>
        <pc:spChg chg="add del mod">
          <ac:chgData name="" userId="4df855aef7cffa4d" providerId="LiveId" clId="{969BC599-7E5E-4863-B42B-E91C0FA4F06F}" dt="2024-06-14T12:24:16.933" v="2229" actId="478"/>
          <ac:spMkLst>
            <pc:docMk/>
            <pc:sldMk cId="3005742661" sldId="797"/>
            <ac:spMk id="2" creationId="{F92D2208-FD3E-4561-BE30-DB3178FDE673}"/>
          </ac:spMkLst>
        </pc:spChg>
        <pc:spChg chg="add del mod">
          <ac:chgData name="" userId="4df855aef7cffa4d" providerId="LiveId" clId="{969BC599-7E5E-4863-B42B-E91C0FA4F06F}" dt="2024-06-14T12:24:16.933" v="2229" actId="478"/>
          <ac:spMkLst>
            <pc:docMk/>
            <pc:sldMk cId="3005742661" sldId="797"/>
            <ac:spMk id="5" creationId="{85FC5426-BD4B-4585-99AE-EA837D1BED53}"/>
          </ac:spMkLst>
        </pc:spChg>
        <pc:spChg chg="add del mod">
          <ac:chgData name="" userId="4df855aef7cffa4d" providerId="LiveId" clId="{969BC599-7E5E-4863-B42B-E91C0FA4F06F}" dt="2024-06-14T12:24:16.933" v="2229" actId="478"/>
          <ac:spMkLst>
            <pc:docMk/>
            <pc:sldMk cId="3005742661" sldId="797"/>
            <ac:spMk id="6" creationId="{2338B376-1CA6-4D9B-9983-58B78707ED9D}"/>
          </ac:spMkLst>
        </pc:spChg>
        <pc:spChg chg="add del mod">
          <ac:chgData name="" userId="4df855aef7cffa4d" providerId="LiveId" clId="{969BC599-7E5E-4863-B42B-E91C0FA4F06F}" dt="2024-06-14T12:24:16.933" v="2229" actId="478"/>
          <ac:spMkLst>
            <pc:docMk/>
            <pc:sldMk cId="3005742661" sldId="797"/>
            <ac:spMk id="8" creationId="{4F6E4D14-9B38-4E1D-9CC2-D620A8A9A676}"/>
          </ac:spMkLst>
        </pc:spChg>
        <pc:spChg chg="add del mod">
          <ac:chgData name="" userId="4df855aef7cffa4d" providerId="LiveId" clId="{969BC599-7E5E-4863-B42B-E91C0FA4F06F}" dt="2024-06-14T12:24:16.933" v="2229" actId="478"/>
          <ac:spMkLst>
            <pc:docMk/>
            <pc:sldMk cId="3005742661" sldId="797"/>
            <ac:spMk id="9" creationId="{226CD501-00F9-4A7D-B15C-E9BB566286FE}"/>
          </ac:spMkLst>
        </pc:spChg>
        <pc:spChg chg="add del mod">
          <ac:chgData name="" userId="4df855aef7cffa4d" providerId="LiveId" clId="{969BC599-7E5E-4863-B42B-E91C0FA4F06F}" dt="2024-06-14T12:24:16.933" v="2229" actId="478"/>
          <ac:spMkLst>
            <pc:docMk/>
            <pc:sldMk cId="3005742661" sldId="797"/>
            <ac:spMk id="10" creationId="{ED722257-61ED-4532-A2E5-1CFD4D4ED1E7}"/>
          </ac:spMkLst>
        </pc:spChg>
        <pc:spChg chg="add del mod">
          <ac:chgData name="" userId="4df855aef7cffa4d" providerId="LiveId" clId="{969BC599-7E5E-4863-B42B-E91C0FA4F06F}" dt="2024-06-14T12:24:16.933" v="2229" actId="478"/>
          <ac:spMkLst>
            <pc:docMk/>
            <pc:sldMk cId="3005742661" sldId="797"/>
            <ac:spMk id="11" creationId="{E47D2D18-7078-455C-9208-15EB0A3E2A6D}"/>
          </ac:spMkLst>
        </pc:spChg>
        <pc:spChg chg="add del mod">
          <ac:chgData name="" userId="4df855aef7cffa4d" providerId="LiveId" clId="{969BC599-7E5E-4863-B42B-E91C0FA4F06F}" dt="2024-06-14T12:24:16.933" v="2229" actId="478"/>
          <ac:spMkLst>
            <pc:docMk/>
            <pc:sldMk cId="3005742661" sldId="797"/>
            <ac:spMk id="12" creationId="{50011046-723E-4955-8867-CE9308098653}"/>
          </ac:spMkLst>
        </pc:spChg>
        <pc:spChg chg="add del mod">
          <ac:chgData name="" userId="4df855aef7cffa4d" providerId="LiveId" clId="{969BC599-7E5E-4863-B42B-E91C0FA4F06F}" dt="2024-06-14T12:24:16.933" v="2229" actId="478"/>
          <ac:spMkLst>
            <pc:docMk/>
            <pc:sldMk cId="3005742661" sldId="797"/>
            <ac:spMk id="13" creationId="{601C8DE3-CD8F-400F-9872-1316429650C3}"/>
          </ac:spMkLst>
        </pc:spChg>
        <pc:spChg chg="add del mod">
          <ac:chgData name="" userId="4df855aef7cffa4d" providerId="LiveId" clId="{969BC599-7E5E-4863-B42B-E91C0FA4F06F}" dt="2024-06-14T12:24:16.933" v="2229" actId="478"/>
          <ac:spMkLst>
            <pc:docMk/>
            <pc:sldMk cId="3005742661" sldId="797"/>
            <ac:spMk id="14" creationId="{6C2E46DC-0E35-4CA4-9763-3A3B4F5FB245}"/>
          </ac:spMkLst>
        </pc:spChg>
        <pc:spChg chg="add del mod">
          <ac:chgData name="" userId="4df855aef7cffa4d" providerId="LiveId" clId="{969BC599-7E5E-4863-B42B-E91C0FA4F06F}" dt="2024-06-14T12:24:16.933" v="2229" actId="478"/>
          <ac:spMkLst>
            <pc:docMk/>
            <pc:sldMk cId="3005742661" sldId="797"/>
            <ac:spMk id="15" creationId="{CDE1DEA1-89FB-4E28-BC0E-1A9DDC57DD16}"/>
          </ac:spMkLst>
        </pc:spChg>
        <pc:spChg chg="add del mod">
          <ac:chgData name="" userId="4df855aef7cffa4d" providerId="LiveId" clId="{969BC599-7E5E-4863-B42B-E91C0FA4F06F}" dt="2024-06-14T12:24:16.933" v="2229" actId="478"/>
          <ac:spMkLst>
            <pc:docMk/>
            <pc:sldMk cId="3005742661" sldId="797"/>
            <ac:spMk id="16" creationId="{6B117866-D48B-444A-A58E-476F41B429DA}"/>
          </ac:spMkLst>
        </pc:spChg>
        <pc:spChg chg="add mod">
          <ac:chgData name="" userId="4df855aef7cffa4d" providerId="LiveId" clId="{969BC599-7E5E-4863-B42B-E91C0FA4F06F}" dt="2024-06-14T12:33:06.603" v="2659" actId="1076"/>
          <ac:spMkLst>
            <pc:docMk/>
            <pc:sldMk cId="3005742661" sldId="797"/>
            <ac:spMk id="18" creationId="{807457D3-763C-46D0-B2E5-F86A53E0F17E}"/>
          </ac:spMkLst>
        </pc:spChg>
        <pc:spChg chg="add mod">
          <ac:chgData name="" userId="4df855aef7cffa4d" providerId="LiveId" clId="{969BC599-7E5E-4863-B42B-E91C0FA4F06F}" dt="2024-06-14T12:33:12.725" v="2660" actId="14100"/>
          <ac:spMkLst>
            <pc:docMk/>
            <pc:sldMk cId="3005742661" sldId="797"/>
            <ac:spMk id="20" creationId="{15BC2E7A-5555-4B1C-B0F6-2CC59BF76F6A}"/>
          </ac:spMkLst>
        </pc:spChg>
        <pc:spChg chg="add mod">
          <ac:chgData name="" userId="4df855aef7cffa4d" providerId="LiveId" clId="{969BC599-7E5E-4863-B42B-E91C0FA4F06F}" dt="2024-06-14T12:30:39.113" v="2554" actId="1076"/>
          <ac:spMkLst>
            <pc:docMk/>
            <pc:sldMk cId="3005742661" sldId="797"/>
            <ac:spMk id="21" creationId="{94BD5056-359E-4E08-ABE6-F3EE37BD24FA}"/>
          </ac:spMkLst>
        </pc:spChg>
        <pc:spChg chg="add mod">
          <ac:chgData name="" userId="4df855aef7cffa4d" providerId="LiveId" clId="{969BC599-7E5E-4863-B42B-E91C0FA4F06F}" dt="2024-06-14T12:30:39.113" v="2554" actId="1076"/>
          <ac:spMkLst>
            <pc:docMk/>
            <pc:sldMk cId="3005742661" sldId="797"/>
            <ac:spMk id="22" creationId="{20BA81DD-ACD6-4154-8CD2-F7061F439197}"/>
          </ac:spMkLst>
        </pc:spChg>
        <pc:spChg chg="add del mod">
          <ac:chgData name="" userId="4df855aef7cffa4d" providerId="LiveId" clId="{969BC599-7E5E-4863-B42B-E91C0FA4F06F}" dt="2024-06-14T12:29:02.660" v="2470" actId="478"/>
          <ac:spMkLst>
            <pc:docMk/>
            <pc:sldMk cId="3005742661" sldId="797"/>
            <ac:spMk id="23" creationId="{615C6B59-34BA-4550-A890-AD052F378150}"/>
          </ac:spMkLst>
        </pc:spChg>
        <pc:spChg chg="add mod">
          <ac:chgData name="" userId="4df855aef7cffa4d" providerId="LiveId" clId="{969BC599-7E5E-4863-B42B-E91C0FA4F06F}" dt="2024-06-14T12:30:39.113" v="2554" actId="1076"/>
          <ac:spMkLst>
            <pc:docMk/>
            <pc:sldMk cId="3005742661" sldId="797"/>
            <ac:spMk id="24" creationId="{CBF9DB14-07CA-4A8C-9B6D-67A2C6C8B640}"/>
          </ac:spMkLst>
        </pc:spChg>
        <pc:spChg chg="add mod">
          <ac:chgData name="" userId="4df855aef7cffa4d" providerId="LiveId" clId="{969BC599-7E5E-4863-B42B-E91C0FA4F06F}" dt="2024-06-14T12:30:39.113" v="2554" actId="1076"/>
          <ac:spMkLst>
            <pc:docMk/>
            <pc:sldMk cId="3005742661" sldId="797"/>
            <ac:spMk id="25" creationId="{793FC638-7045-4AF9-A538-447BF21308FE}"/>
          </ac:spMkLst>
        </pc:spChg>
        <pc:spChg chg="add mod">
          <ac:chgData name="" userId="4df855aef7cffa4d" providerId="LiveId" clId="{969BC599-7E5E-4863-B42B-E91C0FA4F06F}" dt="2024-06-14T12:32:01.344" v="2617" actId="1076"/>
          <ac:spMkLst>
            <pc:docMk/>
            <pc:sldMk cId="3005742661" sldId="797"/>
            <ac:spMk id="27" creationId="{F6263CA6-2A6C-4952-A06C-2A5BF5951AC2}"/>
          </ac:spMkLst>
        </pc:spChg>
        <pc:spChg chg="add mod">
          <ac:chgData name="" userId="4df855aef7cffa4d" providerId="LiveId" clId="{969BC599-7E5E-4863-B42B-E91C0FA4F06F}" dt="2024-06-14T12:32:18.267" v="2623" actId="1076"/>
          <ac:spMkLst>
            <pc:docMk/>
            <pc:sldMk cId="3005742661" sldId="797"/>
            <ac:spMk id="28" creationId="{353BD162-4EB8-4E8D-BB0B-8584122E4BA2}"/>
          </ac:spMkLst>
        </pc:spChg>
        <pc:spChg chg="add mod">
          <ac:chgData name="" userId="4df855aef7cffa4d" providerId="LiveId" clId="{969BC599-7E5E-4863-B42B-E91C0FA4F06F}" dt="2024-06-14T12:33:20.513" v="2662" actId="1076"/>
          <ac:spMkLst>
            <pc:docMk/>
            <pc:sldMk cId="3005742661" sldId="797"/>
            <ac:spMk id="29" creationId="{190597D8-9EDA-41F0-9FCC-B8C2F15619C8}"/>
          </ac:spMkLst>
        </pc:spChg>
        <pc:spChg chg="add mod">
          <ac:chgData name="" userId="4df855aef7cffa4d" providerId="LiveId" clId="{969BC599-7E5E-4863-B42B-E91C0FA4F06F}" dt="2024-06-14T12:34:25.293" v="2702" actId="208"/>
          <ac:spMkLst>
            <pc:docMk/>
            <pc:sldMk cId="3005742661" sldId="797"/>
            <ac:spMk id="30" creationId="{742BEAC7-F222-4679-8200-ABE3B66BEDEC}"/>
          </ac:spMkLst>
        </pc:spChg>
        <pc:graphicFrameChg chg="add del mod modGraphic">
          <ac:chgData name="" userId="4df855aef7cffa4d" providerId="LiveId" clId="{969BC599-7E5E-4863-B42B-E91C0FA4F06F}" dt="2024-06-14T12:26:25.192" v="2311" actId="478"/>
          <ac:graphicFrameMkLst>
            <pc:docMk/>
            <pc:sldMk cId="3005742661" sldId="797"/>
            <ac:graphicFrameMk id="19" creationId="{4082A58C-8B13-422A-837C-B4CB06400445}"/>
          </ac:graphicFrameMkLst>
        </pc:graphicFrameChg>
        <pc:picChg chg="add del mod">
          <ac:chgData name="" userId="4df855aef7cffa4d" providerId="LiveId" clId="{969BC599-7E5E-4863-B42B-E91C0FA4F06F}" dt="2024-06-14T12:24:16.933" v="2229" actId="478"/>
          <ac:picMkLst>
            <pc:docMk/>
            <pc:sldMk cId="3005742661" sldId="797"/>
            <ac:picMk id="3" creationId="{4847B5DC-0A80-4DD8-A096-92D41BD805B3}"/>
          </ac:picMkLst>
        </pc:picChg>
        <pc:picChg chg="add del mod">
          <ac:chgData name="" userId="4df855aef7cffa4d" providerId="LiveId" clId="{969BC599-7E5E-4863-B42B-E91C0FA4F06F}" dt="2024-06-14T12:24:16.933" v="2229" actId="478"/>
          <ac:picMkLst>
            <pc:docMk/>
            <pc:sldMk cId="3005742661" sldId="797"/>
            <ac:picMk id="4" creationId="{19260B38-3D1C-4C45-9C13-B0191C4F1E52}"/>
          </ac:picMkLst>
        </pc:picChg>
        <pc:picChg chg="add del mod">
          <ac:chgData name="" userId="4df855aef7cffa4d" providerId="LiveId" clId="{969BC599-7E5E-4863-B42B-E91C0FA4F06F}" dt="2024-06-14T12:24:16.933" v="2229" actId="478"/>
          <ac:picMkLst>
            <pc:docMk/>
            <pc:sldMk cId="3005742661" sldId="797"/>
            <ac:picMk id="7" creationId="{AB925DEF-1BAD-4357-AF8C-F1B0F8415F6C}"/>
          </ac:picMkLst>
        </pc:picChg>
        <pc:picChg chg="add mod">
          <ac:chgData name="" userId="4df855aef7cffa4d" providerId="LiveId" clId="{969BC599-7E5E-4863-B42B-E91C0FA4F06F}" dt="2024-06-14T12:24:20.858" v="2231" actId="1076"/>
          <ac:picMkLst>
            <pc:docMk/>
            <pc:sldMk cId="3005742661" sldId="797"/>
            <ac:picMk id="17" creationId="{C747509B-D251-4C76-B1A1-FBB0F5BED79C}"/>
          </ac:picMkLst>
        </pc:picChg>
        <pc:picChg chg="add mod">
          <ac:chgData name="" userId="4df855aef7cffa4d" providerId="LiveId" clId="{969BC599-7E5E-4863-B42B-E91C0FA4F06F}" dt="2024-06-14T12:30:39.113" v="2554" actId="1076"/>
          <ac:picMkLst>
            <pc:docMk/>
            <pc:sldMk cId="3005742661" sldId="797"/>
            <ac:picMk id="26" creationId="{379336C9-9A10-4EFC-9457-C391D6D92FFE}"/>
          </ac:picMkLst>
        </pc:picChg>
      </pc:sldChg>
      <pc:sldChg chg="addSp modSp add del">
        <pc:chgData name="" userId="4df855aef7cffa4d" providerId="LiveId" clId="{969BC599-7E5E-4863-B42B-E91C0FA4F06F}" dt="2024-06-14T12:22:02.483" v="2209" actId="2696"/>
        <pc:sldMkLst>
          <pc:docMk/>
          <pc:sldMk cId="3612083324" sldId="797"/>
        </pc:sldMkLst>
        <pc:spChg chg="add">
          <ac:chgData name="" userId="4df855aef7cffa4d" providerId="LiveId" clId="{969BC599-7E5E-4863-B42B-E91C0FA4F06F}" dt="2024-06-14T12:10:26.654" v="1696"/>
          <ac:spMkLst>
            <pc:docMk/>
            <pc:sldMk cId="3612083324" sldId="797"/>
            <ac:spMk id="2" creationId="{72DDF1FE-E085-4A63-B87C-B13810092D8E}"/>
          </ac:spMkLst>
        </pc:spChg>
        <pc:spChg chg="add">
          <ac:chgData name="" userId="4df855aef7cffa4d" providerId="LiveId" clId="{969BC599-7E5E-4863-B42B-E91C0FA4F06F}" dt="2024-06-14T12:10:26.654" v="1696"/>
          <ac:spMkLst>
            <pc:docMk/>
            <pc:sldMk cId="3612083324" sldId="797"/>
            <ac:spMk id="3" creationId="{50346A77-FFCF-460D-8787-ED9230499478}"/>
          </ac:spMkLst>
        </pc:spChg>
        <pc:spChg chg="add">
          <ac:chgData name="" userId="4df855aef7cffa4d" providerId="LiveId" clId="{969BC599-7E5E-4863-B42B-E91C0FA4F06F}" dt="2024-06-14T12:10:26.654" v="1696"/>
          <ac:spMkLst>
            <pc:docMk/>
            <pc:sldMk cId="3612083324" sldId="797"/>
            <ac:spMk id="4" creationId="{794488A8-A91F-479D-9D64-8ACE0F665EF0}"/>
          </ac:spMkLst>
        </pc:spChg>
        <pc:spChg chg="add">
          <ac:chgData name="" userId="4df855aef7cffa4d" providerId="LiveId" clId="{969BC599-7E5E-4863-B42B-E91C0FA4F06F}" dt="2024-06-14T12:10:26.654" v="1696"/>
          <ac:spMkLst>
            <pc:docMk/>
            <pc:sldMk cId="3612083324" sldId="797"/>
            <ac:spMk id="5" creationId="{CF92572A-4E17-4C90-97E8-47EEAF856ADA}"/>
          </ac:spMkLst>
        </pc:spChg>
        <pc:spChg chg="add mod">
          <ac:chgData name="" userId="4df855aef7cffa4d" providerId="LiveId" clId="{969BC599-7E5E-4863-B42B-E91C0FA4F06F}" dt="2024-06-14T12:18:37.080" v="2093" actId="14100"/>
          <ac:spMkLst>
            <pc:docMk/>
            <pc:sldMk cId="3612083324" sldId="797"/>
            <ac:spMk id="6" creationId="{7A557436-E7F2-4164-BF65-29B948983CF8}"/>
          </ac:spMkLst>
        </pc:spChg>
        <pc:spChg chg="add mod">
          <ac:chgData name="" userId="4df855aef7cffa4d" providerId="LiveId" clId="{969BC599-7E5E-4863-B42B-E91C0FA4F06F}" dt="2024-06-14T12:18:37.080" v="2093" actId="14100"/>
          <ac:spMkLst>
            <pc:docMk/>
            <pc:sldMk cId="3612083324" sldId="797"/>
            <ac:spMk id="7" creationId="{E98C653C-C1E4-4C10-9735-B984FED7527B}"/>
          </ac:spMkLst>
        </pc:spChg>
      </pc:sldChg>
      <pc:sldChg chg="addSp modSp add">
        <pc:chgData name="" userId="4df855aef7cffa4d" providerId="LiveId" clId="{969BC599-7E5E-4863-B42B-E91C0FA4F06F}" dt="2024-06-14T12:48:53.515" v="3137" actId="20577"/>
        <pc:sldMkLst>
          <pc:docMk/>
          <pc:sldMk cId="4135790272" sldId="798"/>
        </pc:sldMkLst>
        <pc:spChg chg="add mod">
          <ac:chgData name="" userId="4df855aef7cffa4d" providerId="LiveId" clId="{969BC599-7E5E-4863-B42B-E91C0FA4F06F}" dt="2024-06-14T12:36:15.192" v="2754" actId="1076"/>
          <ac:spMkLst>
            <pc:docMk/>
            <pc:sldMk cId="4135790272" sldId="798"/>
            <ac:spMk id="3" creationId="{F4A77177-1743-424C-89E5-DD64C2C2AA46}"/>
          </ac:spMkLst>
        </pc:spChg>
        <pc:spChg chg="add mod">
          <ac:chgData name="" userId="4df855aef7cffa4d" providerId="LiveId" clId="{969BC599-7E5E-4863-B42B-E91C0FA4F06F}" dt="2024-06-14T12:40:47.792" v="2934" actId="1076"/>
          <ac:spMkLst>
            <pc:docMk/>
            <pc:sldMk cId="4135790272" sldId="798"/>
            <ac:spMk id="4" creationId="{63B5AECB-AF09-47BA-82B8-C8C5DDD9B294}"/>
          </ac:spMkLst>
        </pc:spChg>
        <pc:spChg chg="add mod">
          <ac:chgData name="" userId="4df855aef7cffa4d" providerId="LiveId" clId="{969BC599-7E5E-4863-B42B-E91C0FA4F06F}" dt="2024-06-14T12:40:47.792" v="2934" actId="1076"/>
          <ac:spMkLst>
            <pc:docMk/>
            <pc:sldMk cId="4135790272" sldId="798"/>
            <ac:spMk id="5" creationId="{44A1AB94-AAED-477B-86B1-A203C1949E43}"/>
          </ac:spMkLst>
        </pc:spChg>
        <pc:spChg chg="add mod ord">
          <ac:chgData name="" userId="4df855aef7cffa4d" providerId="LiveId" clId="{969BC599-7E5E-4863-B42B-E91C0FA4F06F}" dt="2024-06-14T12:40:47.792" v="2934" actId="1076"/>
          <ac:spMkLst>
            <pc:docMk/>
            <pc:sldMk cId="4135790272" sldId="798"/>
            <ac:spMk id="6" creationId="{702F7EFD-2D52-476C-AAFB-A132CFA24F2D}"/>
          </ac:spMkLst>
        </pc:spChg>
        <pc:spChg chg="add mod">
          <ac:chgData name="" userId="4df855aef7cffa4d" providerId="LiveId" clId="{969BC599-7E5E-4863-B42B-E91C0FA4F06F}" dt="2024-06-14T12:40:47.792" v="2934" actId="1076"/>
          <ac:spMkLst>
            <pc:docMk/>
            <pc:sldMk cId="4135790272" sldId="798"/>
            <ac:spMk id="7" creationId="{6D534179-B756-4354-9F87-A364E7C4CB7F}"/>
          </ac:spMkLst>
        </pc:spChg>
        <pc:spChg chg="add mod">
          <ac:chgData name="" userId="4df855aef7cffa4d" providerId="LiveId" clId="{969BC599-7E5E-4863-B42B-E91C0FA4F06F}" dt="2024-06-14T12:40:47.792" v="2934" actId="1076"/>
          <ac:spMkLst>
            <pc:docMk/>
            <pc:sldMk cId="4135790272" sldId="798"/>
            <ac:spMk id="8" creationId="{8388208D-BB3D-43FD-A973-086D3C5A562A}"/>
          </ac:spMkLst>
        </pc:spChg>
        <pc:spChg chg="add mod">
          <ac:chgData name="" userId="4df855aef7cffa4d" providerId="LiveId" clId="{969BC599-7E5E-4863-B42B-E91C0FA4F06F}" dt="2024-06-14T12:40:47.792" v="2934" actId="1076"/>
          <ac:spMkLst>
            <pc:docMk/>
            <pc:sldMk cId="4135790272" sldId="798"/>
            <ac:spMk id="9" creationId="{1208F35D-D08F-4428-AB0E-01BBC38520F0}"/>
          </ac:spMkLst>
        </pc:spChg>
        <pc:spChg chg="add mod">
          <ac:chgData name="" userId="4df855aef7cffa4d" providerId="LiveId" clId="{969BC599-7E5E-4863-B42B-E91C0FA4F06F}" dt="2024-06-14T12:42:31.034" v="2979" actId="1076"/>
          <ac:spMkLst>
            <pc:docMk/>
            <pc:sldMk cId="4135790272" sldId="798"/>
            <ac:spMk id="12" creationId="{A525A671-3AAD-4963-A3D5-E8F233AF60C2}"/>
          </ac:spMkLst>
        </pc:spChg>
        <pc:spChg chg="add mod">
          <ac:chgData name="" userId="4df855aef7cffa4d" providerId="LiveId" clId="{969BC599-7E5E-4863-B42B-E91C0FA4F06F}" dt="2024-06-14T12:44:10.120" v="3023" actId="14100"/>
          <ac:spMkLst>
            <pc:docMk/>
            <pc:sldMk cId="4135790272" sldId="798"/>
            <ac:spMk id="13" creationId="{937EAE71-58DB-4969-A860-32B8C8178515}"/>
          </ac:spMkLst>
        </pc:spChg>
        <pc:spChg chg="add mod">
          <ac:chgData name="" userId="4df855aef7cffa4d" providerId="LiveId" clId="{969BC599-7E5E-4863-B42B-E91C0FA4F06F}" dt="2024-06-14T12:42:37.301" v="2980" actId="1076"/>
          <ac:spMkLst>
            <pc:docMk/>
            <pc:sldMk cId="4135790272" sldId="798"/>
            <ac:spMk id="15" creationId="{A20AEF0E-7962-4EBB-972F-DA9E4223FA99}"/>
          </ac:spMkLst>
        </pc:spChg>
        <pc:spChg chg="add mod">
          <ac:chgData name="" userId="4df855aef7cffa4d" providerId="LiveId" clId="{969BC599-7E5E-4863-B42B-E91C0FA4F06F}" dt="2024-06-14T12:42:16.602" v="2977" actId="1076"/>
          <ac:spMkLst>
            <pc:docMk/>
            <pc:sldMk cId="4135790272" sldId="798"/>
            <ac:spMk id="16" creationId="{0AD643F2-0E95-44AE-81EA-E504C4C9350F}"/>
          </ac:spMkLst>
        </pc:spChg>
        <pc:spChg chg="add mod">
          <ac:chgData name="" userId="4df855aef7cffa4d" providerId="LiveId" clId="{969BC599-7E5E-4863-B42B-E91C0FA4F06F}" dt="2024-06-14T12:44:23.301" v="3031" actId="1076"/>
          <ac:spMkLst>
            <pc:docMk/>
            <pc:sldMk cId="4135790272" sldId="798"/>
            <ac:spMk id="18" creationId="{1C401DB1-3C50-4D8A-AC0B-2D991C82D8CB}"/>
          </ac:spMkLst>
        </pc:spChg>
        <pc:spChg chg="add mod">
          <ac:chgData name="" userId="4df855aef7cffa4d" providerId="LiveId" clId="{969BC599-7E5E-4863-B42B-E91C0FA4F06F}" dt="2024-06-14T12:44:51.166" v="3040" actId="1035"/>
          <ac:spMkLst>
            <pc:docMk/>
            <pc:sldMk cId="4135790272" sldId="798"/>
            <ac:spMk id="19" creationId="{F273CE47-CF54-438F-890C-D00A11299F02}"/>
          </ac:spMkLst>
        </pc:spChg>
        <pc:spChg chg="add mod">
          <ac:chgData name="" userId="4df855aef7cffa4d" providerId="LiveId" clId="{969BC599-7E5E-4863-B42B-E91C0FA4F06F}" dt="2024-06-14T12:48:36.642" v="3129" actId="1076"/>
          <ac:spMkLst>
            <pc:docMk/>
            <pc:sldMk cId="4135790272" sldId="798"/>
            <ac:spMk id="20" creationId="{E68AE43A-B734-4C36-84A8-5EE9ABAD3DB0}"/>
          </ac:spMkLst>
        </pc:spChg>
        <pc:spChg chg="add mod">
          <ac:chgData name="" userId="4df855aef7cffa4d" providerId="LiveId" clId="{969BC599-7E5E-4863-B42B-E91C0FA4F06F}" dt="2024-06-14T12:48:53.515" v="3137" actId="20577"/>
          <ac:spMkLst>
            <pc:docMk/>
            <pc:sldMk cId="4135790272" sldId="798"/>
            <ac:spMk id="21" creationId="{1654D30D-5B66-41F2-B323-FD3FC484EABC}"/>
          </ac:spMkLst>
        </pc:spChg>
        <pc:picChg chg="add mod">
          <ac:chgData name="" userId="4df855aef7cffa4d" providerId="LiveId" clId="{969BC599-7E5E-4863-B42B-E91C0FA4F06F}" dt="2024-06-14T12:40:47.792" v="2934" actId="1076"/>
          <ac:picMkLst>
            <pc:docMk/>
            <pc:sldMk cId="4135790272" sldId="798"/>
            <ac:picMk id="2" creationId="{5F8727C4-12D3-4A78-BDBF-5B0C060C9A06}"/>
          </ac:picMkLst>
        </pc:picChg>
        <pc:picChg chg="add mod">
          <ac:chgData name="" userId="4df855aef7cffa4d" providerId="LiveId" clId="{969BC599-7E5E-4863-B42B-E91C0FA4F06F}" dt="2024-06-14T12:40:47.792" v="2934" actId="1076"/>
          <ac:picMkLst>
            <pc:docMk/>
            <pc:sldMk cId="4135790272" sldId="798"/>
            <ac:picMk id="10" creationId="{F1A0CFC3-65B7-401B-8C3C-C1E0FF76BDA4}"/>
          </ac:picMkLst>
        </pc:picChg>
        <pc:picChg chg="add mod">
          <ac:chgData name="" userId="4df855aef7cffa4d" providerId="LiveId" clId="{969BC599-7E5E-4863-B42B-E91C0FA4F06F}" dt="2024-06-14T12:40:47.792" v="2934" actId="1076"/>
          <ac:picMkLst>
            <pc:docMk/>
            <pc:sldMk cId="4135790272" sldId="798"/>
            <ac:picMk id="11" creationId="{19D88067-E1C0-49BE-BE2E-B288EC0233FF}"/>
          </ac:picMkLst>
        </pc:picChg>
        <pc:picChg chg="add mod">
          <ac:chgData name="" userId="4df855aef7cffa4d" providerId="LiveId" clId="{969BC599-7E5E-4863-B42B-E91C0FA4F06F}" dt="2024-06-14T12:42:37.301" v="2980" actId="1076"/>
          <ac:picMkLst>
            <pc:docMk/>
            <pc:sldMk cId="4135790272" sldId="798"/>
            <ac:picMk id="14" creationId="{07485AD1-F98F-48F8-9A6C-BD3B1FE84FB1}"/>
          </ac:picMkLst>
        </pc:picChg>
        <pc:picChg chg="add mod">
          <ac:chgData name="" userId="4df855aef7cffa4d" providerId="LiveId" clId="{969BC599-7E5E-4863-B42B-E91C0FA4F06F}" dt="2024-06-14T12:44:25.417" v="3032" actId="1076"/>
          <ac:picMkLst>
            <pc:docMk/>
            <pc:sldMk cId="4135790272" sldId="798"/>
            <ac:picMk id="17" creationId="{10C2472E-A50A-4A90-AFCF-AC24E80D4931}"/>
          </ac:picMkLst>
        </pc:picChg>
        <pc:picChg chg="add mod">
          <ac:chgData name="" userId="4df855aef7cffa4d" providerId="LiveId" clId="{969BC599-7E5E-4863-B42B-E91C0FA4F06F}" dt="2024-06-14T12:47:27.219" v="3123" actId="1076"/>
          <ac:picMkLst>
            <pc:docMk/>
            <pc:sldMk cId="4135790272" sldId="798"/>
            <ac:picMk id="22" creationId="{EF01EC22-F503-44C5-A9EE-B3C9E6F6D70C}"/>
          </ac:picMkLst>
        </pc:picChg>
      </pc:sldChg>
      <pc:sldChg chg="addSp modSp add del">
        <pc:chgData name="" userId="4df855aef7cffa4d" providerId="LiveId" clId="{969BC599-7E5E-4863-B42B-E91C0FA4F06F}" dt="2024-06-14T12:57:39.255" v="3222" actId="2696"/>
        <pc:sldMkLst>
          <pc:docMk/>
          <pc:sldMk cId="727900492" sldId="799"/>
        </pc:sldMkLst>
        <pc:spChg chg="add mod">
          <ac:chgData name="" userId="4df855aef7cffa4d" providerId="LiveId" clId="{969BC599-7E5E-4863-B42B-E91C0FA4F06F}" dt="2024-06-14T12:49:32.345" v="3178" actId="1076"/>
          <ac:spMkLst>
            <pc:docMk/>
            <pc:sldMk cId="727900492" sldId="799"/>
            <ac:spMk id="2" creationId="{A379135B-2A8C-4C16-8A82-E035C326A657}"/>
          </ac:spMkLst>
        </pc:spChg>
        <pc:spChg chg="add mod">
          <ac:chgData name="" userId="4df855aef7cffa4d" providerId="LiveId" clId="{969BC599-7E5E-4863-B42B-E91C0FA4F06F}" dt="2024-06-14T12:57:17.747" v="3221" actId="403"/>
          <ac:spMkLst>
            <pc:docMk/>
            <pc:sldMk cId="727900492" sldId="799"/>
            <ac:spMk id="3" creationId="{C91422B9-1556-421F-B256-58D3380C4A32}"/>
          </ac:spMkLst>
        </pc:spChg>
      </pc:sldChg>
    </pc:docChg>
  </pc:docChgLst>
  <pc:docChgLst>
    <pc:chgData userId="4df855aef7cffa4d" providerId="LiveId" clId="{AACC9107-73C1-4FE0-A22C-54762D11923E}"/>
    <pc:docChg chg="undo custSel delSld modSld">
      <pc:chgData name="" userId="4df855aef7cffa4d" providerId="LiveId" clId="{AACC9107-73C1-4FE0-A22C-54762D11923E}" dt="2024-06-13T09:39:43.185" v="37" actId="20577"/>
      <pc:docMkLst>
        <pc:docMk/>
      </pc:docMkLst>
      <pc:sldChg chg="del">
        <pc:chgData name="" userId="4df855aef7cffa4d" providerId="LiveId" clId="{AACC9107-73C1-4FE0-A22C-54762D11923E}" dt="2024-06-13T09:39:09.190" v="29" actId="2696"/>
        <pc:sldMkLst>
          <pc:docMk/>
          <pc:sldMk cId="1569296778" sldId="500"/>
        </pc:sldMkLst>
      </pc:sldChg>
      <pc:sldChg chg="modSp">
        <pc:chgData name="" userId="4df855aef7cffa4d" providerId="LiveId" clId="{AACC9107-73C1-4FE0-A22C-54762D11923E}" dt="2024-06-13T09:38:59.146" v="24" actId="404"/>
        <pc:sldMkLst>
          <pc:docMk/>
          <pc:sldMk cId="849079194" sldId="519"/>
        </pc:sldMkLst>
        <pc:spChg chg="mod">
          <ac:chgData name="" userId="4df855aef7cffa4d" providerId="LiveId" clId="{AACC9107-73C1-4FE0-A22C-54762D11923E}" dt="2024-06-13T09:38:59.146" v="24" actId="404"/>
          <ac:spMkLst>
            <pc:docMk/>
            <pc:sldMk cId="849079194" sldId="519"/>
            <ac:spMk id="3" creationId="{69A88164-861B-44C5-80D9-C6730456F4BF}"/>
          </ac:spMkLst>
        </pc:spChg>
        <pc:spChg chg="mod">
          <ac:chgData name="" userId="4df855aef7cffa4d" providerId="LiveId" clId="{AACC9107-73C1-4FE0-A22C-54762D11923E}" dt="2024-06-13T09:37:44.639" v="3" actId="20577"/>
          <ac:spMkLst>
            <pc:docMk/>
            <pc:sldMk cId="849079194" sldId="519"/>
            <ac:spMk id="4" creationId="{786C4F06-5C97-A9FD-97A2-6FD685FC7DE3}"/>
          </ac:spMkLst>
        </pc:spChg>
        <pc:spChg chg="mod">
          <ac:chgData name="" userId="4df855aef7cffa4d" providerId="LiveId" clId="{AACC9107-73C1-4FE0-A22C-54762D11923E}" dt="2024-06-13T09:38:30.830" v="14" actId="1076"/>
          <ac:spMkLst>
            <pc:docMk/>
            <pc:sldMk cId="849079194" sldId="519"/>
            <ac:spMk id="6" creationId="{E1CB64D1-48BC-4AED-A444-CDAF33717AEA}"/>
          </ac:spMkLst>
        </pc:spChg>
        <pc:picChg chg="mod">
          <ac:chgData name="" userId="4df855aef7cffa4d" providerId="LiveId" clId="{AACC9107-73C1-4FE0-A22C-54762D11923E}" dt="2024-06-13T09:38:02.071" v="7" actId="1076"/>
          <ac:picMkLst>
            <pc:docMk/>
            <pc:sldMk cId="849079194" sldId="519"/>
            <ac:picMk id="10" creationId="{DE2E433B-D99B-FC72-551E-62AC8242DB56}"/>
          </ac:picMkLst>
        </pc:picChg>
      </pc:sldChg>
      <pc:sldChg chg="delSp modSp">
        <pc:chgData name="" userId="4df855aef7cffa4d" providerId="LiveId" clId="{AACC9107-73C1-4FE0-A22C-54762D11923E}" dt="2024-06-13T09:39:43.185" v="37" actId="20577"/>
        <pc:sldMkLst>
          <pc:docMk/>
          <pc:sldMk cId="980143643" sldId="793"/>
        </pc:sldMkLst>
        <pc:spChg chg="del">
          <ac:chgData name="" userId="4df855aef7cffa4d" providerId="LiveId" clId="{AACC9107-73C1-4FE0-A22C-54762D11923E}" dt="2024-06-13T09:39:37.140" v="36" actId="478"/>
          <ac:spMkLst>
            <pc:docMk/>
            <pc:sldMk cId="980143643" sldId="793"/>
            <ac:spMk id="2" creationId="{650C5499-6036-4270-9737-C0139A316415}"/>
          </ac:spMkLst>
        </pc:spChg>
        <pc:spChg chg="del">
          <ac:chgData name="" userId="4df855aef7cffa4d" providerId="LiveId" clId="{AACC9107-73C1-4FE0-A22C-54762D11923E}" dt="2024-06-13T09:39:35.275" v="35" actId="478"/>
          <ac:spMkLst>
            <pc:docMk/>
            <pc:sldMk cId="980143643" sldId="793"/>
            <ac:spMk id="7" creationId="{66A1B267-2BF1-49D9-A3CF-03D52D19F59B}"/>
          </ac:spMkLst>
        </pc:spChg>
        <pc:spChg chg="del">
          <ac:chgData name="" userId="4df855aef7cffa4d" providerId="LiveId" clId="{AACC9107-73C1-4FE0-A22C-54762D11923E}" dt="2024-06-13T09:39:35.275" v="35" actId="478"/>
          <ac:spMkLst>
            <pc:docMk/>
            <pc:sldMk cId="980143643" sldId="793"/>
            <ac:spMk id="8" creationId="{C47332D1-227C-43D7-8A13-E0BD8D5A67FD}"/>
          </ac:spMkLst>
        </pc:spChg>
        <pc:spChg chg="del">
          <ac:chgData name="" userId="4df855aef7cffa4d" providerId="LiveId" clId="{AACC9107-73C1-4FE0-A22C-54762D11923E}" dt="2024-06-13T09:39:35.275" v="35" actId="478"/>
          <ac:spMkLst>
            <pc:docMk/>
            <pc:sldMk cId="980143643" sldId="793"/>
            <ac:spMk id="9" creationId="{8325682E-1519-4A79-A03A-5F220E01981D}"/>
          </ac:spMkLst>
        </pc:spChg>
        <pc:spChg chg="del">
          <ac:chgData name="" userId="4df855aef7cffa4d" providerId="LiveId" clId="{AACC9107-73C1-4FE0-A22C-54762D11923E}" dt="2024-06-13T09:39:35.275" v="35" actId="478"/>
          <ac:spMkLst>
            <pc:docMk/>
            <pc:sldMk cId="980143643" sldId="793"/>
            <ac:spMk id="10" creationId="{1AAAD09D-40CC-4DD7-AAAB-404BF6042165}"/>
          </ac:spMkLst>
        </pc:spChg>
        <pc:spChg chg="del">
          <ac:chgData name="" userId="4df855aef7cffa4d" providerId="LiveId" clId="{AACC9107-73C1-4FE0-A22C-54762D11923E}" dt="2024-06-13T09:39:35.275" v="35" actId="478"/>
          <ac:spMkLst>
            <pc:docMk/>
            <pc:sldMk cId="980143643" sldId="793"/>
            <ac:spMk id="11" creationId="{0471616C-DBC0-47E4-BF2A-7D8FDE42327D}"/>
          </ac:spMkLst>
        </pc:spChg>
        <pc:spChg chg="mod">
          <ac:chgData name="" userId="4df855aef7cffa4d" providerId="LiveId" clId="{AACC9107-73C1-4FE0-A22C-54762D11923E}" dt="2024-06-13T09:39:43.185" v="37" actId="20577"/>
          <ac:spMkLst>
            <pc:docMk/>
            <pc:sldMk cId="980143643" sldId="793"/>
            <ac:spMk id="12" creationId="{ADAADF98-9D01-8FC8-D6BE-59ECC4E5CCA4}"/>
          </ac:spMkLst>
        </pc:spChg>
        <pc:spChg chg="mod">
          <ac:chgData name="" userId="4df855aef7cffa4d" providerId="LiveId" clId="{AACC9107-73C1-4FE0-A22C-54762D11923E}" dt="2024-06-13T09:39:29.649" v="34" actId="14100"/>
          <ac:spMkLst>
            <pc:docMk/>
            <pc:sldMk cId="980143643" sldId="793"/>
            <ac:spMk id="13" creationId="{046E2186-6126-4D61-B668-0425D3820633}"/>
          </ac:spMkLst>
        </pc:spChg>
        <pc:spChg chg="del">
          <ac:chgData name="" userId="4df855aef7cffa4d" providerId="LiveId" clId="{AACC9107-73C1-4FE0-A22C-54762D11923E}" dt="2024-06-13T09:39:35.275" v="35" actId="478"/>
          <ac:spMkLst>
            <pc:docMk/>
            <pc:sldMk cId="980143643" sldId="793"/>
            <ac:spMk id="14" creationId="{A6830989-DC49-4273-BD5D-1AD617DAB2A8}"/>
          </ac:spMkLst>
        </pc:spChg>
        <pc:spChg chg="del">
          <ac:chgData name="" userId="4df855aef7cffa4d" providerId="LiveId" clId="{AACC9107-73C1-4FE0-A22C-54762D11923E}" dt="2024-06-13T09:39:35.275" v="35" actId="478"/>
          <ac:spMkLst>
            <pc:docMk/>
            <pc:sldMk cId="980143643" sldId="793"/>
            <ac:spMk id="15" creationId="{2C5B66CC-609F-492D-A783-036C8D4D47FC}"/>
          </ac:spMkLst>
        </pc:spChg>
        <pc:spChg chg="del">
          <ac:chgData name="" userId="4df855aef7cffa4d" providerId="LiveId" clId="{AACC9107-73C1-4FE0-A22C-54762D11923E}" dt="2024-06-13T09:39:35.275" v="35" actId="478"/>
          <ac:spMkLst>
            <pc:docMk/>
            <pc:sldMk cId="980143643" sldId="793"/>
            <ac:spMk id="16" creationId="{567C2FA2-2583-42FC-9AD7-A31E51E0C716}"/>
          </ac:spMkLst>
        </pc:spChg>
      </pc:sldChg>
      <pc:sldChg chg="del">
        <pc:chgData name="" userId="4df855aef7cffa4d" providerId="LiveId" clId="{AACC9107-73C1-4FE0-A22C-54762D11923E}" dt="2024-06-13T09:39:08.173" v="27" actId="2696"/>
        <pc:sldMkLst>
          <pc:docMk/>
          <pc:sldMk cId="1141180423" sldId="795"/>
        </pc:sldMkLst>
      </pc:sldChg>
      <pc:sldChg chg="del">
        <pc:chgData name="" userId="4df855aef7cffa4d" providerId="LiveId" clId="{AACC9107-73C1-4FE0-A22C-54762D11923E}" dt="2024-06-13T09:39:07.713" v="25" actId="2696"/>
        <pc:sldMkLst>
          <pc:docMk/>
          <pc:sldMk cId="3967327408" sldId="797"/>
        </pc:sldMkLst>
      </pc:sldChg>
      <pc:sldChg chg="del">
        <pc:chgData name="" userId="4df855aef7cffa4d" providerId="LiveId" clId="{AACC9107-73C1-4FE0-A22C-54762D11923E}" dt="2024-06-13T09:39:07.933" v="26" actId="2696"/>
        <pc:sldMkLst>
          <pc:docMk/>
          <pc:sldMk cId="369476176" sldId="798"/>
        </pc:sldMkLst>
      </pc:sldChg>
      <pc:sldChg chg="del">
        <pc:chgData name="" userId="4df855aef7cffa4d" providerId="LiveId" clId="{AACC9107-73C1-4FE0-A22C-54762D11923E}" dt="2024-06-13T09:39:08.572" v="28" actId="2696"/>
        <pc:sldMkLst>
          <pc:docMk/>
          <pc:sldMk cId="303388606" sldId="79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413EB-2A0A-4433-BCDF-7141E090F69A}" type="datetimeFigureOut">
              <a:rPr kumimoji="1" lang="ja-JP" altLang="en-US" smtClean="0"/>
              <a:t>2024/6/14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ABBE0-C73F-4512-A465-66645E7D8E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878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ABBE0-C73F-4512-A465-66645E7D8E7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1513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ABBE0-C73F-4512-A465-66645E7D8E74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2870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646A4A-EA60-49CF-8206-7E8B64456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88839E6-A475-4CF6-A9B7-A88F0C828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3684F2-79E3-4F1D-B4E3-99EBEB85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6/14/2024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28DC60-CECA-49A2-BB3A-DDCCA285E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954CD7-8A77-45AB-9D20-8CFA3BBB6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420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656BB5-F310-473B-9B2C-4E20C788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0DAEA47-9A36-4A9B-9857-B19329265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C3A902-6FB4-44A5-8B65-D373FCF9E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6/14/2024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6730A9-319B-431A-8688-81A55F35A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D881AC2-1A16-4C78-8405-DAB188694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47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6A5275F-1F76-4E1B-BFE9-F08DE69567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79B048A-259C-42DB-BF56-D5A9C9DF9F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6C627B-BB56-4ECA-BFA8-529ECA95C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6/14/2024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BCE285-B3C6-43AE-9D82-1A0E0E042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9DB613-2836-4C82-9B0C-2BD7491B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38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DF7438-F587-4B7F-A265-ED56F46EF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F91A7D-3679-4EA2-A73C-9CCD27721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4EA972A-1779-4072-BB94-D71DBCF7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6/14/2024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4D711E-92D0-45B0-9F09-10AC6BAB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6E0969-16C3-4ABA-B48B-10FBB1F73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0126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222AA8-AD20-45F7-8D1C-58949B9A9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8C670FF-85D7-45EE-91CB-553C158EB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FE12B5-0A3E-4D87-9706-DCAF3724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6/14/2024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3B4566-5828-4349-A9F5-88CE4CC30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7D8DA5-8052-4519-A23E-EFDF42C63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856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F48BF9-C1F3-416D-ABFD-01A4CDC8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E93771-F7D0-43C8-8208-D95EF4D36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A37D357-1EFF-40D7-8D39-B2C1E1114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872A467-76CF-4EE9-9848-141C2249F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6/14/2024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1DA1E76-EB1F-4CA5-BF00-46F17F4F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E4311B5-903D-4F73-9668-E1880C05B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4194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59B92B-F3F5-421E-9451-F19CDFEED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3E1B7C0-CB09-4529-994E-7647C7FBA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19CD62E-3967-48DB-86E4-950E6F5F5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F566275-1DD5-4023-88B9-4EEE1B2BC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5CA031-362B-4BD3-9874-3E3B4E16EE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1C73746-A991-49EC-A1AB-D3788AAB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6/14/2024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A7C6E36-A6C2-45E8-B9FC-8E263DAAF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9A3C27D-DC03-4EDD-9648-2F589C0EB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408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592318-029B-4001-A589-FF4A09E4E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6350880-9AEB-48DE-8EC2-A06D57920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6/14/2024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0FCEC89-D104-4847-98BA-8AE6D3C7E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6A56B45-19A7-4992-8DDB-4DE78B4AF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727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6545514-5791-4221-8EBC-50A364866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6/14/2024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972913C-4D54-4DB0-AFAD-1A02F7684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A69A3D-9E75-4679-B073-9F4BB04A9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60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238F06-1B49-4B45-849F-0453C365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E4383B3-4EFB-49BC-94B4-0A9BABEA2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EB91E51-153F-48BF-8FA6-45C33455E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8D7ED5D-ABDF-4C52-A254-75CD6DFF0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6/14/2024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3D50F03-53C6-414D-8AC0-FC70B1399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C9B7B58-F779-4FEA-B4CC-F85A5109A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170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DC946B-C09A-4C4C-BB5D-8E6B14244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4BFC9E0-1AA9-4C7F-8A94-EC4AEB6D9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1979B9B-AFB3-439A-ABA4-770D9A9DC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837B72-18CD-4FEC-9BD2-B34AF6D8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6/14/2024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79CE84C-C093-454F-AB96-5565F9D1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30C4A3-4DAD-4AB3-A7CB-A0D28627A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476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7ECF54D-977F-42CE-AE42-C082BE7D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5B1350E-CC79-4860-B1F0-105926899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09CEB8-1531-4685-B137-C3C53FCC0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DE7A5-555C-B842-82E9-F47A00B76E37}" type="datetimeFigureOut">
              <a:rPr kumimoji="1" lang="en-US" altLang="ja-JP" smtClean="0"/>
              <a:t>6/14/2024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F9CDE1-FAE5-4A03-9D80-99E7E32BA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BCDD20-110C-4879-A12F-274852C3F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245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DE2E433B-D99B-FC72-551E-62AC8242D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544" cy="68580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9A88164-861B-44C5-80D9-C6730456F4BF}"/>
              </a:ext>
            </a:extLst>
          </p:cNvPr>
          <p:cNvSpPr/>
          <p:nvPr/>
        </p:nvSpPr>
        <p:spPr>
          <a:xfrm>
            <a:off x="257174" y="1787935"/>
            <a:ext cx="1167765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96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内乱の１世紀①</a:t>
            </a:r>
            <a:endParaRPr lang="en-US" altLang="ja-JP" sz="96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pPr algn="ctr"/>
            <a:r>
              <a:rPr lang="ja-JP" altLang="en-US" sz="80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（改革の失敗と反乱）</a:t>
            </a:r>
            <a:endParaRPr lang="en-US" altLang="ja-JP" sz="80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</p:txBody>
      </p:sp>
      <p:sp>
        <p:nvSpPr>
          <p:cNvPr id="4" name="正方形/長方形 2">
            <a:extLst>
              <a:ext uri="{FF2B5EF4-FFF2-40B4-BE49-F238E27FC236}">
                <a16:creationId xmlns:a16="http://schemas.microsoft.com/office/drawing/2014/main" id="{786C4F06-5C97-A9FD-97A2-6FD685FC7DE3}"/>
              </a:ext>
            </a:extLst>
          </p:cNvPr>
          <p:cNvSpPr/>
          <p:nvPr/>
        </p:nvSpPr>
        <p:spPr>
          <a:xfrm>
            <a:off x="-1" y="114806"/>
            <a:ext cx="10982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グシャの世界史探究授業　ローマ⑤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1CB64D1-48BC-4AED-A444-CDAF33717AEA}"/>
              </a:ext>
            </a:extLst>
          </p:cNvPr>
          <p:cNvSpPr txBox="1"/>
          <p:nvPr/>
        </p:nvSpPr>
        <p:spPr>
          <a:xfrm>
            <a:off x="-1" y="5234452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u="sng" dirty="0">
                <a:uFill>
                  <a:solidFill>
                    <a:srgbClr val="FFFF00"/>
                  </a:solidFill>
                </a:uFill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ローマの内乱はどのようにして起きたのか？</a:t>
            </a:r>
          </a:p>
        </p:txBody>
      </p:sp>
    </p:spTree>
    <p:extLst>
      <p:ext uri="{BB962C8B-B14F-4D97-AF65-F5344CB8AC3E}">
        <p14:creationId xmlns:p14="http://schemas.microsoft.com/office/powerpoint/2010/main" val="849079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5BB9943-A829-4426-8AA2-C6723BB98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99" y="2116717"/>
            <a:ext cx="3644415" cy="3496904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1AB1CBF-4001-464A-8DEC-3411FBAEBACC}"/>
              </a:ext>
            </a:extLst>
          </p:cNvPr>
          <p:cNvSpPr/>
          <p:nvPr/>
        </p:nvSpPr>
        <p:spPr>
          <a:xfrm>
            <a:off x="350267" y="5512954"/>
            <a:ext cx="3660247" cy="7249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rgbClr val="00B0F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スパルタクス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A5A68C5-060B-4632-BFF1-F1DD34934881}"/>
              </a:ext>
            </a:extLst>
          </p:cNvPr>
          <p:cNvSpPr/>
          <p:nvPr/>
        </p:nvSpPr>
        <p:spPr>
          <a:xfrm>
            <a:off x="6715126" y="887770"/>
            <a:ext cx="3022142" cy="7249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百人弱</a:t>
            </a:r>
            <a:r>
              <a:rPr kumimoji="1" lang="ja-JP" altLang="en-US" sz="36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が脱走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19F7E28-035F-4889-B0CA-8F812C76C8E9}"/>
              </a:ext>
            </a:extLst>
          </p:cNvPr>
          <p:cNvSpPr/>
          <p:nvPr/>
        </p:nvSpPr>
        <p:spPr>
          <a:xfrm>
            <a:off x="6715126" y="2268791"/>
            <a:ext cx="4386590" cy="7249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１０</a:t>
            </a:r>
            <a:r>
              <a:rPr kumimoji="1" lang="ja-JP" altLang="en-US" sz="36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万人以上に拡大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435CB76-0D8F-49C4-848D-78382C1C5901}"/>
              </a:ext>
            </a:extLst>
          </p:cNvPr>
          <p:cNvSpPr/>
          <p:nvPr/>
        </p:nvSpPr>
        <p:spPr>
          <a:xfrm>
            <a:off x="6715126" y="3641116"/>
            <a:ext cx="4386590" cy="7249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ローマ軍を蹴散らす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2346771-42F9-4FF9-BD65-4A83203D0030}"/>
              </a:ext>
            </a:extLst>
          </p:cNvPr>
          <p:cNvSpPr/>
          <p:nvPr/>
        </p:nvSpPr>
        <p:spPr>
          <a:xfrm>
            <a:off x="6715126" y="5629675"/>
            <a:ext cx="5213788" cy="11234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6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内部分裂によって弱体化</a:t>
            </a:r>
            <a:endParaRPr kumimoji="1" lang="en-US" altLang="ja-JP" sz="36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r"/>
            <a:r>
              <a:rPr lang="ja-JP" altLang="en-US" sz="36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→　鎮圧</a:t>
            </a:r>
            <a:endParaRPr kumimoji="1" lang="en-US" altLang="ja-JP" sz="36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2" name="矢印: 下 11">
            <a:extLst>
              <a:ext uri="{FF2B5EF4-FFF2-40B4-BE49-F238E27FC236}">
                <a16:creationId xmlns:a16="http://schemas.microsoft.com/office/drawing/2014/main" id="{D9E2D52A-1C94-43B1-915E-91503679DC19}"/>
              </a:ext>
            </a:extLst>
          </p:cNvPr>
          <p:cNvSpPr/>
          <p:nvPr/>
        </p:nvSpPr>
        <p:spPr>
          <a:xfrm>
            <a:off x="7780924" y="1699250"/>
            <a:ext cx="890546" cy="48297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矢印: 下 12">
            <a:extLst>
              <a:ext uri="{FF2B5EF4-FFF2-40B4-BE49-F238E27FC236}">
                <a16:creationId xmlns:a16="http://schemas.microsoft.com/office/drawing/2014/main" id="{B643809B-F429-4990-98B9-16B99D06917C}"/>
              </a:ext>
            </a:extLst>
          </p:cNvPr>
          <p:cNvSpPr/>
          <p:nvPr/>
        </p:nvSpPr>
        <p:spPr>
          <a:xfrm>
            <a:off x="7780924" y="3093792"/>
            <a:ext cx="890546" cy="48297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A29A2EC-6298-4A81-A10D-087AA1B6958F}"/>
              </a:ext>
            </a:extLst>
          </p:cNvPr>
          <p:cNvSpPr/>
          <p:nvPr/>
        </p:nvSpPr>
        <p:spPr>
          <a:xfrm>
            <a:off x="366099" y="1391800"/>
            <a:ext cx="1969346" cy="7249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剣闘士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21DF919-82BB-42A7-A11C-CFE3D18FBFE6}"/>
              </a:ext>
            </a:extLst>
          </p:cNvPr>
          <p:cNvSpPr/>
          <p:nvPr/>
        </p:nvSpPr>
        <p:spPr>
          <a:xfrm>
            <a:off x="158881" y="217862"/>
            <a:ext cx="6465203" cy="7249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スパルタクスの奴隷大反乱</a:t>
            </a:r>
          </a:p>
        </p:txBody>
      </p:sp>
      <p:sp>
        <p:nvSpPr>
          <p:cNvPr id="21" name="矢印: 下 20">
            <a:extLst>
              <a:ext uri="{FF2B5EF4-FFF2-40B4-BE49-F238E27FC236}">
                <a16:creationId xmlns:a16="http://schemas.microsoft.com/office/drawing/2014/main" id="{DAA8BEAA-0C61-434E-940B-A268BE76E989}"/>
              </a:ext>
            </a:extLst>
          </p:cNvPr>
          <p:cNvSpPr/>
          <p:nvPr/>
        </p:nvSpPr>
        <p:spPr>
          <a:xfrm>
            <a:off x="7780924" y="4451695"/>
            <a:ext cx="890546" cy="1123491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吹き出し: 四角形 21">
            <a:extLst>
              <a:ext uri="{FF2B5EF4-FFF2-40B4-BE49-F238E27FC236}">
                <a16:creationId xmlns:a16="http://schemas.microsoft.com/office/drawing/2014/main" id="{92AE13FC-DBC4-4C37-BDF7-7B7F40F9DBDD}"/>
              </a:ext>
            </a:extLst>
          </p:cNvPr>
          <p:cNvSpPr/>
          <p:nvPr/>
        </p:nvSpPr>
        <p:spPr>
          <a:xfrm>
            <a:off x="5253449" y="4630249"/>
            <a:ext cx="2142160" cy="724917"/>
          </a:xfrm>
          <a:prstGeom prst="wedgeRectCallout">
            <a:avLst>
              <a:gd name="adj1" fmla="val 69634"/>
              <a:gd name="adj2" fmla="val -249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約２年間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0A008B-9AD2-44CF-816F-4AB3A4E7D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9837" y="437905"/>
            <a:ext cx="1549313" cy="150283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7E08588-A7BB-4D3A-9086-9CB5696F6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0140" y="3299943"/>
            <a:ext cx="1301860" cy="121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15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7">
            <a:extLst>
              <a:ext uri="{FF2B5EF4-FFF2-40B4-BE49-F238E27FC236}">
                <a16:creationId xmlns:a16="http://schemas.microsoft.com/office/drawing/2014/main" id="{4CC56505-077E-4FFB-EB72-F9E488F9EFF2}"/>
              </a:ext>
            </a:extLst>
          </p:cNvPr>
          <p:cNvSpPr/>
          <p:nvPr/>
        </p:nvSpPr>
        <p:spPr>
          <a:xfrm>
            <a:off x="235090" y="58820"/>
            <a:ext cx="11790333" cy="66502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46E2186-6126-4D61-B668-0425D3820633}"/>
              </a:ext>
            </a:extLst>
          </p:cNvPr>
          <p:cNvSpPr txBox="1"/>
          <p:nvPr/>
        </p:nvSpPr>
        <p:spPr>
          <a:xfrm>
            <a:off x="245364" y="60661"/>
            <a:ext cx="800478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内乱の１世紀①（改革の失敗と反乱）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73749" y="1571406"/>
            <a:ext cx="3560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lang="ja-JP" altLang="en-US" sz="3200" dirty="0">
                <a:solidFill>
                  <a:srgbClr val="00B0F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グラックス兄弟</a:t>
            </a:r>
            <a:endParaRPr lang="en-US" altLang="ja-JP" sz="3200" dirty="0">
              <a:solidFill>
                <a:srgbClr val="00B0F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DAADF98-9D01-8FC8-D6BE-59ECC4E5CCA4}"/>
              </a:ext>
            </a:extLst>
          </p:cNvPr>
          <p:cNvSpPr/>
          <p:nvPr/>
        </p:nvSpPr>
        <p:spPr>
          <a:xfrm>
            <a:off x="384381" y="790941"/>
            <a:ext cx="4421536" cy="57522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ja-JP" altLang="en-US" sz="32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グラックス兄弟の改革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2CDD4A8-BE60-4922-B15D-012E033C7C75}"/>
              </a:ext>
            </a:extLst>
          </p:cNvPr>
          <p:cNvSpPr txBox="1"/>
          <p:nvPr/>
        </p:nvSpPr>
        <p:spPr>
          <a:xfrm>
            <a:off x="3756566" y="1571405"/>
            <a:ext cx="7450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：中小農民没落を危惧して改革</a:t>
            </a:r>
            <a:endParaRPr lang="en-US" altLang="ja-JP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9D9FC09-E4C1-42C9-AFD9-090153A4BF91}"/>
              </a:ext>
            </a:extLst>
          </p:cNvPr>
          <p:cNvSpPr txBox="1"/>
          <p:nvPr/>
        </p:nvSpPr>
        <p:spPr>
          <a:xfrm>
            <a:off x="4504660" y="2129035"/>
            <a:ext cx="7687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→　急進的な改革で反対派によって失敗</a:t>
            </a:r>
            <a:endParaRPr lang="en-US" altLang="ja-JP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D4164C1-5D89-4DB5-A7CB-300FAC23A58E}"/>
              </a:ext>
            </a:extLst>
          </p:cNvPr>
          <p:cNvSpPr/>
          <p:nvPr/>
        </p:nvSpPr>
        <p:spPr>
          <a:xfrm>
            <a:off x="384381" y="2859994"/>
            <a:ext cx="2890447" cy="57522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ja-JP" altLang="en-US" sz="3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内乱の１世紀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D2AE9D9-C537-4D81-85F9-FE86B3B5CE56}"/>
              </a:ext>
            </a:extLst>
          </p:cNvPr>
          <p:cNvSpPr txBox="1"/>
          <p:nvPr/>
        </p:nvSpPr>
        <p:spPr>
          <a:xfrm>
            <a:off x="384381" y="3498432"/>
            <a:ext cx="8887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・派閥争い：無産市民の私兵化で派閥闘争激化</a:t>
            </a:r>
            <a:endParaRPr lang="en-US" altLang="ja-JP" sz="3200" dirty="0">
              <a:solidFill>
                <a:srgbClr val="00B0F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1BD065F-3FEF-45E3-97DF-1148636B4485}"/>
              </a:ext>
            </a:extLst>
          </p:cNvPr>
          <p:cNvSpPr txBox="1"/>
          <p:nvPr/>
        </p:nvSpPr>
        <p:spPr>
          <a:xfrm>
            <a:off x="2820069" y="4056062"/>
            <a:ext cx="7110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FF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平民派</a:t>
            </a: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：</a:t>
            </a:r>
            <a:r>
              <a:rPr lang="ja-JP" altLang="en-US" sz="3200" dirty="0">
                <a:solidFill>
                  <a:srgbClr val="00B0F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マリウス</a:t>
            </a: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en-US" altLang="ja-JP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VS</a:t>
            </a: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dirty="0">
                <a:solidFill>
                  <a:srgbClr val="FFFF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閥族派</a:t>
            </a: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：</a:t>
            </a:r>
            <a:r>
              <a:rPr lang="ja-JP" altLang="en-US" sz="3200" dirty="0">
                <a:solidFill>
                  <a:srgbClr val="00B0F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スラ</a:t>
            </a:r>
            <a:endParaRPr lang="en-US" altLang="ja-JP" sz="3200" dirty="0">
              <a:solidFill>
                <a:srgbClr val="00B0F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A46A033-A78A-49BE-BF81-21FBCD7A770C}"/>
              </a:ext>
            </a:extLst>
          </p:cNvPr>
          <p:cNvSpPr txBox="1"/>
          <p:nvPr/>
        </p:nvSpPr>
        <p:spPr>
          <a:xfrm>
            <a:off x="384381" y="4659411"/>
            <a:ext cx="9684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・同盟市戦争：ローマ市民権を求めて同盟市が反乱</a:t>
            </a:r>
            <a:endParaRPr lang="en-US" altLang="ja-JP" sz="3200" dirty="0">
              <a:solidFill>
                <a:srgbClr val="00B0F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0E38CEC-DD9B-429C-B64A-1EFE515A61C0}"/>
              </a:ext>
            </a:extLst>
          </p:cNvPr>
          <p:cNvSpPr txBox="1"/>
          <p:nvPr/>
        </p:nvSpPr>
        <p:spPr>
          <a:xfrm>
            <a:off x="3945113" y="5217041"/>
            <a:ext cx="8088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→　イタリア半島の全自由民に市民権付与</a:t>
            </a:r>
            <a:endParaRPr lang="en-US" altLang="ja-JP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8EF78C7-2097-48BC-9505-67AEADC4B50D}"/>
              </a:ext>
            </a:extLst>
          </p:cNvPr>
          <p:cNvSpPr txBox="1"/>
          <p:nvPr/>
        </p:nvSpPr>
        <p:spPr>
          <a:xfrm>
            <a:off x="384381" y="5774671"/>
            <a:ext cx="10949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lang="ja-JP" altLang="en-US" sz="3200" dirty="0">
                <a:solidFill>
                  <a:srgbClr val="00B0F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スパルタクス</a:t>
            </a: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の大奴隷反乱：剣闘士による大反乱</a:t>
            </a:r>
            <a:endParaRPr lang="en-US" altLang="ja-JP" sz="3200" dirty="0">
              <a:solidFill>
                <a:srgbClr val="00B0F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0143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">
            <a:extLst>
              <a:ext uri="{FF2B5EF4-FFF2-40B4-BE49-F238E27FC236}">
                <a16:creationId xmlns:a16="http://schemas.microsoft.com/office/drawing/2014/main" id="{662BF26B-52E2-B196-E464-10433B0AC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84" y="995125"/>
            <a:ext cx="12201684" cy="4867750"/>
          </a:xfrm>
          <a:prstGeom prst="rect">
            <a:avLst/>
          </a:prstGeom>
        </p:spPr>
      </p:pic>
      <p:sp>
        <p:nvSpPr>
          <p:cNvPr id="7" name="吹き出し: 四角形 6">
            <a:extLst>
              <a:ext uri="{FF2B5EF4-FFF2-40B4-BE49-F238E27FC236}">
                <a16:creationId xmlns:a16="http://schemas.microsoft.com/office/drawing/2014/main" id="{AAD09AF2-3EFA-B1AC-40D3-04F640207D6B}"/>
              </a:ext>
            </a:extLst>
          </p:cNvPr>
          <p:cNvSpPr/>
          <p:nvPr/>
        </p:nvSpPr>
        <p:spPr>
          <a:xfrm>
            <a:off x="6533753" y="4752606"/>
            <a:ext cx="1028699" cy="500384"/>
          </a:xfrm>
          <a:prstGeom prst="wedgeRectCallout">
            <a:avLst>
              <a:gd name="adj1" fmla="val 68548"/>
              <a:gd name="adj2" fmla="val -3092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ここ</a:t>
            </a:r>
            <a:endParaRPr lang="ja-JP" altLang="en-US" sz="32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9B2CEE2-A119-45DD-A9CD-4FAD345C6C33}"/>
              </a:ext>
            </a:extLst>
          </p:cNvPr>
          <p:cNvSpPr txBox="1"/>
          <p:nvPr/>
        </p:nvSpPr>
        <p:spPr>
          <a:xfrm>
            <a:off x="8040650" y="5862875"/>
            <a:ext cx="416103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資料：</a:t>
            </a:r>
            <a:r>
              <a:rPr kumimoji="1" lang="en-US" altLang="ja-JP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kumimoji="1" lang="ja-JP" altLang="en-US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詳説世界史研究</a:t>
            </a:r>
            <a:r>
              <a:rPr kumimoji="1" lang="en-US" altLang="ja-JP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</a:t>
            </a:r>
            <a:r>
              <a:rPr kumimoji="1" lang="ja-JP" altLang="en-US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山川出版社</a:t>
            </a:r>
          </a:p>
        </p:txBody>
      </p:sp>
      <p:sp>
        <p:nvSpPr>
          <p:cNvPr id="3" name="フレーム 2">
            <a:extLst>
              <a:ext uri="{FF2B5EF4-FFF2-40B4-BE49-F238E27FC236}">
                <a16:creationId xmlns:a16="http://schemas.microsoft.com/office/drawing/2014/main" id="{1140DEB7-E073-426C-BB8E-70D4CB672700}"/>
              </a:ext>
            </a:extLst>
          </p:cNvPr>
          <p:cNvSpPr/>
          <p:nvPr/>
        </p:nvSpPr>
        <p:spPr>
          <a:xfrm>
            <a:off x="7793665" y="2259597"/>
            <a:ext cx="927469" cy="3603278"/>
          </a:xfrm>
          <a:prstGeom prst="frame">
            <a:avLst>
              <a:gd name="adj1" fmla="val 1119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719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FA3A6B55-CB65-4760-8FEE-06C4A5486C20}"/>
              </a:ext>
            </a:extLst>
          </p:cNvPr>
          <p:cNvSpPr/>
          <p:nvPr/>
        </p:nvSpPr>
        <p:spPr>
          <a:xfrm>
            <a:off x="7365599" y="180201"/>
            <a:ext cx="4455321" cy="3543663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143837" y="171811"/>
            <a:ext cx="6181209" cy="3543663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右矢印 4"/>
          <p:cNvSpPr/>
          <p:nvPr/>
        </p:nvSpPr>
        <p:spPr>
          <a:xfrm>
            <a:off x="2100467" y="1432219"/>
            <a:ext cx="2023706" cy="89036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2568316" y="163421"/>
            <a:ext cx="818146" cy="3552053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長期の征服戦争</a:t>
            </a:r>
            <a:endParaRPr kumimoji="1" lang="ja-JP" altLang="en-US" sz="32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364" y="881580"/>
            <a:ext cx="1773419" cy="188161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969056" y="2639902"/>
            <a:ext cx="221381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無産市民</a:t>
            </a:r>
            <a:endParaRPr kumimoji="1" lang="en-US" altLang="ja-JP" sz="36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1" name="右矢印 10"/>
          <p:cNvSpPr/>
          <p:nvPr/>
        </p:nvSpPr>
        <p:spPr>
          <a:xfrm>
            <a:off x="6444561" y="1420751"/>
            <a:ext cx="801523" cy="103739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4813" y="620189"/>
            <a:ext cx="2529423" cy="2254349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7635845" y="2623345"/>
            <a:ext cx="3906570" cy="7743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市民軍の弱体化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52EBA204-3CA6-443A-BEF6-DFA1BE7D2B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080" y="986261"/>
            <a:ext cx="1782276" cy="178227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1F97FF5-D29B-13BB-F8F1-E596F375F7C7}"/>
              </a:ext>
            </a:extLst>
          </p:cNvPr>
          <p:cNvSpPr txBox="1"/>
          <p:nvPr/>
        </p:nvSpPr>
        <p:spPr>
          <a:xfrm>
            <a:off x="251565" y="2639902"/>
            <a:ext cx="202130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中小農民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B17236BD-5E1A-42EB-BE62-D1FEE2DD62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2504" y="1296654"/>
            <a:ext cx="1729911" cy="1285585"/>
          </a:xfrm>
          <a:prstGeom prst="rect">
            <a:avLst/>
          </a:prstGeom>
        </p:spPr>
      </p:pic>
      <p:pic>
        <p:nvPicPr>
          <p:cNvPr id="18" name="図 2">
            <a:extLst>
              <a:ext uri="{FF2B5EF4-FFF2-40B4-BE49-F238E27FC236}">
                <a16:creationId xmlns:a16="http://schemas.microsoft.com/office/drawing/2014/main" id="{30420299-44C6-4BE2-A581-2D1789D1FA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37" y="3873931"/>
            <a:ext cx="4148011" cy="2820648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929EB8F-37E2-4871-96F2-FDD59AB3774D}"/>
              </a:ext>
            </a:extLst>
          </p:cNvPr>
          <p:cNvSpPr txBox="1"/>
          <p:nvPr/>
        </p:nvSpPr>
        <p:spPr>
          <a:xfrm>
            <a:off x="143837" y="5938947"/>
            <a:ext cx="4170612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00B0F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グラックス兄弟</a:t>
            </a:r>
          </a:p>
        </p:txBody>
      </p:sp>
      <p:sp>
        <p:nvSpPr>
          <p:cNvPr id="22" name="吹き出し: 四角形 21">
            <a:extLst>
              <a:ext uri="{FF2B5EF4-FFF2-40B4-BE49-F238E27FC236}">
                <a16:creationId xmlns:a16="http://schemas.microsoft.com/office/drawing/2014/main" id="{DE47569F-60AC-49C9-B203-5EE232D48A03}"/>
              </a:ext>
            </a:extLst>
          </p:cNvPr>
          <p:cNvSpPr/>
          <p:nvPr/>
        </p:nvSpPr>
        <p:spPr>
          <a:xfrm>
            <a:off x="3792740" y="4134946"/>
            <a:ext cx="5882888" cy="715839"/>
          </a:xfrm>
          <a:prstGeom prst="wedgeRectCallout">
            <a:avLst>
              <a:gd name="adj1" fmla="val -58482"/>
              <a:gd name="adj2" fmla="val -2349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貧民問題を解決しないと！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0DCD29F-C2AD-4808-9D8C-74BB4FB8C5DB}"/>
              </a:ext>
            </a:extLst>
          </p:cNvPr>
          <p:cNvSpPr txBox="1"/>
          <p:nvPr/>
        </p:nvSpPr>
        <p:spPr>
          <a:xfrm>
            <a:off x="7316804" y="5033224"/>
            <a:ext cx="2865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→　改革へ</a:t>
            </a:r>
          </a:p>
        </p:txBody>
      </p:sp>
    </p:spTree>
    <p:extLst>
      <p:ext uri="{BB962C8B-B14F-4D97-AF65-F5344CB8AC3E}">
        <p14:creationId xmlns:p14="http://schemas.microsoft.com/office/powerpoint/2010/main" val="3726234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58AEE9C-4C12-459A-A30F-928C2EE85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8430"/>
            <a:ext cx="2119333" cy="237603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F6D8E75-4A66-4BF7-838D-B5CBF2E4077E}"/>
              </a:ext>
            </a:extLst>
          </p:cNvPr>
          <p:cNvSpPr txBox="1"/>
          <p:nvPr/>
        </p:nvSpPr>
        <p:spPr>
          <a:xfrm>
            <a:off x="34027" y="170544"/>
            <a:ext cx="606197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グラックス（兄）の改革</a:t>
            </a:r>
          </a:p>
        </p:txBody>
      </p:sp>
      <p:sp>
        <p:nvSpPr>
          <p:cNvPr id="5" name="吹き出し: 四角形 4">
            <a:extLst>
              <a:ext uri="{FF2B5EF4-FFF2-40B4-BE49-F238E27FC236}">
                <a16:creationId xmlns:a16="http://schemas.microsoft.com/office/drawing/2014/main" id="{88DF4777-F22E-4CE7-8C7A-B485ABC7C9A4}"/>
              </a:ext>
            </a:extLst>
          </p:cNvPr>
          <p:cNvSpPr/>
          <p:nvPr/>
        </p:nvSpPr>
        <p:spPr>
          <a:xfrm>
            <a:off x="2538098" y="1088262"/>
            <a:ext cx="5882888" cy="1956368"/>
          </a:xfrm>
          <a:prstGeom prst="wedgeRectCallout">
            <a:avLst>
              <a:gd name="adj1" fmla="val -58796"/>
              <a:gd name="adj2" fmla="val -2642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0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・公有地の制限</a:t>
            </a:r>
            <a:endParaRPr kumimoji="1" lang="en-US" altLang="ja-JP" sz="40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lang="ja-JP" altLang="en-US" sz="40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・余分な土地は国へ返還</a:t>
            </a:r>
            <a:endParaRPr lang="en-US" altLang="ja-JP" sz="40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lang="ja-JP" altLang="en-US" sz="40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・無産市民に土地を分配</a:t>
            </a:r>
            <a:endParaRPr kumimoji="1" lang="ja-JP" altLang="en-US" sz="40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0B66F3A-BECF-41A3-AD2E-1970D9AF5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307" y="524487"/>
            <a:ext cx="1658679" cy="123571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BC7020F-A4E1-4276-AFCA-A33952FFA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3055" y="392749"/>
            <a:ext cx="1457182" cy="1423294"/>
          </a:xfrm>
          <a:prstGeom prst="rect">
            <a:avLst/>
          </a:prstGeom>
        </p:spPr>
      </p:pic>
      <p:sp>
        <p:nvSpPr>
          <p:cNvPr id="8" name="吹き出し: 左矢印 7">
            <a:extLst>
              <a:ext uri="{FF2B5EF4-FFF2-40B4-BE49-F238E27FC236}">
                <a16:creationId xmlns:a16="http://schemas.microsoft.com/office/drawing/2014/main" id="{E2A6AB62-BBE8-4D3D-BE10-5763E867D6BC}"/>
              </a:ext>
            </a:extLst>
          </p:cNvPr>
          <p:cNvSpPr/>
          <p:nvPr/>
        </p:nvSpPr>
        <p:spPr>
          <a:xfrm>
            <a:off x="8566037" y="379662"/>
            <a:ext cx="1244008" cy="2664968"/>
          </a:xfrm>
          <a:prstGeom prst="leftArrowCallou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農地改革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B0D190B-03DE-495D-BBB0-CC7311500081}"/>
              </a:ext>
            </a:extLst>
          </p:cNvPr>
          <p:cNvSpPr/>
          <p:nvPr/>
        </p:nvSpPr>
        <p:spPr>
          <a:xfrm>
            <a:off x="34027" y="3254462"/>
            <a:ext cx="5590596" cy="3543663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7C7BB47-7C9E-43B9-8BE3-68083E5AF7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406" y="4061511"/>
            <a:ext cx="1478034" cy="1478034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AB68B2A-DAB0-4D82-BA83-A02C9F2C2436}"/>
              </a:ext>
            </a:extLst>
          </p:cNvPr>
          <p:cNvSpPr/>
          <p:nvPr/>
        </p:nvSpPr>
        <p:spPr>
          <a:xfrm>
            <a:off x="231724" y="5420662"/>
            <a:ext cx="1443231" cy="11152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急進的な改革</a:t>
            </a:r>
          </a:p>
        </p:txBody>
      </p:sp>
      <p:sp>
        <p:nvSpPr>
          <p:cNvPr id="14" name="矢印: 左 13">
            <a:extLst>
              <a:ext uri="{FF2B5EF4-FFF2-40B4-BE49-F238E27FC236}">
                <a16:creationId xmlns:a16="http://schemas.microsoft.com/office/drawing/2014/main" id="{56952A66-4810-4921-960B-83F4C945BB8F}"/>
              </a:ext>
            </a:extLst>
          </p:cNvPr>
          <p:cNvSpPr/>
          <p:nvPr/>
        </p:nvSpPr>
        <p:spPr>
          <a:xfrm>
            <a:off x="1798137" y="4800528"/>
            <a:ext cx="2009047" cy="1240268"/>
          </a:xfrm>
          <a:prstGeom prst="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猛反発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DD3C08DB-B407-4E62-B93C-CA3D0EF7D5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2972" y="4279877"/>
            <a:ext cx="1443231" cy="1291692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2C9B5B8F-7232-4F46-87DD-8416182E98C0}"/>
              </a:ext>
            </a:extLst>
          </p:cNvPr>
          <p:cNvSpPr/>
          <p:nvPr/>
        </p:nvSpPr>
        <p:spPr>
          <a:xfrm>
            <a:off x="3930366" y="5420662"/>
            <a:ext cx="1443231" cy="11152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貴族</a:t>
            </a:r>
            <a:endParaRPr kumimoji="1" lang="en-US" altLang="ja-JP" sz="32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ja-JP" altLang="en-US" sz="3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富裕層</a:t>
            </a:r>
          </a:p>
        </p:txBody>
      </p:sp>
      <p:sp>
        <p:nvSpPr>
          <p:cNvPr id="18" name="吹き出し: 四角形 17">
            <a:extLst>
              <a:ext uri="{FF2B5EF4-FFF2-40B4-BE49-F238E27FC236}">
                <a16:creationId xmlns:a16="http://schemas.microsoft.com/office/drawing/2014/main" id="{D7CA8377-D067-413C-871E-E17CA1E2D1ED}"/>
              </a:ext>
            </a:extLst>
          </p:cNvPr>
          <p:cNvSpPr/>
          <p:nvPr/>
        </p:nvSpPr>
        <p:spPr>
          <a:xfrm>
            <a:off x="1796806" y="3349931"/>
            <a:ext cx="2653054" cy="1068059"/>
          </a:xfrm>
          <a:prstGeom prst="wedgeRectCallout">
            <a:avLst>
              <a:gd name="adj1" fmla="val 59831"/>
              <a:gd name="adj2" fmla="val 40276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彼のやり方は独裁的だ！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9138CE9-64B8-4A0F-9693-EEF54E8AD5CD}"/>
              </a:ext>
            </a:extLst>
          </p:cNvPr>
          <p:cNvSpPr/>
          <p:nvPr/>
        </p:nvSpPr>
        <p:spPr>
          <a:xfrm>
            <a:off x="68232" y="2526944"/>
            <a:ext cx="1770213" cy="6317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護民官</a:t>
            </a: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C7964DCF-C71C-4336-AD9E-077AA312B2C5}"/>
              </a:ext>
            </a:extLst>
          </p:cNvPr>
          <p:cNvSpPr/>
          <p:nvPr/>
        </p:nvSpPr>
        <p:spPr>
          <a:xfrm>
            <a:off x="644649" y="1142345"/>
            <a:ext cx="791547" cy="70788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兄</a:t>
            </a:r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9CDDA308-A312-4CF4-A6D0-17905C5D32A5}"/>
              </a:ext>
            </a:extLst>
          </p:cNvPr>
          <p:cNvSpPr/>
          <p:nvPr/>
        </p:nvSpPr>
        <p:spPr>
          <a:xfrm>
            <a:off x="5694305" y="4521192"/>
            <a:ext cx="499730" cy="101020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6F86D491-B2FB-4FB9-AB25-5DF8D1824939}"/>
              </a:ext>
            </a:extLst>
          </p:cNvPr>
          <p:cNvSpPr/>
          <p:nvPr/>
        </p:nvSpPr>
        <p:spPr>
          <a:xfrm>
            <a:off x="6299998" y="3240851"/>
            <a:ext cx="5087472" cy="3543663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F977070E-FBE7-40B4-ADB0-4AAEA1BA36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6593" y="4730129"/>
            <a:ext cx="1829857" cy="1829857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1275E7F-0A58-4762-B4BE-51417B08926E}"/>
              </a:ext>
            </a:extLst>
          </p:cNvPr>
          <p:cNvSpPr txBox="1"/>
          <p:nvPr/>
        </p:nvSpPr>
        <p:spPr>
          <a:xfrm>
            <a:off x="6441722" y="3372908"/>
            <a:ext cx="3757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反対派の暴動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369CBE7-83EF-4772-AD76-407B41829920}"/>
              </a:ext>
            </a:extLst>
          </p:cNvPr>
          <p:cNvSpPr txBox="1"/>
          <p:nvPr/>
        </p:nvSpPr>
        <p:spPr>
          <a:xfrm>
            <a:off x="7738155" y="4022243"/>
            <a:ext cx="3391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→　兄を殺害</a:t>
            </a:r>
          </a:p>
        </p:txBody>
      </p:sp>
      <p:sp>
        <p:nvSpPr>
          <p:cNvPr id="26" name="吹き出し: 上矢印 25">
            <a:extLst>
              <a:ext uri="{FF2B5EF4-FFF2-40B4-BE49-F238E27FC236}">
                <a16:creationId xmlns:a16="http://schemas.microsoft.com/office/drawing/2014/main" id="{5206CA12-0809-4201-B011-5499666F7E45}"/>
              </a:ext>
            </a:extLst>
          </p:cNvPr>
          <p:cNvSpPr/>
          <p:nvPr/>
        </p:nvSpPr>
        <p:spPr>
          <a:xfrm>
            <a:off x="8566037" y="4888198"/>
            <a:ext cx="2475040" cy="1378117"/>
          </a:xfrm>
          <a:prstGeom prst="upArrowCallou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改革失敗</a:t>
            </a:r>
          </a:p>
        </p:txBody>
      </p:sp>
    </p:spTree>
    <p:extLst>
      <p:ext uri="{BB962C8B-B14F-4D97-AF65-F5344CB8AC3E}">
        <p14:creationId xmlns:p14="http://schemas.microsoft.com/office/powerpoint/2010/main" val="4198772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58AEE9C-4C12-459A-A30F-928C2EE85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8430"/>
            <a:ext cx="2119333" cy="237603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F6D8E75-4A66-4BF7-838D-B5CBF2E4077E}"/>
              </a:ext>
            </a:extLst>
          </p:cNvPr>
          <p:cNvSpPr txBox="1"/>
          <p:nvPr/>
        </p:nvSpPr>
        <p:spPr>
          <a:xfrm>
            <a:off x="34027" y="170544"/>
            <a:ext cx="6061973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グラックス（弟）の改革</a:t>
            </a:r>
          </a:p>
        </p:txBody>
      </p:sp>
      <p:sp>
        <p:nvSpPr>
          <p:cNvPr id="5" name="吹き出し: 四角形 4">
            <a:extLst>
              <a:ext uri="{FF2B5EF4-FFF2-40B4-BE49-F238E27FC236}">
                <a16:creationId xmlns:a16="http://schemas.microsoft.com/office/drawing/2014/main" id="{88DF4777-F22E-4CE7-8C7A-B485ABC7C9A4}"/>
              </a:ext>
            </a:extLst>
          </p:cNvPr>
          <p:cNvSpPr/>
          <p:nvPr/>
        </p:nvSpPr>
        <p:spPr>
          <a:xfrm>
            <a:off x="2538098" y="1088262"/>
            <a:ext cx="5882888" cy="1956368"/>
          </a:xfrm>
          <a:prstGeom prst="wedgeRectCallout">
            <a:avLst>
              <a:gd name="adj1" fmla="val -58796"/>
              <a:gd name="adj2" fmla="val -2642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0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・土地法の再制定</a:t>
            </a:r>
            <a:endParaRPr kumimoji="1" lang="en-US" altLang="ja-JP" sz="40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lang="ja-JP" altLang="en-US" sz="40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・穀物価格の上限設定</a:t>
            </a:r>
            <a:endParaRPr lang="en-US" altLang="ja-JP" sz="40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lang="ja-JP" altLang="en-US" sz="40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・不正防止を騎士に依頼</a:t>
            </a:r>
            <a:endParaRPr kumimoji="1" lang="ja-JP" altLang="en-US" sz="40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0B66F3A-BECF-41A3-AD2E-1970D9AF5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307" y="524487"/>
            <a:ext cx="1658679" cy="123571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BC7020F-A4E1-4276-AFCA-A33952FFA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3055" y="392749"/>
            <a:ext cx="1457182" cy="1423294"/>
          </a:xfrm>
          <a:prstGeom prst="rect">
            <a:avLst/>
          </a:prstGeom>
        </p:spPr>
      </p:pic>
      <p:sp>
        <p:nvSpPr>
          <p:cNvPr id="8" name="吹き出し: 左矢印 7">
            <a:extLst>
              <a:ext uri="{FF2B5EF4-FFF2-40B4-BE49-F238E27FC236}">
                <a16:creationId xmlns:a16="http://schemas.microsoft.com/office/drawing/2014/main" id="{E2A6AB62-BBE8-4D3D-BE10-5763E867D6BC}"/>
              </a:ext>
            </a:extLst>
          </p:cNvPr>
          <p:cNvSpPr/>
          <p:nvPr/>
        </p:nvSpPr>
        <p:spPr>
          <a:xfrm>
            <a:off x="8521734" y="1448588"/>
            <a:ext cx="2770044" cy="123571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9985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兄の</a:t>
            </a:r>
            <a:endParaRPr kumimoji="1" lang="en-US" altLang="ja-JP" sz="40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kumimoji="1"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意志継承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B0D190B-03DE-495D-BBB0-CC7311500081}"/>
              </a:ext>
            </a:extLst>
          </p:cNvPr>
          <p:cNvSpPr/>
          <p:nvPr/>
        </p:nvSpPr>
        <p:spPr>
          <a:xfrm>
            <a:off x="34027" y="3254462"/>
            <a:ext cx="5590596" cy="3543663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7C7BB47-7C9E-43B9-8BE3-68083E5AF7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406" y="4061511"/>
            <a:ext cx="1478034" cy="1478034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AB68B2A-DAB0-4D82-BA83-A02C9F2C2436}"/>
              </a:ext>
            </a:extLst>
          </p:cNvPr>
          <p:cNvSpPr/>
          <p:nvPr/>
        </p:nvSpPr>
        <p:spPr>
          <a:xfrm>
            <a:off x="231724" y="5420662"/>
            <a:ext cx="1443231" cy="11152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急進的な改革</a:t>
            </a:r>
          </a:p>
        </p:txBody>
      </p:sp>
      <p:sp>
        <p:nvSpPr>
          <p:cNvPr id="14" name="矢印: 左 13">
            <a:extLst>
              <a:ext uri="{FF2B5EF4-FFF2-40B4-BE49-F238E27FC236}">
                <a16:creationId xmlns:a16="http://schemas.microsoft.com/office/drawing/2014/main" id="{56952A66-4810-4921-960B-83F4C945BB8F}"/>
              </a:ext>
            </a:extLst>
          </p:cNvPr>
          <p:cNvSpPr/>
          <p:nvPr/>
        </p:nvSpPr>
        <p:spPr>
          <a:xfrm>
            <a:off x="1798137" y="4800528"/>
            <a:ext cx="2009047" cy="1240268"/>
          </a:xfrm>
          <a:prstGeom prst="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猛反発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DD3C08DB-B407-4E62-B93C-CA3D0EF7D5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2972" y="4279877"/>
            <a:ext cx="1443231" cy="1291692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2C9B5B8F-7232-4F46-87DD-8416182E98C0}"/>
              </a:ext>
            </a:extLst>
          </p:cNvPr>
          <p:cNvSpPr/>
          <p:nvPr/>
        </p:nvSpPr>
        <p:spPr>
          <a:xfrm>
            <a:off x="3930366" y="5420662"/>
            <a:ext cx="1443231" cy="11152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貴族</a:t>
            </a:r>
            <a:endParaRPr kumimoji="1" lang="en-US" altLang="ja-JP" sz="32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ja-JP" altLang="en-US" sz="3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富裕層</a:t>
            </a:r>
          </a:p>
        </p:txBody>
      </p:sp>
      <p:sp>
        <p:nvSpPr>
          <p:cNvPr id="18" name="吹き出し: 四角形 17">
            <a:extLst>
              <a:ext uri="{FF2B5EF4-FFF2-40B4-BE49-F238E27FC236}">
                <a16:creationId xmlns:a16="http://schemas.microsoft.com/office/drawing/2014/main" id="{D7CA8377-D067-413C-871E-E17CA1E2D1ED}"/>
              </a:ext>
            </a:extLst>
          </p:cNvPr>
          <p:cNvSpPr/>
          <p:nvPr/>
        </p:nvSpPr>
        <p:spPr>
          <a:xfrm>
            <a:off x="1796806" y="3349931"/>
            <a:ext cx="2653054" cy="1068059"/>
          </a:xfrm>
          <a:prstGeom prst="wedgeRectCallout">
            <a:avLst>
              <a:gd name="adj1" fmla="val 59831"/>
              <a:gd name="adj2" fmla="val 40276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弟も</a:t>
            </a:r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やり方が過激だ！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9138CE9-64B8-4A0F-9693-EEF54E8AD5CD}"/>
              </a:ext>
            </a:extLst>
          </p:cNvPr>
          <p:cNvSpPr/>
          <p:nvPr/>
        </p:nvSpPr>
        <p:spPr>
          <a:xfrm>
            <a:off x="68232" y="2526944"/>
            <a:ext cx="1770213" cy="6317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護民官</a:t>
            </a: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C7964DCF-C71C-4336-AD9E-077AA312B2C5}"/>
              </a:ext>
            </a:extLst>
          </p:cNvPr>
          <p:cNvSpPr/>
          <p:nvPr/>
        </p:nvSpPr>
        <p:spPr>
          <a:xfrm>
            <a:off x="644649" y="1142345"/>
            <a:ext cx="791547" cy="70788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弟</a:t>
            </a:r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9CDDA308-A312-4CF4-A6D0-17905C5D32A5}"/>
              </a:ext>
            </a:extLst>
          </p:cNvPr>
          <p:cNvSpPr/>
          <p:nvPr/>
        </p:nvSpPr>
        <p:spPr>
          <a:xfrm>
            <a:off x="5694305" y="4521192"/>
            <a:ext cx="499730" cy="101020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6F86D491-B2FB-4FB9-AB25-5DF8D1824939}"/>
              </a:ext>
            </a:extLst>
          </p:cNvPr>
          <p:cNvSpPr/>
          <p:nvPr/>
        </p:nvSpPr>
        <p:spPr>
          <a:xfrm>
            <a:off x="6299998" y="3240851"/>
            <a:ext cx="5087472" cy="3543663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F977070E-FBE7-40B4-ADB0-4AAEA1BA36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6593" y="4730129"/>
            <a:ext cx="1829857" cy="1829857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1275E7F-0A58-4762-B4BE-51417B08926E}"/>
              </a:ext>
            </a:extLst>
          </p:cNvPr>
          <p:cNvSpPr txBox="1"/>
          <p:nvPr/>
        </p:nvSpPr>
        <p:spPr>
          <a:xfrm>
            <a:off x="6441721" y="3372908"/>
            <a:ext cx="4403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反対派と武力衝突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369CBE7-83EF-4772-AD76-407B41829920}"/>
              </a:ext>
            </a:extLst>
          </p:cNvPr>
          <p:cNvSpPr txBox="1"/>
          <p:nvPr/>
        </p:nvSpPr>
        <p:spPr>
          <a:xfrm>
            <a:off x="7738155" y="4022243"/>
            <a:ext cx="3391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→　弟は自殺</a:t>
            </a:r>
          </a:p>
        </p:txBody>
      </p:sp>
      <p:sp>
        <p:nvSpPr>
          <p:cNvPr id="26" name="吹き出し: 上矢印 25">
            <a:extLst>
              <a:ext uri="{FF2B5EF4-FFF2-40B4-BE49-F238E27FC236}">
                <a16:creationId xmlns:a16="http://schemas.microsoft.com/office/drawing/2014/main" id="{5206CA12-0809-4201-B011-5499666F7E45}"/>
              </a:ext>
            </a:extLst>
          </p:cNvPr>
          <p:cNvSpPr/>
          <p:nvPr/>
        </p:nvSpPr>
        <p:spPr>
          <a:xfrm>
            <a:off x="8566037" y="4888198"/>
            <a:ext cx="2475040" cy="1378117"/>
          </a:xfrm>
          <a:prstGeom prst="upArrowCallou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改革失敗</a:t>
            </a:r>
          </a:p>
        </p:txBody>
      </p:sp>
    </p:spTree>
    <p:extLst>
      <p:ext uri="{BB962C8B-B14F-4D97-AF65-F5344CB8AC3E}">
        <p14:creationId xmlns:p14="http://schemas.microsoft.com/office/powerpoint/2010/main" val="1372357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884F53A-3CDA-4B8C-8FAF-4AB45159A139}"/>
              </a:ext>
            </a:extLst>
          </p:cNvPr>
          <p:cNvSpPr txBox="1"/>
          <p:nvPr/>
        </p:nvSpPr>
        <p:spPr>
          <a:xfrm>
            <a:off x="150798" y="165705"/>
            <a:ext cx="7653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グラックス兄弟の改革後・・・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4B71FD1-DC24-4155-8C5E-9ECDF99C8D04}"/>
              </a:ext>
            </a:extLst>
          </p:cNvPr>
          <p:cNvSpPr txBox="1"/>
          <p:nvPr/>
        </p:nvSpPr>
        <p:spPr>
          <a:xfrm>
            <a:off x="4636500" y="4837211"/>
            <a:ext cx="439035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内乱の１世紀</a:t>
            </a:r>
            <a:endParaRPr kumimoji="1" lang="ja-JP" altLang="en-US" sz="5400" b="1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D5CC91B-4BF8-4ABC-9A65-8B3F97FE1AFE}"/>
              </a:ext>
            </a:extLst>
          </p:cNvPr>
          <p:cNvSpPr/>
          <p:nvPr/>
        </p:nvSpPr>
        <p:spPr>
          <a:xfrm>
            <a:off x="150798" y="1187788"/>
            <a:ext cx="4080773" cy="2586769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経済格差の拡大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56AE238-A623-454F-9DBF-E8254F189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12" y="1899063"/>
            <a:ext cx="1614365" cy="170606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EBD7972-5526-483E-BA10-11E32D4F5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166" y="2110437"/>
            <a:ext cx="2000646" cy="1486781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6F3798C-BD33-445D-B542-0BE6EB1D9D4D}"/>
              </a:ext>
            </a:extLst>
          </p:cNvPr>
          <p:cNvSpPr/>
          <p:nvPr/>
        </p:nvSpPr>
        <p:spPr>
          <a:xfrm>
            <a:off x="4636500" y="1187788"/>
            <a:ext cx="4390355" cy="2586769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暴力による政治闘争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43A10D3-27EC-447C-874D-DC86470FC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182" y="1734876"/>
            <a:ext cx="1874989" cy="1743740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345F75C-8A9D-4066-B250-CA108F03E5FA}"/>
              </a:ext>
            </a:extLst>
          </p:cNvPr>
          <p:cNvSpPr/>
          <p:nvPr/>
        </p:nvSpPr>
        <p:spPr>
          <a:xfrm>
            <a:off x="4682070" y="2436237"/>
            <a:ext cx="1614366" cy="6317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閥族派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089E40B-8A6D-458F-9CB7-8B66E89DA129}"/>
              </a:ext>
            </a:extLst>
          </p:cNvPr>
          <p:cNvSpPr/>
          <p:nvPr/>
        </p:nvSpPr>
        <p:spPr>
          <a:xfrm>
            <a:off x="7366917" y="2436237"/>
            <a:ext cx="1614366" cy="6317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平民派</a:t>
            </a:r>
          </a:p>
        </p:txBody>
      </p:sp>
      <p:sp>
        <p:nvSpPr>
          <p:cNvPr id="15" name="矢印: 下 14">
            <a:extLst>
              <a:ext uri="{FF2B5EF4-FFF2-40B4-BE49-F238E27FC236}">
                <a16:creationId xmlns:a16="http://schemas.microsoft.com/office/drawing/2014/main" id="{BA715C6C-24ED-4C0C-BF51-EE8AAEE22F6B}"/>
              </a:ext>
            </a:extLst>
          </p:cNvPr>
          <p:cNvSpPr/>
          <p:nvPr/>
        </p:nvSpPr>
        <p:spPr>
          <a:xfrm>
            <a:off x="6092269" y="3955312"/>
            <a:ext cx="1020726" cy="675161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吹き出し: 四角形 16">
            <a:extLst>
              <a:ext uri="{FF2B5EF4-FFF2-40B4-BE49-F238E27FC236}">
                <a16:creationId xmlns:a16="http://schemas.microsoft.com/office/drawing/2014/main" id="{05641664-5BEF-43EC-91A5-D1FE8F37450E}"/>
              </a:ext>
            </a:extLst>
          </p:cNvPr>
          <p:cNvSpPr/>
          <p:nvPr/>
        </p:nvSpPr>
        <p:spPr>
          <a:xfrm>
            <a:off x="1628724" y="4837211"/>
            <a:ext cx="2464624" cy="1147680"/>
          </a:xfrm>
          <a:prstGeom prst="wedgeRectCallout">
            <a:avLst>
              <a:gd name="adj1" fmla="val 68233"/>
              <a:gd name="adj2" fmla="val -2127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約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１００年（１世紀）</a:t>
            </a:r>
            <a:endParaRPr kumimoji="1" lang="ja-JP" altLang="en-US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C2307BD-B285-4A3C-A2FD-CADBC28A5811}"/>
              </a:ext>
            </a:extLst>
          </p:cNvPr>
          <p:cNvSpPr/>
          <p:nvPr/>
        </p:nvSpPr>
        <p:spPr>
          <a:xfrm>
            <a:off x="4503552" y="5834512"/>
            <a:ext cx="75713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有力政治家たちの血で血を争う時代</a:t>
            </a:r>
          </a:p>
        </p:txBody>
      </p:sp>
    </p:spTree>
    <p:extLst>
      <p:ext uri="{BB962C8B-B14F-4D97-AF65-F5344CB8AC3E}">
        <p14:creationId xmlns:p14="http://schemas.microsoft.com/office/powerpoint/2010/main" val="2121797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2">
            <a:extLst>
              <a:ext uri="{FF2B5EF4-FFF2-40B4-BE49-F238E27FC236}">
                <a16:creationId xmlns:a16="http://schemas.microsoft.com/office/drawing/2014/main" id="{AE4BF6EF-F384-489A-9EF2-6A7D1B8E5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48" y="2823068"/>
            <a:ext cx="2492529" cy="3464819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6204325-3C74-4CCA-A0A2-F195EBDF42F9}"/>
              </a:ext>
            </a:extLst>
          </p:cNvPr>
          <p:cNvSpPr txBox="1"/>
          <p:nvPr/>
        </p:nvSpPr>
        <p:spPr>
          <a:xfrm>
            <a:off x="407048" y="6125213"/>
            <a:ext cx="315716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rgbClr val="00B0F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マリウス</a:t>
            </a:r>
            <a:r>
              <a:rPr kumimoji="1" lang="ja-JP" altLang="en-US" sz="36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将軍</a:t>
            </a:r>
            <a:endParaRPr kumimoji="1" lang="ja-JP" altLang="en-US" sz="4000" b="1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93BD2C9B-4A1A-4747-94C7-4CC5E454A403}"/>
              </a:ext>
            </a:extLst>
          </p:cNvPr>
          <p:cNvSpPr/>
          <p:nvPr/>
        </p:nvSpPr>
        <p:spPr>
          <a:xfrm>
            <a:off x="241786" y="201960"/>
            <a:ext cx="3745424" cy="236048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72F51671-3B38-44D6-957F-79BB66B85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39" y="287164"/>
            <a:ext cx="1625513" cy="1448739"/>
          </a:xfrm>
          <a:prstGeom prst="rect">
            <a:avLst/>
          </a:prstGeom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AE10BDD6-D756-4B4E-B80B-D7043B34037E}"/>
              </a:ext>
            </a:extLst>
          </p:cNvPr>
          <p:cNvSpPr/>
          <p:nvPr/>
        </p:nvSpPr>
        <p:spPr>
          <a:xfrm>
            <a:off x="495427" y="1633196"/>
            <a:ext cx="3189768" cy="7743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市民軍の弱体化</a:t>
            </a: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5A3DFDFC-F2C0-4385-9BAA-3732B1356E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004" y="342453"/>
            <a:ext cx="1729911" cy="1285585"/>
          </a:xfrm>
          <a:prstGeom prst="rect">
            <a:avLst/>
          </a:prstGeom>
        </p:spPr>
      </p:pic>
      <p:sp>
        <p:nvSpPr>
          <p:cNvPr id="24" name="吹き出し: 四角形 23">
            <a:extLst>
              <a:ext uri="{FF2B5EF4-FFF2-40B4-BE49-F238E27FC236}">
                <a16:creationId xmlns:a16="http://schemas.microsoft.com/office/drawing/2014/main" id="{CA29A561-E3C1-4DB9-A601-255ADC97181E}"/>
              </a:ext>
            </a:extLst>
          </p:cNvPr>
          <p:cNvSpPr/>
          <p:nvPr/>
        </p:nvSpPr>
        <p:spPr>
          <a:xfrm>
            <a:off x="2259719" y="3487420"/>
            <a:ext cx="2492529" cy="1259970"/>
          </a:xfrm>
          <a:prstGeom prst="wedgeRectCallout">
            <a:avLst>
              <a:gd name="adj1" fmla="val -62891"/>
              <a:gd name="adj2" fmla="val -2343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兵力が</a:t>
            </a:r>
            <a:endParaRPr kumimoji="1"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足りない！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F1AE04D-AFE4-4EE0-9FCB-8DA8606742B0}"/>
              </a:ext>
            </a:extLst>
          </p:cNvPr>
          <p:cNvSpPr txBox="1"/>
          <p:nvPr/>
        </p:nvSpPr>
        <p:spPr>
          <a:xfrm>
            <a:off x="5475788" y="201960"/>
            <a:ext cx="491222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マリウスの軍事</a:t>
            </a:r>
            <a:r>
              <a:rPr kumimoji="1" lang="ja-JP" altLang="en-US" sz="40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改革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7AB75E64-4B16-423C-96EA-65D970A6B126}"/>
              </a:ext>
            </a:extLst>
          </p:cNvPr>
          <p:cNvSpPr/>
          <p:nvPr/>
        </p:nvSpPr>
        <p:spPr>
          <a:xfrm>
            <a:off x="5462253" y="909846"/>
            <a:ext cx="6031542" cy="234599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7077F9B-6989-4C06-8EDF-A0E8874088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2532" y="1094037"/>
            <a:ext cx="1199172" cy="162599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D4F2414-D0A3-4BCC-B831-CF31E78D62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6699" y="1129522"/>
            <a:ext cx="1721922" cy="1860440"/>
          </a:xfrm>
          <a:prstGeom prst="rect">
            <a:avLst/>
          </a:prstGeom>
        </p:spPr>
      </p:pic>
      <p:sp>
        <p:nvSpPr>
          <p:cNvPr id="7" name="矢印: 右 6">
            <a:extLst>
              <a:ext uri="{FF2B5EF4-FFF2-40B4-BE49-F238E27FC236}">
                <a16:creationId xmlns:a16="http://schemas.microsoft.com/office/drawing/2014/main" id="{6629C1E3-C4EC-4B3F-AC4B-48431B8C6EA4}"/>
              </a:ext>
            </a:extLst>
          </p:cNvPr>
          <p:cNvSpPr/>
          <p:nvPr/>
        </p:nvSpPr>
        <p:spPr>
          <a:xfrm>
            <a:off x="7823768" y="1469635"/>
            <a:ext cx="1392865" cy="1180214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雇用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F47E384-2F29-4979-8D64-79E320368699}"/>
              </a:ext>
            </a:extLst>
          </p:cNvPr>
          <p:cNvSpPr txBox="1"/>
          <p:nvPr/>
        </p:nvSpPr>
        <p:spPr>
          <a:xfrm>
            <a:off x="5599075" y="2407529"/>
            <a:ext cx="216608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無産市民</a:t>
            </a: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0C12C8FA-FBEA-4B72-959A-35C6CE1B0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8621" y="1182664"/>
            <a:ext cx="1625513" cy="1448739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C5BA126-AE46-4709-80FF-1E72C782EBB5}"/>
              </a:ext>
            </a:extLst>
          </p:cNvPr>
          <p:cNvSpPr txBox="1"/>
          <p:nvPr/>
        </p:nvSpPr>
        <p:spPr>
          <a:xfrm>
            <a:off x="9170158" y="2407529"/>
            <a:ext cx="216608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職業軍人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E5964C59-C22A-46AE-9BB1-629A5B3C3044}"/>
              </a:ext>
            </a:extLst>
          </p:cNvPr>
          <p:cNvSpPr/>
          <p:nvPr/>
        </p:nvSpPr>
        <p:spPr>
          <a:xfrm>
            <a:off x="5462253" y="3270332"/>
            <a:ext cx="6031542" cy="33857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吹き出し: 下矢印 31">
            <a:extLst>
              <a:ext uri="{FF2B5EF4-FFF2-40B4-BE49-F238E27FC236}">
                <a16:creationId xmlns:a16="http://schemas.microsoft.com/office/drawing/2014/main" id="{D9F52708-632F-4211-9739-E18743931BBA}"/>
              </a:ext>
            </a:extLst>
          </p:cNvPr>
          <p:cNvSpPr/>
          <p:nvPr/>
        </p:nvSpPr>
        <p:spPr>
          <a:xfrm>
            <a:off x="5462253" y="3270334"/>
            <a:ext cx="6031542" cy="1061534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無産市民の私兵化</a:t>
            </a:r>
            <a:endParaRPr kumimoji="1" lang="ja-JP" altLang="en-US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5167BB2-AAE9-472C-A396-E1E11B9C9F6E}"/>
              </a:ext>
            </a:extLst>
          </p:cNvPr>
          <p:cNvSpPr txBox="1"/>
          <p:nvPr/>
        </p:nvSpPr>
        <p:spPr>
          <a:xfrm>
            <a:off x="5617507" y="4217715"/>
            <a:ext cx="752791" cy="23083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職業軍人</a:t>
            </a:r>
            <a:endParaRPr kumimoji="1" lang="ja-JP" altLang="en-US" sz="3600" b="1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E003F76-144D-48FD-942F-33FD03EDE2C8}"/>
              </a:ext>
            </a:extLst>
          </p:cNvPr>
          <p:cNvSpPr txBox="1"/>
          <p:nvPr/>
        </p:nvSpPr>
        <p:spPr>
          <a:xfrm>
            <a:off x="10577738" y="4495198"/>
            <a:ext cx="752791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政治家</a:t>
            </a:r>
          </a:p>
        </p:txBody>
      </p:sp>
      <p:sp>
        <p:nvSpPr>
          <p:cNvPr id="36" name="矢印: 右 35">
            <a:extLst>
              <a:ext uri="{FF2B5EF4-FFF2-40B4-BE49-F238E27FC236}">
                <a16:creationId xmlns:a16="http://schemas.microsoft.com/office/drawing/2014/main" id="{7A926DDB-5AA5-4175-B9A0-629C53704063}"/>
              </a:ext>
            </a:extLst>
          </p:cNvPr>
          <p:cNvSpPr/>
          <p:nvPr/>
        </p:nvSpPr>
        <p:spPr>
          <a:xfrm>
            <a:off x="6827676" y="5371877"/>
            <a:ext cx="3425525" cy="673874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ja-JP" sz="32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7" name="矢印: 左 36">
            <a:extLst>
              <a:ext uri="{FF2B5EF4-FFF2-40B4-BE49-F238E27FC236}">
                <a16:creationId xmlns:a16="http://schemas.microsoft.com/office/drawing/2014/main" id="{B3AA6A74-4E4D-489C-B23D-32D567FA7596}"/>
              </a:ext>
            </a:extLst>
          </p:cNvPr>
          <p:cNvSpPr/>
          <p:nvPr/>
        </p:nvSpPr>
        <p:spPr>
          <a:xfrm>
            <a:off x="6806231" y="4777669"/>
            <a:ext cx="3427937" cy="673874"/>
          </a:xfrm>
          <a:prstGeom prst="leftArrow">
            <a:avLst>
              <a:gd name="adj1" fmla="val 50000"/>
              <a:gd name="adj2" fmla="val 43614"/>
            </a:avLst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32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4941ADF8-7923-4517-A9F7-0A0BEE3E0616}"/>
              </a:ext>
            </a:extLst>
          </p:cNvPr>
          <p:cNvSpPr/>
          <p:nvPr/>
        </p:nvSpPr>
        <p:spPr>
          <a:xfrm>
            <a:off x="7022388" y="4346362"/>
            <a:ext cx="3555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私兵化・生活保護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ADF511B0-47AC-4DB8-AB78-15E0CC773C49}"/>
              </a:ext>
            </a:extLst>
          </p:cNvPr>
          <p:cNvSpPr/>
          <p:nvPr/>
        </p:nvSpPr>
        <p:spPr>
          <a:xfrm>
            <a:off x="6454927" y="5957136"/>
            <a:ext cx="36034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奉仕・政治的支持</a:t>
            </a:r>
          </a:p>
        </p:txBody>
      </p:sp>
    </p:spTree>
    <p:extLst>
      <p:ext uri="{BB962C8B-B14F-4D97-AF65-F5344CB8AC3E}">
        <p14:creationId xmlns:p14="http://schemas.microsoft.com/office/powerpoint/2010/main" val="1131814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C747509B-D251-4C76-B1A1-FBB0F5BED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29" y="167871"/>
            <a:ext cx="3722285" cy="3594578"/>
          </a:xfrm>
          <a:prstGeom prst="rect">
            <a:avLst/>
          </a:prstGeom>
        </p:spPr>
      </p:pic>
      <p:sp>
        <p:nvSpPr>
          <p:cNvPr id="18" name="矢印: 右 17">
            <a:extLst>
              <a:ext uri="{FF2B5EF4-FFF2-40B4-BE49-F238E27FC236}">
                <a16:creationId xmlns:a16="http://schemas.microsoft.com/office/drawing/2014/main" id="{807457D3-763C-46D0-B2E5-F86A53E0F17E}"/>
              </a:ext>
            </a:extLst>
          </p:cNvPr>
          <p:cNvSpPr/>
          <p:nvPr/>
        </p:nvSpPr>
        <p:spPr>
          <a:xfrm>
            <a:off x="4028857" y="231088"/>
            <a:ext cx="754913" cy="110764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15BC2E7A-5555-4B1C-B0F6-2CC59BF76F6A}"/>
              </a:ext>
            </a:extLst>
          </p:cNvPr>
          <p:cNvSpPr/>
          <p:nvPr/>
        </p:nvSpPr>
        <p:spPr>
          <a:xfrm>
            <a:off x="4838146" y="1803008"/>
            <a:ext cx="6860883" cy="4767914"/>
          </a:xfrm>
          <a:prstGeom prst="rect">
            <a:avLst/>
          </a:prstGeom>
          <a:solidFill>
            <a:schemeClr val="tx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4BD5056-359E-4E08-ABE6-F3EE37BD24FA}"/>
              </a:ext>
            </a:extLst>
          </p:cNvPr>
          <p:cNvSpPr txBox="1"/>
          <p:nvPr/>
        </p:nvSpPr>
        <p:spPr>
          <a:xfrm>
            <a:off x="4989906" y="1860642"/>
            <a:ext cx="183941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平民派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0BA81DD-ACD6-4154-8CD2-F7061F439197}"/>
              </a:ext>
            </a:extLst>
          </p:cNvPr>
          <p:cNvSpPr txBox="1"/>
          <p:nvPr/>
        </p:nvSpPr>
        <p:spPr>
          <a:xfrm>
            <a:off x="4989907" y="2506973"/>
            <a:ext cx="6166862" cy="11387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中心的人物：</a:t>
            </a:r>
            <a:r>
              <a:rPr lang="ja-JP" altLang="en-US" sz="3600" b="1" dirty="0">
                <a:solidFill>
                  <a:srgbClr val="00B0F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マリウス</a:t>
            </a:r>
            <a:endParaRPr lang="en-US" altLang="ja-JP" sz="3600" b="1" dirty="0">
              <a:solidFill>
                <a:srgbClr val="00B0F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32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支持層　　：騎士、無産市民</a:t>
            </a:r>
            <a:endParaRPr lang="ja-JP" altLang="en-US" sz="3600" b="1" dirty="0">
              <a:solidFill>
                <a:srgbClr val="00B0F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BF9DB14-07CA-4A8C-9B6D-67A2C6C8B640}"/>
              </a:ext>
            </a:extLst>
          </p:cNvPr>
          <p:cNvSpPr txBox="1"/>
          <p:nvPr/>
        </p:nvSpPr>
        <p:spPr>
          <a:xfrm>
            <a:off x="4989905" y="4531859"/>
            <a:ext cx="183941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閥族</a:t>
            </a:r>
            <a:r>
              <a:rPr kumimoji="1" lang="ja-JP" altLang="en-US" sz="3600" b="1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派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93FC638-7045-4AF9-A538-447BF21308FE}"/>
              </a:ext>
            </a:extLst>
          </p:cNvPr>
          <p:cNvSpPr txBox="1"/>
          <p:nvPr/>
        </p:nvSpPr>
        <p:spPr>
          <a:xfrm>
            <a:off x="4989906" y="5178190"/>
            <a:ext cx="5582072" cy="11387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中心的人物：</a:t>
            </a:r>
            <a:r>
              <a:rPr lang="ja-JP" altLang="en-US" sz="3600" b="1" dirty="0">
                <a:solidFill>
                  <a:srgbClr val="00B0F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スラ</a:t>
            </a:r>
            <a:endParaRPr lang="en-US" altLang="ja-JP" sz="3600" b="1" dirty="0">
              <a:solidFill>
                <a:srgbClr val="00B0F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32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支持層　　：元老院、裕福層</a:t>
            </a:r>
            <a:endParaRPr lang="ja-JP" altLang="en-US" sz="3600" b="1" dirty="0">
              <a:solidFill>
                <a:srgbClr val="00B0F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379336C9-9A10-4EFC-9457-C391D6D92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163" y="3582701"/>
            <a:ext cx="1202893" cy="979136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6263CA6-2A6C-4952-A06C-2A5BF5951AC2}"/>
              </a:ext>
            </a:extLst>
          </p:cNvPr>
          <p:cNvSpPr txBox="1"/>
          <p:nvPr/>
        </p:nvSpPr>
        <p:spPr>
          <a:xfrm>
            <a:off x="4979932" y="461748"/>
            <a:ext cx="495153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派閥闘争に私兵を投入</a:t>
            </a:r>
          </a:p>
        </p:txBody>
      </p:sp>
      <p:sp>
        <p:nvSpPr>
          <p:cNvPr id="28" name="矢印: 下 27">
            <a:extLst>
              <a:ext uri="{FF2B5EF4-FFF2-40B4-BE49-F238E27FC236}">
                <a16:creationId xmlns:a16="http://schemas.microsoft.com/office/drawing/2014/main" id="{353BD162-4EB8-4E8D-BB0B-8584122E4BA2}"/>
              </a:ext>
            </a:extLst>
          </p:cNvPr>
          <p:cNvSpPr/>
          <p:nvPr/>
        </p:nvSpPr>
        <p:spPr>
          <a:xfrm>
            <a:off x="5484306" y="1243686"/>
            <a:ext cx="850605" cy="50168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90597D8-9EDA-41F0-9FCC-B8C2F15619C8}"/>
              </a:ext>
            </a:extLst>
          </p:cNvPr>
          <p:cNvSpPr/>
          <p:nvPr/>
        </p:nvSpPr>
        <p:spPr>
          <a:xfrm>
            <a:off x="6344662" y="1165390"/>
            <a:ext cx="55194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3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派閥同士で殺し合いに・・・</a:t>
            </a:r>
          </a:p>
        </p:txBody>
      </p:sp>
      <p:sp>
        <p:nvSpPr>
          <p:cNvPr id="30" name="吹き出し: 右矢印 29">
            <a:extLst>
              <a:ext uri="{FF2B5EF4-FFF2-40B4-BE49-F238E27FC236}">
                <a16:creationId xmlns:a16="http://schemas.microsoft.com/office/drawing/2014/main" id="{742BEAC7-F222-4679-8200-ABE3B66BEDEC}"/>
              </a:ext>
            </a:extLst>
          </p:cNvPr>
          <p:cNvSpPr/>
          <p:nvPr/>
        </p:nvSpPr>
        <p:spPr>
          <a:xfrm>
            <a:off x="361508" y="5539430"/>
            <a:ext cx="4278240" cy="103149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5108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共和政の崩壊</a:t>
            </a:r>
          </a:p>
        </p:txBody>
      </p:sp>
    </p:spTree>
    <p:extLst>
      <p:ext uri="{BB962C8B-B14F-4D97-AF65-F5344CB8AC3E}">
        <p14:creationId xmlns:p14="http://schemas.microsoft.com/office/powerpoint/2010/main" val="3005742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02F7EFD-2D52-476C-AAFB-A132CFA24F2D}"/>
              </a:ext>
            </a:extLst>
          </p:cNvPr>
          <p:cNvSpPr/>
          <p:nvPr/>
        </p:nvSpPr>
        <p:spPr>
          <a:xfrm>
            <a:off x="205896" y="769730"/>
            <a:ext cx="5408096" cy="4110615"/>
          </a:xfrm>
          <a:prstGeom prst="rect">
            <a:avLst/>
          </a:prstGeom>
          <a:solidFill>
            <a:schemeClr val="tx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F8727C4-12D3-4A78-BDBF-5B0C060C9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53" y="869036"/>
            <a:ext cx="1776021" cy="168278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4A77177-1743-424C-89E5-DD64C2C2AA46}"/>
              </a:ext>
            </a:extLst>
          </p:cNvPr>
          <p:cNvSpPr/>
          <p:nvPr/>
        </p:nvSpPr>
        <p:spPr>
          <a:xfrm>
            <a:off x="81360" y="123399"/>
            <a:ext cx="66479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36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政治闘争の混乱に乗じて・・・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3B5AECB-AF09-47BA-82B8-C8C5DDD9B294}"/>
              </a:ext>
            </a:extLst>
          </p:cNvPr>
          <p:cNvSpPr txBox="1"/>
          <p:nvPr/>
        </p:nvSpPr>
        <p:spPr>
          <a:xfrm>
            <a:off x="511405" y="2336102"/>
            <a:ext cx="156051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36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同盟市</a:t>
            </a:r>
          </a:p>
        </p:txBody>
      </p:sp>
      <p:sp>
        <p:nvSpPr>
          <p:cNvPr id="5" name="吹き出し: 四角形 4">
            <a:extLst>
              <a:ext uri="{FF2B5EF4-FFF2-40B4-BE49-F238E27FC236}">
                <a16:creationId xmlns:a16="http://schemas.microsoft.com/office/drawing/2014/main" id="{44A1AB94-AAED-477B-86B1-A203C1949E43}"/>
              </a:ext>
            </a:extLst>
          </p:cNvPr>
          <p:cNvSpPr/>
          <p:nvPr/>
        </p:nvSpPr>
        <p:spPr>
          <a:xfrm>
            <a:off x="2608428" y="1279150"/>
            <a:ext cx="2039627" cy="1268335"/>
          </a:xfrm>
          <a:prstGeom prst="wedgeRectCallout">
            <a:avLst>
              <a:gd name="adj1" fmla="val -68104"/>
              <a:gd name="adj2" fmla="val -2343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市民権をよこせ！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534179-B756-4354-9F87-A364E7C4CB7F}"/>
              </a:ext>
            </a:extLst>
          </p:cNvPr>
          <p:cNvSpPr/>
          <p:nvPr/>
        </p:nvSpPr>
        <p:spPr>
          <a:xfrm>
            <a:off x="403653" y="4141974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征服戦争の利益なし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388208D-BB3D-43FD-A973-086D3C5A562A}"/>
              </a:ext>
            </a:extLst>
          </p:cNvPr>
          <p:cNvSpPr/>
          <p:nvPr/>
        </p:nvSpPr>
        <p:spPr>
          <a:xfrm>
            <a:off x="403653" y="3056905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ローマ市民権なし</a:t>
            </a:r>
          </a:p>
        </p:txBody>
      </p:sp>
      <p:sp>
        <p:nvSpPr>
          <p:cNvPr id="9" name="矢印: 下 8">
            <a:extLst>
              <a:ext uri="{FF2B5EF4-FFF2-40B4-BE49-F238E27FC236}">
                <a16:creationId xmlns:a16="http://schemas.microsoft.com/office/drawing/2014/main" id="{1208F35D-D08F-4428-AB0E-01BBC38520F0}"/>
              </a:ext>
            </a:extLst>
          </p:cNvPr>
          <p:cNvSpPr/>
          <p:nvPr/>
        </p:nvSpPr>
        <p:spPr>
          <a:xfrm>
            <a:off x="1937167" y="3703236"/>
            <a:ext cx="810956" cy="43501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F1A0CFC3-65B7-401B-8C3C-C1E0FF76B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016" y="3221399"/>
            <a:ext cx="1180214" cy="91466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9D88067-E1C0-49BE-BE2E-B288EC023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810" y="2967085"/>
            <a:ext cx="1457182" cy="1423294"/>
          </a:xfrm>
          <a:prstGeom prst="rect">
            <a:avLst/>
          </a:prstGeom>
        </p:spPr>
      </p:pic>
      <p:sp>
        <p:nvSpPr>
          <p:cNvPr id="12" name="矢印: 右 11">
            <a:extLst>
              <a:ext uri="{FF2B5EF4-FFF2-40B4-BE49-F238E27FC236}">
                <a16:creationId xmlns:a16="http://schemas.microsoft.com/office/drawing/2014/main" id="{A525A671-3AAD-4963-A3D5-E8F233AF60C2}"/>
              </a:ext>
            </a:extLst>
          </p:cNvPr>
          <p:cNvSpPr/>
          <p:nvPr/>
        </p:nvSpPr>
        <p:spPr>
          <a:xfrm>
            <a:off x="5746553" y="1608794"/>
            <a:ext cx="533515" cy="115657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37EAE71-58DB-4969-A860-32B8C8178515}"/>
              </a:ext>
            </a:extLst>
          </p:cNvPr>
          <p:cNvSpPr/>
          <p:nvPr/>
        </p:nvSpPr>
        <p:spPr>
          <a:xfrm>
            <a:off x="6366526" y="769729"/>
            <a:ext cx="5619577" cy="2802811"/>
          </a:xfrm>
          <a:prstGeom prst="rect">
            <a:avLst/>
          </a:prstGeom>
          <a:solidFill>
            <a:schemeClr val="tx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07485AD1-F98F-48F8-9A6C-BD3B1FE84F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0017" y="1455528"/>
            <a:ext cx="2362055" cy="1612103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20AEF0E-7962-4EBB-972F-DA9E4223FA99}"/>
              </a:ext>
            </a:extLst>
          </p:cNvPr>
          <p:cNvSpPr txBox="1"/>
          <p:nvPr/>
        </p:nvSpPr>
        <p:spPr>
          <a:xfrm>
            <a:off x="6478287" y="2719163"/>
            <a:ext cx="296551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36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同盟市が結託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AD643F2-0E95-44AE-81EA-E504C4C9350F}"/>
              </a:ext>
            </a:extLst>
          </p:cNvPr>
          <p:cNvSpPr txBox="1"/>
          <p:nvPr/>
        </p:nvSpPr>
        <p:spPr>
          <a:xfrm>
            <a:off x="6366527" y="769728"/>
            <a:ext cx="277554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4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同盟市戦争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10C2472E-A50A-4A90-AFCF-AC24E80D49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7055" y="2454529"/>
            <a:ext cx="971292" cy="1025111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C401DB1-3C50-4D8A-AC0B-2D991C82D8CB}"/>
              </a:ext>
            </a:extLst>
          </p:cNvPr>
          <p:cNvSpPr/>
          <p:nvPr/>
        </p:nvSpPr>
        <p:spPr>
          <a:xfrm>
            <a:off x="9020586" y="1901154"/>
            <a:ext cx="29655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ローマは苦戦</a:t>
            </a:r>
          </a:p>
        </p:txBody>
      </p:sp>
      <p:sp>
        <p:nvSpPr>
          <p:cNvPr id="19" name="矢印: 下 18">
            <a:extLst>
              <a:ext uri="{FF2B5EF4-FFF2-40B4-BE49-F238E27FC236}">
                <a16:creationId xmlns:a16="http://schemas.microsoft.com/office/drawing/2014/main" id="{F273CE47-CF54-438F-890C-D00A11299F02}"/>
              </a:ext>
            </a:extLst>
          </p:cNvPr>
          <p:cNvSpPr/>
          <p:nvPr/>
        </p:nvSpPr>
        <p:spPr>
          <a:xfrm>
            <a:off x="8646884" y="3621729"/>
            <a:ext cx="1058859" cy="555103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68AE43A-B734-4C36-84A8-5EE9ABAD3DB0}"/>
              </a:ext>
            </a:extLst>
          </p:cNvPr>
          <p:cNvSpPr/>
          <p:nvPr/>
        </p:nvSpPr>
        <p:spPr>
          <a:xfrm>
            <a:off x="6366526" y="4232882"/>
            <a:ext cx="5619577" cy="2501719"/>
          </a:xfrm>
          <a:prstGeom prst="rect">
            <a:avLst/>
          </a:prstGeom>
          <a:solidFill>
            <a:schemeClr val="tx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654D30D-5B66-41F2-B323-FD3FC484EABC}"/>
              </a:ext>
            </a:extLst>
          </p:cNvPr>
          <p:cNvSpPr/>
          <p:nvPr/>
        </p:nvSpPr>
        <p:spPr>
          <a:xfrm>
            <a:off x="6366526" y="4309180"/>
            <a:ext cx="56195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イタリア半島の</a:t>
            </a:r>
            <a:endParaRPr lang="en-US" altLang="ja-JP" sz="3600" b="1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r"/>
            <a:r>
              <a:rPr lang="ja-JP" altLang="en-US" sz="36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全自由民に市民権付与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EF01EC22-F503-44C5-A9EE-B3C9E6F6D7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44259" y="5387238"/>
            <a:ext cx="1359485" cy="132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790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ユーザー定義 3">
      <a:dk1>
        <a:sysClr val="windowText" lastClr="000000"/>
      </a:dk1>
      <a:lt1>
        <a:srgbClr val="FFFFFF"/>
      </a:lt1>
      <a:dk2>
        <a:srgbClr val="29401A"/>
      </a:dk2>
      <a:lt2>
        <a:srgbClr val="29401A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8218</TotalTime>
  <Words>450</Words>
  <Application>Microsoft Office PowerPoint</Application>
  <PresentationFormat>ワイド画面</PresentationFormat>
  <Paragraphs>106</Paragraphs>
  <Slides>11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7" baseType="lpstr">
      <vt:lpstr>UD Digi Kyokasho N-B</vt:lpstr>
      <vt:lpstr>UD デジタル 教科書体 N-B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桑田 康一郎</dc:creator>
  <cp:lastModifiedBy>user</cp:lastModifiedBy>
  <cp:revision>596</cp:revision>
  <dcterms:created xsi:type="dcterms:W3CDTF">2019-06-25T21:59:19Z</dcterms:created>
  <dcterms:modified xsi:type="dcterms:W3CDTF">2024-06-14T13:25:52Z</dcterms:modified>
</cp:coreProperties>
</file>