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2"/>
  </p:notesMasterIdLst>
  <p:sldIdLst>
    <p:sldId id="519" r:id="rId2"/>
    <p:sldId id="511" r:id="rId3"/>
    <p:sldId id="266" r:id="rId4"/>
    <p:sldId id="259" r:id="rId5"/>
    <p:sldId id="797" r:id="rId6"/>
    <p:sldId id="796" r:id="rId7"/>
    <p:sldId id="798" r:id="rId8"/>
    <p:sldId id="573" r:id="rId9"/>
    <p:sldId id="269" r:id="rId10"/>
    <p:sldId id="268" r:id="rId11"/>
    <p:sldId id="311" r:id="rId12"/>
    <p:sldId id="271" r:id="rId13"/>
    <p:sldId id="270" r:id="rId14"/>
    <p:sldId id="272" r:id="rId15"/>
    <p:sldId id="273" r:id="rId16"/>
    <p:sldId id="799" r:id="rId17"/>
    <p:sldId id="578" r:id="rId18"/>
    <p:sldId id="579" r:id="rId19"/>
    <p:sldId id="581" r:id="rId20"/>
    <p:sldId id="793" r:id="rId2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CCCCFF"/>
    <a:srgbClr val="E91FE9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0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88" y="10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康一郎 桑田" userId="4df855aef7cffa4d" providerId="LiveId" clId="{7E236CF3-72AF-7C4F-9B46-F82D0C5B2ABD}"/>
    <pc:docChg chg="modSld">
      <pc:chgData name="康一郎 桑田" userId="4df855aef7cffa4d" providerId="LiveId" clId="{7E236CF3-72AF-7C4F-9B46-F82D0C5B2ABD}" dt="2024-06-28T08:45:44.381" v="1" actId="1076"/>
      <pc:docMkLst>
        <pc:docMk/>
      </pc:docMkLst>
      <pc:sldChg chg="addSp modSp">
        <pc:chgData name="康一郎 桑田" userId="4df855aef7cffa4d" providerId="LiveId" clId="{7E236CF3-72AF-7C4F-9B46-F82D0C5B2ABD}" dt="2024-06-28T08:45:44.381" v="1" actId="1076"/>
        <pc:sldMkLst>
          <pc:docMk/>
          <pc:sldMk cId="698012008" sldId="797"/>
        </pc:sldMkLst>
        <pc:spChg chg="add mod">
          <ac:chgData name="康一郎 桑田" userId="4df855aef7cffa4d" providerId="LiveId" clId="{7E236CF3-72AF-7C4F-9B46-F82D0C5B2ABD}" dt="2024-06-28T08:45:44.381" v="1" actId="1076"/>
          <ac:spMkLst>
            <pc:docMk/>
            <pc:sldMk cId="698012008" sldId="797"/>
            <ac:spMk id="5" creationId="{66377248-DB28-4F9D-76B9-DB198C952BA8}"/>
          </ac:spMkLst>
        </pc:spChg>
      </pc:sldChg>
    </pc:docChg>
  </pc:docChgLst>
  <pc:docChgLst>
    <pc:chgData userId="4df855aef7cffa4d" providerId="LiveId" clId="{D362A7F5-E517-4AC8-8D7F-D472EF920981}"/>
    <pc:docChg chg="undo custSel addSld delSld modSld sldOrd">
      <pc:chgData name="" userId="4df855aef7cffa4d" providerId="LiveId" clId="{D362A7F5-E517-4AC8-8D7F-D472EF920981}" dt="2024-06-28T08:43:12.107" v="2942" actId="20577"/>
      <pc:docMkLst>
        <pc:docMk/>
      </pc:docMkLst>
      <pc:sldChg chg="addSp delSp modSp add delAnim modAnim">
        <pc:chgData name="" userId="4df855aef7cffa4d" providerId="LiveId" clId="{D362A7F5-E517-4AC8-8D7F-D472EF920981}" dt="2024-06-28T06:21:05.160" v="536"/>
        <pc:sldMkLst>
          <pc:docMk/>
          <pc:sldMk cId="920064771" sldId="259"/>
        </pc:sldMkLst>
        <pc:spChg chg="add mod">
          <ac:chgData name="" userId="4df855aef7cffa4d" providerId="LiveId" clId="{D362A7F5-E517-4AC8-8D7F-D472EF920981}" dt="2024-06-28T05:59:14.468" v="131" actId="207"/>
          <ac:spMkLst>
            <pc:docMk/>
            <pc:sldMk cId="920064771" sldId="259"/>
            <ac:spMk id="3" creationId="{0482E4DB-BA6C-45BA-8078-8EBE5F677A61}"/>
          </ac:spMkLst>
        </pc:spChg>
        <pc:spChg chg="mod">
          <ac:chgData name="" userId="4df855aef7cffa4d" providerId="LiveId" clId="{D362A7F5-E517-4AC8-8D7F-D472EF920981}" dt="2024-06-28T06:01:41.748" v="164" actId="207"/>
          <ac:spMkLst>
            <pc:docMk/>
            <pc:sldMk cId="920064771" sldId="259"/>
            <ac:spMk id="6" creationId="{12E172B6-E5B2-56FE-EDC1-030F23EEAEC6}"/>
          </ac:spMkLst>
        </pc:spChg>
        <pc:spChg chg="mod">
          <ac:chgData name="" userId="4df855aef7cffa4d" providerId="LiveId" clId="{D362A7F5-E517-4AC8-8D7F-D472EF920981}" dt="2024-06-28T06:02:46.857" v="233" actId="20577"/>
          <ac:spMkLst>
            <pc:docMk/>
            <pc:sldMk cId="920064771" sldId="259"/>
            <ac:spMk id="7" creationId="{0F0B2F22-AC1F-046A-C292-0DB32238619A}"/>
          </ac:spMkLst>
        </pc:spChg>
        <pc:spChg chg="del">
          <ac:chgData name="" userId="4df855aef7cffa4d" providerId="LiveId" clId="{D362A7F5-E517-4AC8-8D7F-D472EF920981}" dt="2024-06-28T05:57:21.160" v="69" actId="478"/>
          <ac:spMkLst>
            <pc:docMk/>
            <pc:sldMk cId="920064771" sldId="259"/>
            <ac:spMk id="8" creationId="{B82A5875-C119-E4C7-4EF2-0A0BB2C8D6B6}"/>
          </ac:spMkLst>
        </pc:spChg>
        <pc:spChg chg="del">
          <ac:chgData name="" userId="4df855aef7cffa4d" providerId="LiveId" clId="{D362A7F5-E517-4AC8-8D7F-D472EF920981}" dt="2024-06-28T05:57:21.160" v="69" actId="478"/>
          <ac:spMkLst>
            <pc:docMk/>
            <pc:sldMk cId="920064771" sldId="259"/>
            <ac:spMk id="9" creationId="{890398B8-6974-60E8-322F-0A1AC12A686B}"/>
          </ac:spMkLst>
        </pc:spChg>
        <pc:spChg chg="del">
          <ac:chgData name="" userId="4df855aef7cffa4d" providerId="LiveId" clId="{D362A7F5-E517-4AC8-8D7F-D472EF920981}" dt="2024-06-28T05:57:21.160" v="69" actId="478"/>
          <ac:spMkLst>
            <pc:docMk/>
            <pc:sldMk cId="920064771" sldId="259"/>
            <ac:spMk id="11" creationId="{D79ECB49-914B-9D61-293F-FF0CAF0E511C}"/>
          </ac:spMkLst>
        </pc:spChg>
        <pc:spChg chg="mod">
          <ac:chgData name="" userId="4df855aef7cffa4d" providerId="LiveId" clId="{D362A7F5-E517-4AC8-8D7F-D472EF920981}" dt="2024-06-28T05:59:00.830" v="125" actId="1076"/>
          <ac:spMkLst>
            <pc:docMk/>
            <pc:sldMk cId="920064771" sldId="259"/>
            <ac:spMk id="12" creationId="{1EEEC88E-5562-5819-21A1-7D00CD75A1C3}"/>
          </ac:spMkLst>
        </pc:spChg>
        <pc:spChg chg="del mod">
          <ac:chgData name="" userId="4df855aef7cffa4d" providerId="LiveId" clId="{D362A7F5-E517-4AC8-8D7F-D472EF920981}" dt="2024-06-28T05:58:28.178" v="110" actId="478"/>
          <ac:spMkLst>
            <pc:docMk/>
            <pc:sldMk cId="920064771" sldId="259"/>
            <ac:spMk id="13" creationId="{0DA25774-F029-A138-57DE-CAD62096006B}"/>
          </ac:spMkLst>
        </pc:spChg>
        <pc:spChg chg="del mod">
          <ac:chgData name="" userId="4df855aef7cffa4d" providerId="LiveId" clId="{D362A7F5-E517-4AC8-8D7F-D472EF920981}" dt="2024-06-28T05:58:28.178" v="110" actId="478"/>
          <ac:spMkLst>
            <pc:docMk/>
            <pc:sldMk cId="920064771" sldId="259"/>
            <ac:spMk id="14" creationId="{86726296-A3DE-F903-C304-F25684D953A6}"/>
          </ac:spMkLst>
        </pc:spChg>
        <pc:spChg chg="del">
          <ac:chgData name="" userId="4df855aef7cffa4d" providerId="LiveId" clId="{D362A7F5-E517-4AC8-8D7F-D472EF920981}" dt="2024-06-28T05:57:23.150" v="70" actId="478"/>
          <ac:spMkLst>
            <pc:docMk/>
            <pc:sldMk cId="920064771" sldId="259"/>
            <ac:spMk id="15" creationId="{8F6AEC6A-C41C-1171-7121-43F226FD9E7C}"/>
          </ac:spMkLst>
        </pc:spChg>
        <pc:spChg chg="mod">
          <ac:chgData name="" userId="4df855aef7cffa4d" providerId="LiveId" clId="{D362A7F5-E517-4AC8-8D7F-D472EF920981}" dt="2024-06-28T06:02:42.704" v="231" actId="20577"/>
          <ac:spMkLst>
            <pc:docMk/>
            <pc:sldMk cId="920064771" sldId="259"/>
            <ac:spMk id="17" creationId="{9A468AE1-5286-B389-009E-92F7D406776B}"/>
          </ac:spMkLst>
        </pc:spChg>
        <pc:spChg chg="mod">
          <ac:chgData name="" userId="4df855aef7cffa4d" providerId="LiveId" clId="{D362A7F5-E517-4AC8-8D7F-D472EF920981}" dt="2024-06-28T05:59:19.585" v="132" actId="14100"/>
          <ac:spMkLst>
            <pc:docMk/>
            <pc:sldMk cId="920064771" sldId="259"/>
            <ac:spMk id="18" creationId="{040C30AA-953E-59B0-3F23-F8D749B501EF}"/>
          </ac:spMkLst>
        </pc:spChg>
        <pc:spChg chg="add del mod">
          <ac:chgData name="" userId="4df855aef7cffa4d" providerId="LiveId" clId="{D362A7F5-E517-4AC8-8D7F-D472EF920981}" dt="2024-06-28T05:59:52.821" v="138" actId="478"/>
          <ac:spMkLst>
            <pc:docMk/>
            <pc:sldMk cId="920064771" sldId="259"/>
            <ac:spMk id="20" creationId="{5E7651DD-A34B-4FEB-924D-13240F2D3AB9}"/>
          </ac:spMkLst>
        </pc:spChg>
        <pc:spChg chg="add del">
          <ac:chgData name="" userId="4df855aef7cffa4d" providerId="LiveId" clId="{D362A7F5-E517-4AC8-8D7F-D472EF920981}" dt="2024-06-28T06:00:03.283" v="140" actId="478"/>
          <ac:spMkLst>
            <pc:docMk/>
            <pc:sldMk cId="920064771" sldId="259"/>
            <ac:spMk id="21" creationId="{7B357149-B14B-4360-BBCF-B47D7584F623}"/>
          </ac:spMkLst>
        </pc:spChg>
        <pc:spChg chg="add del mod">
          <ac:chgData name="" userId="4df855aef7cffa4d" providerId="LiveId" clId="{D362A7F5-E517-4AC8-8D7F-D472EF920981}" dt="2024-06-28T06:00:34.789" v="143" actId="478"/>
          <ac:spMkLst>
            <pc:docMk/>
            <pc:sldMk cId="920064771" sldId="259"/>
            <ac:spMk id="22" creationId="{90EF9B17-115A-4A93-A27E-15E34DCD3493}"/>
          </ac:spMkLst>
        </pc:spChg>
        <pc:picChg chg="del">
          <ac:chgData name="" userId="4df855aef7cffa4d" providerId="LiveId" clId="{D362A7F5-E517-4AC8-8D7F-D472EF920981}" dt="2024-06-28T05:59:26.626" v="133" actId="478"/>
          <ac:picMkLst>
            <pc:docMk/>
            <pc:sldMk cId="920064771" sldId="259"/>
            <ac:picMk id="2" creationId="{D934A7F7-C754-8113-ABB1-62D712F0820E}"/>
          </ac:picMkLst>
        </pc:picChg>
        <pc:picChg chg="mod">
          <ac:chgData name="" userId="4df855aef7cffa4d" providerId="LiveId" clId="{D362A7F5-E517-4AC8-8D7F-D472EF920981}" dt="2024-06-28T06:01:31.148" v="161" actId="1076"/>
          <ac:picMkLst>
            <pc:docMk/>
            <pc:sldMk cId="920064771" sldId="259"/>
            <ac:picMk id="4" creationId="{087293CA-40CA-5E01-2A15-674B0C7FB9A4}"/>
          </ac:picMkLst>
        </pc:picChg>
        <pc:picChg chg="mod">
          <ac:chgData name="" userId="4df855aef7cffa4d" providerId="LiveId" clId="{D362A7F5-E517-4AC8-8D7F-D472EF920981}" dt="2024-06-28T06:01:55.902" v="169" actId="1076"/>
          <ac:picMkLst>
            <pc:docMk/>
            <pc:sldMk cId="920064771" sldId="259"/>
            <ac:picMk id="10" creationId="{33FDE5AC-1B0E-B2FC-9132-4D37B7F0B351}"/>
          </ac:picMkLst>
        </pc:picChg>
        <pc:picChg chg="add del">
          <ac:chgData name="" userId="4df855aef7cffa4d" providerId="LiveId" clId="{D362A7F5-E517-4AC8-8D7F-D472EF920981}" dt="2024-06-28T05:59:39.531" v="135" actId="478"/>
          <ac:picMkLst>
            <pc:docMk/>
            <pc:sldMk cId="920064771" sldId="259"/>
            <ac:picMk id="19" creationId="{3D75964E-B833-4EE3-B723-F71C7E649FF1}"/>
          </ac:picMkLst>
        </pc:picChg>
        <pc:picChg chg="add mod">
          <ac:chgData name="" userId="4df855aef7cffa4d" providerId="LiveId" clId="{D362A7F5-E517-4AC8-8D7F-D472EF920981}" dt="2024-06-28T06:00:48.691" v="151" actId="1076"/>
          <ac:picMkLst>
            <pc:docMk/>
            <pc:sldMk cId="920064771" sldId="259"/>
            <ac:picMk id="23" creationId="{442FF4AD-81FA-4221-BD03-8E8326A50302}"/>
          </ac:picMkLst>
        </pc:picChg>
      </pc:sldChg>
      <pc:sldChg chg="delSp modSp add modAnim">
        <pc:chgData name="" userId="4df855aef7cffa4d" providerId="LiveId" clId="{D362A7F5-E517-4AC8-8D7F-D472EF920981}" dt="2024-06-28T06:20:54.526" v="527" actId="13822"/>
        <pc:sldMkLst>
          <pc:docMk/>
          <pc:sldMk cId="501231888" sldId="266"/>
        </pc:sldMkLst>
        <pc:spChg chg="del">
          <ac:chgData name="" userId="4df855aef7cffa4d" providerId="LiveId" clId="{D362A7F5-E517-4AC8-8D7F-D472EF920981}" dt="2024-06-28T06:20:48.666" v="525" actId="478"/>
          <ac:spMkLst>
            <pc:docMk/>
            <pc:sldMk cId="501231888" sldId="266"/>
            <ac:spMk id="15" creationId="{E27AB47B-9B20-4621-621A-89D1DF39C8D1}"/>
          </ac:spMkLst>
        </pc:spChg>
        <pc:spChg chg="del">
          <ac:chgData name="" userId="4df855aef7cffa4d" providerId="LiveId" clId="{D362A7F5-E517-4AC8-8D7F-D472EF920981}" dt="2024-06-28T06:20:48.666" v="525" actId="478"/>
          <ac:spMkLst>
            <pc:docMk/>
            <pc:sldMk cId="501231888" sldId="266"/>
            <ac:spMk id="26" creationId="{E090F19C-3B95-6410-6966-60E9BDD0F24A}"/>
          </ac:spMkLst>
        </pc:spChg>
        <pc:spChg chg="mod">
          <ac:chgData name="" userId="4df855aef7cffa4d" providerId="LiveId" clId="{D362A7F5-E517-4AC8-8D7F-D472EF920981}" dt="2024-06-28T06:20:54.526" v="527" actId="13822"/>
          <ac:spMkLst>
            <pc:docMk/>
            <pc:sldMk cId="501231888" sldId="266"/>
            <ac:spMk id="34" creationId="{E8296A8A-4818-E36D-F46E-5C78064D1416}"/>
          </ac:spMkLst>
        </pc:spChg>
      </pc:sldChg>
      <pc:sldChg chg="addSp delSp modSp add modAnim">
        <pc:chgData name="" userId="4df855aef7cffa4d" providerId="LiveId" clId="{D362A7F5-E517-4AC8-8D7F-D472EF920981}" dt="2024-06-28T08:07:20.790" v="1565" actId="207"/>
        <pc:sldMkLst>
          <pc:docMk/>
          <pc:sldMk cId="2095985932" sldId="268"/>
        </pc:sldMkLst>
        <pc:spChg chg="mod">
          <ac:chgData name="" userId="4df855aef7cffa4d" providerId="LiveId" clId="{D362A7F5-E517-4AC8-8D7F-D472EF920981}" dt="2024-06-28T08:07:20.790" v="1565" actId="207"/>
          <ac:spMkLst>
            <pc:docMk/>
            <pc:sldMk cId="2095985932" sldId="268"/>
            <ac:spMk id="5" creationId="{FEAA6080-63DF-EA4E-9E16-3360BBF200BC}"/>
          </ac:spMkLst>
        </pc:spChg>
        <pc:spChg chg="add mod">
          <ac:chgData name="" userId="4df855aef7cffa4d" providerId="LiveId" clId="{D362A7F5-E517-4AC8-8D7F-D472EF920981}" dt="2024-06-28T07:01:51.274" v="1554" actId="14100"/>
          <ac:spMkLst>
            <pc:docMk/>
            <pc:sldMk cId="2095985932" sldId="268"/>
            <ac:spMk id="6" creationId="{54E66A1D-EC9A-4B1E-80EA-556D6B83B3AA}"/>
          </ac:spMkLst>
        </pc:spChg>
        <pc:spChg chg="mod">
          <ac:chgData name="" userId="4df855aef7cffa4d" providerId="LiveId" clId="{D362A7F5-E517-4AC8-8D7F-D472EF920981}" dt="2024-06-28T07:00:44.205" v="1453" actId="1076"/>
          <ac:spMkLst>
            <pc:docMk/>
            <pc:sldMk cId="2095985932" sldId="268"/>
            <ac:spMk id="7" creationId="{19F9DBE7-90CE-5DDA-01E4-BE47DA35A5BB}"/>
          </ac:spMkLst>
        </pc:spChg>
        <pc:spChg chg="del">
          <ac:chgData name="" userId="4df855aef7cffa4d" providerId="LiveId" clId="{D362A7F5-E517-4AC8-8D7F-D472EF920981}" dt="2024-06-28T06:59:46.543" v="1430" actId="478"/>
          <ac:spMkLst>
            <pc:docMk/>
            <pc:sldMk cId="2095985932" sldId="268"/>
            <ac:spMk id="8" creationId="{38ADD7D5-0064-0013-4BBB-6852526222EB}"/>
          </ac:spMkLst>
        </pc:spChg>
        <pc:spChg chg="del">
          <ac:chgData name="" userId="4df855aef7cffa4d" providerId="LiveId" clId="{D362A7F5-E517-4AC8-8D7F-D472EF920981}" dt="2024-06-28T06:59:46.543" v="1430" actId="478"/>
          <ac:spMkLst>
            <pc:docMk/>
            <pc:sldMk cId="2095985932" sldId="268"/>
            <ac:spMk id="9" creationId="{9038400F-16B0-5818-442B-C201AA5A31CF}"/>
          </ac:spMkLst>
        </pc:spChg>
        <pc:spChg chg="del">
          <ac:chgData name="" userId="4df855aef7cffa4d" providerId="LiveId" clId="{D362A7F5-E517-4AC8-8D7F-D472EF920981}" dt="2024-06-28T06:59:46.543" v="1430" actId="478"/>
          <ac:spMkLst>
            <pc:docMk/>
            <pc:sldMk cId="2095985932" sldId="268"/>
            <ac:spMk id="10" creationId="{0BAF0507-4441-B553-D15D-51D89D1017BE}"/>
          </ac:spMkLst>
        </pc:spChg>
        <pc:spChg chg="mod">
          <ac:chgData name="" userId="4df855aef7cffa4d" providerId="LiveId" clId="{D362A7F5-E517-4AC8-8D7F-D472EF920981}" dt="2024-06-28T07:00:38.385" v="1451" actId="164"/>
          <ac:spMkLst>
            <pc:docMk/>
            <pc:sldMk cId="2095985932" sldId="268"/>
            <ac:spMk id="11" creationId="{A620BC61-A840-6B8B-DD7C-599BD2385FE6}"/>
          </ac:spMkLst>
        </pc:spChg>
        <pc:spChg chg="mod">
          <ac:chgData name="" userId="4df855aef7cffa4d" providerId="LiveId" clId="{D362A7F5-E517-4AC8-8D7F-D472EF920981}" dt="2024-06-28T07:00:38.385" v="1451" actId="164"/>
          <ac:spMkLst>
            <pc:docMk/>
            <pc:sldMk cId="2095985932" sldId="268"/>
            <ac:spMk id="12" creationId="{8BB8267A-5291-6C6C-7299-A0BEDCB41256}"/>
          </ac:spMkLst>
        </pc:spChg>
        <pc:spChg chg="mod">
          <ac:chgData name="" userId="4df855aef7cffa4d" providerId="LiveId" clId="{D362A7F5-E517-4AC8-8D7F-D472EF920981}" dt="2024-06-28T08:07:10.355" v="1562" actId="14100"/>
          <ac:spMkLst>
            <pc:docMk/>
            <pc:sldMk cId="2095985932" sldId="268"/>
            <ac:spMk id="13" creationId="{D7DB03CD-9AD6-3EDB-0F34-AA8D5A98B7D4}"/>
          </ac:spMkLst>
        </pc:spChg>
        <pc:spChg chg="mod">
          <ac:chgData name="" userId="4df855aef7cffa4d" providerId="LiveId" clId="{D362A7F5-E517-4AC8-8D7F-D472EF920981}" dt="2024-06-28T08:07:15.119" v="1564" actId="14100"/>
          <ac:spMkLst>
            <pc:docMk/>
            <pc:sldMk cId="2095985932" sldId="268"/>
            <ac:spMk id="14" creationId="{59BC7BDD-AEF4-9A41-4B45-859AFBA27AF4}"/>
          </ac:spMkLst>
        </pc:spChg>
        <pc:spChg chg="mod">
          <ac:chgData name="" userId="4df855aef7cffa4d" providerId="LiveId" clId="{D362A7F5-E517-4AC8-8D7F-D472EF920981}" dt="2024-06-28T07:02:06.042" v="1558" actId="1076"/>
          <ac:spMkLst>
            <pc:docMk/>
            <pc:sldMk cId="2095985932" sldId="268"/>
            <ac:spMk id="16" creationId="{1EE5D7EF-EED2-3BBC-5DEB-B92F0C83B5B4}"/>
          </ac:spMkLst>
        </pc:spChg>
        <pc:spChg chg="add mod">
          <ac:chgData name="" userId="4df855aef7cffa4d" providerId="LiveId" clId="{D362A7F5-E517-4AC8-8D7F-D472EF920981}" dt="2024-06-28T07:01:41.301" v="1550" actId="1076"/>
          <ac:spMkLst>
            <pc:docMk/>
            <pc:sldMk cId="2095985932" sldId="268"/>
            <ac:spMk id="17" creationId="{D2923CF4-6134-42E7-B82C-97F301349AAA}"/>
          </ac:spMkLst>
        </pc:spChg>
        <pc:spChg chg="add mod">
          <ac:chgData name="" userId="4df855aef7cffa4d" providerId="LiveId" clId="{D362A7F5-E517-4AC8-8D7F-D472EF920981}" dt="2024-06-28T07:01:45.683" v="1552" actId="14100"/>
          <ac:spMkLst>
            <pc:docMk/>
            <pc:sldMk cId="2095985932" sldId="268"/>
            <ac:spMk id="18" creationId="{106F3CC1-023C-41D2-9444-795BFD0EDEF9}"/>
          </ac:spMkLst>
        </pc:spChg>
        <pc:grpChg chg="add mod">
          <ac:chgData name="" userId="4df855aef7cffa4d" providerId="LiveId" clId="{D362A7F5-E517-4AC8-8D7F-D472EF920981}" dt="2024-06-28T07:01:48.138" v="1553" actId="1076"/>
          <ac:grpSpMkLst>
            <pc:docMk/>
            <pc:sldMk cId="2095985932" sldId="268"/>
            <ac:grpSpMk id="4" creationId="{A499688B-683A-4F5D-8616-1F1A39718136}"/>
          </ac:grpSpMkLst>
        </pc:grpChg>
        <pc:picChg chg="mod">
          <ac:chgData name="" userId="4df855aef7cffa4d" providerId="LiveId" clId="{D362A7F5-E517-4AC8-8D7F-D472EF920981}" dt="2024-06-28T07:00:38.385" v="1451" actId="164"/>
          <ac:picMkLst>
            <pc:docMk/>
            <pc:sldMk cId="2095985932" sldId="268"/>
            <ac:picMk id="3" creationId="{624ADD27-1465-5340-40CD-9ABC5747DB1A}"/>
          </ac:picMkLst>
        </pc:picChg>
        <pc:picChg chg="del mod">
          <ac:chgData name="" userId="4df855aef7cffa4d" providerId="LiveId" clId="{D362A7F5-E517-4AC8-8D7F-D472EF920981}" dt="2024-06-28T07:01:29.640" v="1546" actId="478"/>
          <ac:picMkLst>
            <pc:docMk/>
            <pc:sldMk cId="2095985932" sldId="268"/>
            <ac:picMk id="15" creationId="{64E48987-EA7E-7F21-D13A-B8AFEE0D6097}"/>
          </ac:picMkLst>
        </pc:picChg>
      </pc:sldChg>
      <pc:sldChg chg="addSp delSp modSp add modAnim">
        <pc:chgData name="" userId="4df855aef7cffa4d" providerId="LiveId" clId="{D362A7F5-E517-4AC8-8D7F-D472EF920981}" dt="2024-06-28T06:59:38.746" v="1429" actId="14100"/>
        <pc:sldMkLst>
          <pc:docMk/>
          <pc:sldMk cId="1982234594" sldId="269"/>
        </pc:sldMkLst>
        <pc:spChg chg="mod">
          <ac:chgData name="" userId="4df855aef7cffa4d" providerId="LiveId" clId="{D362A7F5-E517-4AC8-8D7F-D472EF920981}" dt="2024-06-28T06:59:20.531" v="1425" actId="1076"/>
          <ac:spMkLst>
            <pc:docMk/>
            <pc:sldMk cId="1982234594" sldId="269"/>
            <ac:spMk id="5" creationId="{83159F5D-B04F-9746-BC61-CE6736B6DF93}"/>
          </ac:spMkLst>
        </pc:spChg>
        <pc:spChg chg="del">
          <ac:chgData name="" userId="4df855aef7cffa4d" providerId="LiveId" clId="{D362A7F5-E517-4AC8-8D7F-D472EF920981}" dt="2024-06-28T06:55:53.344" v="1223" actId="478"/>
          <ac:spMkLst>
            <pc:docMk/>
            <pc:sldMk cId="1982234594" sldId="269"/>
            <ac:spMk id="7" creationId="{7413FCF2-E978-1085-2335-0DE33A9E0102}"/>
          </ac:spMkLst>
        </pc:spChg>
        <pc:spChg chg="del">
          <ac:chgData name="" userId="4df855aef7cffa4d" providerId="LiveId" clId="{D362A7F5-E517-4AC8-8D7F-D472EF920981}" dt="2024-06-28T06:55:53.344" v="1223" actId="478"/>
          <ac:spMkLst>
            <pc:docMk/>
            <pc:sldMk cId="1982234594" sldId="269"/>
            <ac:spMk id="8" creationId="{39A3705B-CB9C-D483-B027-BD12DCB054CD}"/>
          </ac:spMkLst>
        </pc:spChg>
        <pc:spChg chg="del">
          <ac:chgData name="" userId="4df855aef7cffa4d" providerId="LiveId" clId="{D362A7F5-E517-4AC8-8D7F-D472EF920981}" dt="2024-06-28T06:55:53.344" v="1223" actId="478"/>
          <ac:spMkLst>
            <pc:docMk/>
            <pc:sldMk cId="1982234594" sldId="269"/>
            <ac:spMk id="9" creationId="{3B6EEF47-267A-04FB-9D70-808F3763841E}"/>
          </ac:spMkLst>
        </pc:spChg>
        <pc:spChg chg="mod">
          <ac:chgData name="" userId="4df855aef7cffa4d" providerId="LiveId" clId="{D362A7F5-E517-4AC8-8D7F-D472EF920981}" dt="2024-06-28T06:59:15.819" v="1424" actId="1076"/>
          <ac:spMkLst>
            <pc:docMk/>
            <pc:sldMk cId="1982234594" sldId="269"/>
            <ac:spMk id="10" creationId="{182BB99A-00FA-D277-595A-19BD9FF9D6BE}"/>
          </ac:spMkLst>
        </pc:spChg>
        <pc:spChg chg="mod">
          <ac:chgData name="" userId="4df855aef7cffa4d" providerId="LiveId" clId="{D362A7F5-E517-4AC8-8D7F-D472EF920981}" dt="2024-06-28T06:59:20.531" v="1425" actId="1076"/>
          <ac:spMkLst>
            <pc:docMk/>
            <pc:sldMk cId="1982234594" sldId="269"/>
            <ac:spMk id="11" creationId="{1E29115E-A957-97EC-6BB7-5407AADFB389}"/>
          </ac:spMkLst>
        </pc:spChg>
        <pc:spChg chg="del mod">
          <ac:chgData name="" userId="4df855aef7cffa4d" providerId="LiveId" clId="{D362A7F5-E517-4AC8-8D7F-D472EF920981}" dt="2024-06-28T06:56:12.408" v="1228" actId="478"/>
          <ac:spMkLst>
            <pc:docMk/>
            <pc:sldMk cId="1982234594" sldId="269"/>
            <ac:spMk id="14" creationId="{86C2648A-DA62-05BD-1B8A-7F7CF6EF81C7}"/>
          </ac:spMkLst>
        </pc:spChg>
        <pc:spChg chg="add mod">
          <ac:chgData name="" userId="4df855aef7cffa4d" providerId="LiveId" clId="{D362A7F5-E517-4AC8-8D7F-D472EF920981}" dt="2024-06-28T06:59:20.531" v="1425" actId="1076"/>
          <ac:spMkLst>
            <pc:docMk/>
            <pc:sldMk cId="1982234594" sldId="269"/>
            <ac:spMk id="16" creationId="{6E36CDB1-4BB0-4583-BF79-584E425256DB}"/>
          </ac:spMkLst>
        </pc:spChg>
        <pc:spChg chg="mod">
          <ac:chgData name="" userId="4df855aef7cffa4d" providerId="LiveId" clId="{D362A7F5-E517-4AC8-8D7F-D472EF920981}" dt="2024-06-28T06:59:20.531" v="1425" actId="1076"/>
          <ac:spMkLst>
            <pc:docMk/>
            <pc:sldMk cId="1982234594" sldId="269"/>
            <ac:spMk id="18" creationId="{C73A4DA0-59A9-6B7E-2731-1B05EB9C669F}"/>
          </ac:spMkLst>
        </pc:spChg>
        <pc:spChg chg="mod">
          <ac:chgData name="" userId="4df855aef7cffa4d" providerId="LiveId" clId="{D362A7F5-E517-4AC8-8D7F-D472EF920981}" dt="2024-06-28T06:59:38.746" v="1429" actId="14100"/>
          <ac:spMkLst>
            <pc:docMk/>
            <pc:sldMk cId="1982234594" sldId="269"/>
            <ac:spMk id="19" creationId="{75C8AED2-DE93-C8B4-8F44-B5D107BA2EA7}"/>
          </ac:spMkLst>
        </pc:spChg>
        <pc:spChg chg="add mod">
          <ac:chgData name="" userId="4df855aef7cffa4d" providerId="LiveId" clId="{D362A7F5-E517-4AC8-8D7F-D472EF920981}" dt="2024-06-28T06:59:23.994" v="1426" actId="14100"/>
          <ac:spMkLst>
            <pc:docMk/>
            <pc:sldMk cId="1982234594" sldId="269"/>
            <ac:spMk id="20" creationId="{3B384778-039D-4628-81E9-03B2B752763F}"/>
          </ac:spMkLst>
        </pc:spChg>
        <pc:picChg chg="mod ord">
          <ac:chgData name="" userId="4df855aef7cffa4d" providerId="LiveId" clId="{D362A7F5-E517-4AC8-8D7F-D472EF920981}" dt="2024-06-28T06:58:56.515" v="1420" actId="1076"/>
          <ac:picMkLst>
            <pc:docMk/>
            <pc:sldMk cId="1982234594" sldId="269"/>
            <ac:picMk id="12" creationId="{E9723DE8-D95B-BA9A-D2C9-66B2408BBC1F}"/>
          </ac:picMkLst>
        </pc:picChg>
        <pc:picChg chg="del mod">
          <ac:chgData name="" userId="4df855aef7cffa4d" providerId="LiveId" clId="{D362A7F5-E517-4AC8-8D7F-D472EF920981}" dt="2024-06-28T06:56:09.357" v="1226" actId="478"/>
          <ac:picMkLst>
            <pc:docMk/>
            <pc:sldMk cId="1982234594" sldId="269"/>
            <ac:picMk id="13" creationId="{C79F6BC8-3D1E-A63E-46D5-26A7CD7BB7B2}"/>
          </ac:picMkLst>
        </pc:picChg>
        <pc:picChg chg="del mod">
          <ac:chgData name="" userId="4df855aef7cffa4d" providerId="LiveId" clId="{D362A7F5-E517-4AC8-8D7F-D472EF920981}" dt="2024-06-28T06:56:11.042" v="1227" actId="478"/>
          <ac:picMkLst>
            <pc:docMk/>
            <pc:sldMk cId="1982234594" sldId="269"/>
            <ac:picMk id="15" creationId="{A6BB9856-6107-49C0-BD9A-B34BEBCD1B4C}"/>
          </ac:picMkLst>
        </pc:picChg>
        <pc:picChg chg="mod">
          <ac:chgData name="" userId="4df855aef7cffa4d" providerId="LiveId" clId="{D362A7F5-E517-4AC8-8D7F-D472EF920981}" dt="2024-06-28T06:59:20.531" v="1425" actId="1076"/>
          <ac:picMkLst>
            <pc:docMk/>
            <pc:sldMk cId="1982234594" sldId="269"/>
            <ac:picMk id="17" creationId="{F53CC7A9-953C-B28F-4309-AFFA5E2FD3F1}"/>
          </ac:picMkLst>
        </pc:picChg>
      </pc:sldChg>
      <pc:sldChg chg="addSp delSp modSp add modAnim">
        <pc:chgData name="" userId="4df855aef7cffa4d" providerId="LiveId" clId="{D362A7F5-E517-4AC8-8D7F-D472EF920981}" dt="2024-06-28T08:17:24.898" v="1681" actId="14100"/>
        <pc:sldMkLst>
          <pc:docMk/>
          <pc:sldMk cId="1999148939" sldId="270"/>
        </pc:sldMkLst>
        <pc:spChg chg="mod">
          <ac:chgData name="" userId="4df855aef7cffa4d" providerId="LiveId" clId="{D362A7F5-E517-4AC8-8D7F-D472EF920981}" dt="2024-06-28T08:17:24.898" v="1681" actId="14100"/>
          <ac:spMkLst>
            <pc:docMk/>
            <pc:sldMk cId="1999148939" sldId="270"/>
            <ac:spMk id="3" creationId="{AA06ECE0-415C-FA6A-C469-FA5E254F9B8A}"/>
          </ac:spMkLst>
        </pc:spChg>
        <pc:spChg chg="del">
          <ac:chgData name="" userId="4df855aef7cffa4d" providerId="LiveId" clId="{D362A7F5-E517-4AC8-8D7F-D472EF920981}" dt="2024-06-28T08:14:57.612" v="1604" actId="478"/>
          <ac:spMkLst>
            <pc:docMk/>
            <pc:sldMk cId="1999148939" sldId="270"/>
            <ac:spMk id="8" creationId="{5E11AC72-CB00-1E1E-8E57-6F2004F598D1}"/>
          </ac:spMkLst>
        </pc:spChg>
        <pc:spChg chg="mod">
          <ac:chgData name="" userId="4df855aef7cffa4d" providerId="LiveId" clId="{D362A7F5-E517-4AC8-8D7F-D472EF920981}" dt="2024-06-28T08:15:42.763" v="1626" actId="1076"/>
          <ac:spMkLst>
            <pc:docMk/>
            <pc:sldMk cId="1999148939" sldId="270"/>
            <ac:spMk id="9" creationId="{6319A3B9-5448-5943-8961-0335ACF04E4F}"/>
          </ac:spMkLst>
        </pc:spChg>
        <pc:spChg chg="del">
          <ac:chgData name="" userId="4df855aef7cffa4d" providerId="LiveId" clId="{D362A7F5-E517-4AC8-8D7F-D472EF920981}" dt="2024-06-28T08:14:57.612" v="1604" actId="478"/>
          <ac:spMkLst>
            <pc:docMk/>
            <pc:sldMk cId="1999148939" sldId="270"/>
            <ac:spMk id="10" creationId="{5AE1EFBD-1CF8-EAD8-4172-FBB094C899C0}"/>
          </ac:spMkLst>
        </pc:spChg>
        <pc:spChg chg="del">
          <ac:chgData name="" userId="4df855aef7cffa4d" providerId="LiveId" clId="{D362A7F5-E517-4AC8-8D7F-D472EF920981}" dt="2024-06-28T08:14:57.612" v="1604" actId="478"/>
          <ac:spMkLst>
            <pc:docMk/>
            <pc:sldMk cId="1999148939" sldId="270"/>
            <ac:spMk id="11" creationId="{DAF135AD-D25D-7AEA-94BE-42DA2B01CBBC}"/>
          </ac:spMkLst>
        </pc:spChg>
        <pc:spChg chg="mod">
          <ac:chgData name="" userId="4df855aef7cffa4d" providerId="LiveId" clId="{D362A7F5-E517-4AC8-8D7F-D472EF920981}" dt="2024-06-28T08:15:03.395" v="1605" actId="1076"/>
          <ac:spMkLst>
            <pc:docMk/>
            <pc:sldMk cId="1999148939" sldId="270"/>
            <ac:spMk id="12" creationId="{C960E64C-5BA7-115C-9BFC-AF10EC208520}"/>
          </ac:spMkLst>
        </pc:spChg>
        <pc:spChg chg="mod">
          <ac:chgData name="" userId="4df855aef7cffa4d" providerId="LiveId" clId="{D362A7F5-E517-4AC8-8D7F-D472EF920981}" dt="2024-06-28T08:15:18.947" v="1615" actId="1076"/>
          <ac:spMkLst>
            <pc:docMk/>
            <pc:sldMk cId="1999148939" sldId="270"/>
            <ac:spMk id="13" creationId="{8D6424FB-1BE8-9176-BC22-F4EE2B3883A6}"/>
          </ac:spMkLst>
        </pc:spChg>
        <pc:spChg chg="mod">
          <ac:chgData name="" userId="4df855aef7cffa4d" providerId="LiveId" clId="{D362A7F5-E517-4AC8-8D7F-D472EF920981}" dt="2024-06-28T08:17:13.807" v="1679" actId="207"/>
          <ac:spMkLst>
            <pc:docMk/>
            <pc:sldMk cId="1999148939" sldId="270"/>
            <ac:spMk id="14" creationId="{C667044F-0414-D178-D3BE-F8D101384438}"/>
          </ac:spMkLst>
        </pc:spChg>
        <pc:spChg chg="add mod">
          <ac:chgData name="" userId="4df855aef7cffa4d" providerId="LiveId" clId="{D362A7F5-E517-4AC8-8D7F-D472EF920981}" dt="2024-06-28T08:17:08.178" v="1678" actId="14100"/>
          <ac:spMkLst>
            <pc:docMk/>
            <pc:sldMk cId="1999148939" sldId="270"/>
            <ac:spMk id="15" creationId="{84EA2973-11AA-4C48-B853-4FD6A3927D29}"/>
          </ac:spMkLst>
        </pc:spChg>
      </pc:sldChg>
      <pc:sldChg chg="addSp delSp modSp add ord modAnim">
        <pc:chgData name="" userId="4df855aef7cffa4d" providerId="LiveId" clId="{D362A7F5-E517-4AC8-8D7F-D472EF920981}" dt="2024-06-28T08:21:45.796" v="1845" actId="478"/>
        <pc:sldMkLst>
          <pc:docMk/>
          <pc:sldMk cId="1323872791" sldId="271"/>
        </pc:sldMkLst>
        <pc:spChg chg="mod">
          <ac:chgData name="" userId="4df855aef7cffa4d" providerId="LiveId" clId="{D362A7F5-E517-4AC8-8D7F-D472EF920981}" dt="2024-06-28T08:21:27.121" v="1843" actId="14100"/>
          <ac:spMkLst>
            <pc:docMk/>
            <pc:sldMk cId="1323872791" sldId="271"/>
            <ac:spMk id="4" creationId="{E8830FC0-82CB-2549-B1A4-C53D48FB838A}"/>
          </ac:spMkLst>
        </pc:spChg>
        <pc:spChg chg="del">
          <ac:chgData name="" userId="4df855aef7cffa4d" providerId="LiveId" clId="{D362A7F5-E517-4AC8-8D7F-D472EF920981}" dt="2024-06-28T08:12:09.297" v="1583" actId="478"/>
          <ac:spMkLst>
            <pc:docMk/>
            <pc:sldMk cId="1323872791" sldId="271"/>
            <ac:spMk id="6" creationId="{1F1C8B3A-D0C5-7C9D-C38D-C480CFC93333}"/>
          </ac:spMkLst>
        </pc:spChg>
        <pc:spChg chg="del">
          <ac:chgData name="" userId="4df855aef7cffa4d" providerId="LiveId" clId="{D362A7F5-E517-4AC8-8D7F-D472EF920981}" dt="2024-06-28T08:12:09.297" v="1583" actId="478"/>
          <ac:spMkLst>
            <pc:docMk/>
            <pc:sldMk cId="1323872791" sldId="271"/>
            <ac:spMk id="7" creationId="{65D4081F-CC6A-7838-CB72-B6015672B7B9}"/>
          </ac:spMkLst>
        </pc:spChg>
        <pc:spChg chg="del">
          <ac:chgData name="" userId="4df855aef7cffa4d" providerId="LiveId" clId="{D362A7F5-E517-4AC8-8D7F-D472EF920981}" dt="2024-06-28T08:12:09.297" v="1583" actId="478"/>
          <ac:spMkLst>
            <pc:docMk/>
            <pc:sldMk cId="1323872791" sldId="271"/>
            <ac:spMk id="8" creationId="{F43267BB-EDA6-917F-B654-ACA13D312F05}"/>
          </ac:spMkLst>
        </pc:spChg>
        <pc:spChg chg="add mod">
          <ac:chgData name="" userId="4df855aef7cffa4d" providerId="LiveId" clId="{D362A7F5-E517-4AC8-8D7F-D472EF920981}" dt="2024-06-28T08:13:14.403" v="1594" actId="1076"/>
          <ac:spMkLst>
            <pc:docMk/>
            <pc:sldMk cId="1323872791" sldId="271"/>
            <ac:spMk id="11" creationId="{EB4F9131-069D-414E-B76D-BB04E9C968FA}"/>
          </ac:spMkLst>
        </pc:spChg>
        <pc:spChg chg="add mod">
          <ac:chgData name="" userId="4df855aef7cffa4d" providerId="LiveId" clId="{D362A7F5-E517-4AC8-8D7F-D472EF920981}" dt="2024-06-28T08:14:43.658" v="1602" actId="1076"/>
          <ac:spMkLst>
            <pc:docMk/>
            <pc:sldMk cId="1323872791" sldId="271"/>
            <ac:spMk id="12" creationId="{7A7A2F4B-EA0F-40B2-8D4C-64A7C2E99ECA}"/>
          </ac:spMkLst>
        </pc:spChg>
        <pc:spChg chg="add del">
          <ac:chgData name="" userId="4df855aef7cffa4d" providerId="LiveId" clId="{D362A7F5-E517-4AC8-8D7F-D472EF920981}" dt="2024-06-28T08:21:45.796" v="1845" actId="478"/>
          <ac:spMkLst>
            <pc:docMk/>
            <pc:sldMk cId="1323872791" sldId="271"/>
            <ac:spMk id="13" creationId="{4BEE6A6D-EA98-40C1-8BD3-774952AC6EE9}"/>
          </ac:spMkLst>
        </pc:spChg>
        <pc:picChg chg="mod">
          <ac:chgData name="" userId="4df855aef7cffa4d" providerId="LiveId" clId="{D362A7F5-E517-4AC8-8D7F-D472EF920981}" dt="2024-06-28T08:12:17.362" v="1587" actId="14100"/>
          <ac:picMkLst>
            <pc:docMk/>
            <pc:sldMk cId="1323872791" sldId="271"/>
            <ac:picMk id="2" creationId="{063F04D7-F464-6F45-A877-E16DD6EC11D5}"/>
          </ac:picMkLst>
        </pc:picChg>
        <pc:picChg chg="mod">
          <ac:chgData name="" userId="4df855aef7cffa4d" providerId="LiveId" clId="{D362A7F5-E517-4AC8-8D7F-D472EF920981}" dt="2024-06-28T08:14:44.997" v="1603" actId="1076"/>
          <ac:picMkLst>
            <pc:docMk/>
            <pc:sldMk cId="1323872791" sldId="271"/>
            <ac:picMk id="3" creationId="{1478AB1F-1375-C363-F16E-B1389384B8F2}"/>
          </ac:picMkLst>
        </pc:picChg>
        <pc:picChg chg="del">
          <ac:chgData name="" userId="4df855aef7cffa4d" providerId="LiveId" clId="{D362A7F5-E517-4AC8-8D7F-D472EF920981}" dt="2024-06-28T08:12:11.326" v="1584" actId="478"/>
          <ac:picMkLst>
            <pc:docMk/>
            <pc:sldMk cId="1323872791" sldId="271"/>
            <ac:picMk id="9" creationId="{E3CBE375-B398-A28B-2447-0FD726C7830F}"/>
          </ac:picMkLst>
        </pc:picChg>
        <pc:picChg chg="del">
          <ac:chgData name="" userId="4df855aef7cffa4d" providerId="LiveId" clId="{D362A7F5-E517-4AC8-8D7F-D472EF920981}" dt="2024-06-28T08:12:11.326" v="1584" actId="478"/>
          <ac:picMkLst>
            <pc:docMk/>
            <pc:sldMk cId="1323872791" sldId="271"/>
            <ac:picMk id="10" creationId="{61B15FA9-5AA6-C194-5F6F-D60EA0F23241}"/>
          </ac:picMkLst>
        </pc:picChg>
      </pc:sldChg>
      <pc:sldChg chg="addSp delSp modSp add modAnim">
        <pc:chgData name="" userId="4df855aef7cffa4d" providerId="LiveId" clId="{D362A7F5-E517-4AC8-8D7F-D472EF920981}" dt="2024-06-28T08:18:43.469" v="1761" actId="20577"/>
        <pc:sldMkLst>
          <pc:docMk/>
          <pc:sldMk cId="2700874664" sldId="272"/>
        </pc:sldMkLst>
        <pc:spChg chg="del">
          <ac:chgData name="" userId="4df855aef7cffa4d" providerId="LiveId" clId="{D362A7F5-E517-4AC8-8D7F-D472EF920981}" dt="2024-06-28T08:18:20.809" v="1741" actId="478"/>
          <ac:spMkLst>
            <pc:docMk/>
            <pc:sldMk cId="2700874664" sldId="272"/>
            <ac:spMk id="5" creationId="{476C60C9-C7DD-D28E-0310-09507CD831ED}"/>
          </ac:spMkLst>
        </pc:spChg>
        <pc:spChg chg="mod">
          <ac:chgData name="" userId="4df855aef7cffa4d" providerId="LiveId" clId="{D362A7F5-E517-4AC8-8D7F-D472EF920981}" dt="2024-06-28T08:18:27.181" v="1744" actId="1076"/>
          <ac:spMkLst>
            <pc:docMk/>
            <pc:sldMk cId="2700874664" sldId="272"/>
            <ac:spMk id="6" creationId="{1DA7ADD1-05EF-6D47-978F-F8E8155D7FB5}"/>
          </ac:spMkLst>
        </pc:spChg>
        <pc:spChg chg="del">
          <ac:chgData name="" userId="4df855aef7cffa4d" providerId="LiveId" clId="{D362A7F5-E517-4AC8-8D7F-D472EF920981}" dt="2024-06-28T08:17:41.116" v="1684" actId="478"/>
          <ac:spMkLst>
            <pc:docMk/>
            <pc:sldMk cId="2700874664" sldId="272"/>
            <ac:spMk id="8" creationId="{F62BD0D5-D28A-7E31-2EDA-E6CA01188EBE}"/>
          </ac:spMkLst>
        </pc:spChg>
        <pc:spChg chg="del">
          <ac:chgData name="" userId="4df855aef7cffa4d" providerId="LiveId" clId="{D362A7F5-E517-4AC8-8D7F-D472EF920981}" dt="2024-06-28T08:17:41.116" v="1684" actId="478"/>
          <ac:spMkLst>
            <pc:docMk/>
            <pc:sldMk cId="2700874664" sldId="272"/>
            <ac:spMk id="9" creationId="{341D9538-D83C-FD30-0617-7DEEEB0123CD}"/>
          </ac:spMkLst>
        </pc:spChg>
        <pc:spChg chg="del">
          <ac:chgData name="" userId="4df855aef7cffa4d" providerId="LiveId" clId="{D362A7F5-E517-4AC8-8D7F-D472EF920981}" dt="2024-06-28T08:17:41.116" v="1684" actId="478"/>
          <ac:spMkLst>
            <pc:docMk/>
            <pc:sldMk cId="2700874664" sldId="272"/>
            <ac:spMk id="10" creationId="{853E24A4-7461-FA80-AF1A-C0BCC5986166}"/>
          </ac:spMkLst>
        </pc:spChg>
        <pc:spChg chg="mod">
          <ac:chgData name="" userId="4df855aef7cffa4d" providerId="LiveId" clId="{D362A7F5-E517-4AC8-8D7F-D472EF920981}" dt="2024-06-28T08:17:55.480" v="1689" actId="1076"/>
          <ac:spMkLst>
            <pc:docMk/>
            <pc:sldMk cId="2700874664" sldId="272"/>
            <ac:spMk id="11" creationId="{7EB622FB-6F90-557E-DA46-53ADC7B0D570}"/>
          </ac:spMkLst>
        </pc:spChg>
        <pc:spChg chg="add mod">
          <ac:chgData name="" userId="4df855aef7cffa4d" providerId="LiveId" clId="{D362A7F5-E517-4AC8-8D7F-D472EF920981}" dt="2024-06-28T08:18:25.846" v="1743" actId="1076"/>
          <ac:spMkLst>
            <pc:docMk/>
            <pc:sldMk cId="2700874664" sldId="272"/>
            <ac:spMk id="12" creationId="{2E89CE14-B435-48CA-8794-70889C117FE7}"/>
          </ac:spMkLst>
        </pc:spChg>
        <pc:spChg chg="add mod">
          <ac:chgData name="" userId="4df855aef7cffa4d" providerId="LiveId" clId="{D362A7F5-E517-4AC8-8D7F-D472EF920981}" dt="2024-06-28T08:18:43.469" v="1761" actId="20577"/>
          <ac:spMkLst>
            <pc:docMk/>
            <pc:sldMk cId="2700874664" sldId="272"/>
            <ac:spMk id="13" creationId="{6F6F3BD4-157A-4A31-8D7E-60D62A4850DC}"/>
          </ac:spMkLst>
        </pc:spChg>
        <pc:picChg chg="mod">
          <ac:chgData name="" userId="4df855aef7cffa4d" providerId="LiveId" clId="{D362A7F5-E517-4AC8-8D7F-D472EF920981}" dt="2024-06-28T08:17:52.026" v="1688" actId="1076"/>
          <ac:picMkLst>
            <pc:docMk/>
            <pc:sldMk cId="2700874664" sldId="272"/>
            <ac:picMk id="2" creationId="{8730DD6F-05C8-C048-9194-4F99D5F8F6E7}"/>
          </ac:picMkLst>
        </pc:picChg>
        <pc:picChg chg="del">
          <ac:chgData name="" userId="4df855aef7cffa4d" providerId="LiveId" clId="{D362A7F5-E517-4AC8-8D7F-D472EF920981}" dt="2024-06-28T08:18:20.809" v="1741" actId="478"/>
          <ac:picMkLst>
            <pc:docMk/>
            <pc:sldMk cId="2700874664" sldId="272"/>
            <ac:picMk id="4" creationId="{A933C52F-A43B-C88F-280B-CAEAE00A3BB5}"/>
          </ac:picMkLst>
        </pc:picChg>
        <pc:picChg chg="mod">
          <ac:chgData name="" userId="4df855aef7cffa4d" providerId="LiveId" clId="{D362A7F5-E517-4AC8-8D7F-D472EF920981}" dt="2024-06-28T08:18:32.501" v="1747" actId="1076"/>
          <ac:picMkLst>
            <pc:docMk/>
            <pc:sldMk cId="2700874664" sldId="272"/>
            <ac:picMk id="14" creationId="{B90CCA65-5CA0-03E9-F482-D0B2B3763F01}"/>
          </ac:picMkLst>
        </pc:picChg>
      </pc:sldChg>
      <pc:sldChg chg="addSp delSp modSp add modAnim">
        <pc:chgData name="" userId="4df855aef7cffa4d" providerId="LiveId" clId="{D362A7F5-E517-4AC8-8D7F-D472EF920981}" dt="2024-06-28T08:20:16.433" v="1828" actId="1076"/>
        <pc:sldMkLst>
          <pc:docMk/>
          <pc:sldMk cId="1379055200" sldId="273"/>
        </pc:sldMkLst>
        <pc:spChg chg="mod">
          <ac:chgData name="" userId="4df855aef7cffa4d" providerId="LiveId" clId="{D362A7F5-E517-4AC8-8D7F-D472EF920981}" dt="2024-06-28T08:19:26.563" v="1774" actId="1076"/>
          <ac:spMkLst>
            <pc:docMk/>
            <pc:sldMk cId="1379055200" sldId="273"/>
            <ac:spMk id="6" creationId="{1E7DDE3D-6CD4-4B46-BE33-45FAD0A3F315}"/>
          </ac:spMkLst>
        </pc:spChg>
        <pc:spChg chg="del">
          <ac:chgData name="" userId="4df855aef7cffa4d" providerId="LiveId" clId="{D362A7F5-E517-4AC8-8D7F-D472EF920981}" dt="2024-06-28T08:18:57.405" v="1762" actId="478"/>
          <ac:spMkLst>
            <pc:docMk/>
            <pc:sldMk cId="1379055200" sldId="273"/>
            <ac:spMk id="8" creationId="{83AF13ED-01CD-6DBA-7861-80C41C2282C9}"/>
          </ac:spMkLst>
        </pc:spChg>
        <pc:spChg chg="del">
          <ac:chgData name="" userId="4df855aef7cffa4d" providerId="LiveId" clId="{D362A7F5-E517-4AC8-8D7F-D472EF920981}" dt="2024-06-28T08:18:57.405" v="1762" actId="478"/>
          <ac:spMkLst>
            <pc:docMk/>
            <pc:sldMk cId="1379055200" sldId="273"/>
            <ac:spMk id="9" creationId="{287874A8-5F9E-C333-31CE-1D26FC25B518}"/>
          </ac:spMkLst>
        </pc:spChg>
        <pc:spChg chg="del">
          <ac:chgData name="" userId="4df855aef7cffa4d" providerId="LiveId" clId="{D362A7F5-E517-4AC8-8D7F-D472EF920981}" dt="2024-06-28T08:18:57.405" v="1762" actId="478"/>
          <ac:spMkLst>
            <pc:docMk/>
            <pc:sldMk cId="1379055200" sldId="273"/>
            <ac:spMk id="10" creationId="{334C0792-C302-8A48-E345-A4470E04CFA2}"/>
          </ac:spMkLst>
        </pc:spChg>
        <pc:spChg chg="mod">
          <ac:chgData name="" userId="4df855aef7cffa4d" providerId="LiveId" clId="{D362A7F5-E517-4AC8-8D7F-D472EF920981}" dt="2024-06-28T08:19:08.850" v="1767" actId="1076"/>
          <ac:spMkLst>
            <pc:docMk/>
            <pc:sldMk cId="1379055200" sldId="273"/>
            <ac:spMk id="11" creationId="{A8D55905-1B95-AD9D-CBF0-49EF045CDE5D}"/>
          </ac:spMkLst>
        </pc:spChg>
        <pc:spChg chg="mod">
          <ac:chgData name="" userId="4df855aef7cffa4d" providerId="LiveId" clId="{D362A7F5-E517-4AC8-8D7F-D472EF920981}" dt="2024-06-28T08:19:42.668" v="1786" actId="1076"/>
          <ac:spMkLst>
            <pc:docMk/>
            <pc:sldMk cId="1379055200" sldId="273"/>
            <ac:spMk id="12" creationId="{D10FAEBC-0117-A6DB-4F02-39837BF978C3}"/>
          </ac:spMkLst>
        </pc:spChg>
        <pc:spChg chg="mod">
          <ac:chgData name="" userId="4df855aef7cffa4d" providerId="LiveId" clId="{D362A7F5-E517-4AC8-8D7F-D472EF920981}" dt="2024-06-28T08:20:14.554" v="1827" actId="1076"/>
          <ac:spMkLst>
            <pc:docMk/>
            <pc:sldMk cId="1379055200" sldId="273"/>
            <ac:spMk id="13" creationId="{AAF97D5F-4AFD-96D0-D2ED-7BF71FD4F44B}"/>
          </ac:spMkLst>
        </pc:spChg>
        <pc:spChg chg="add mod">
          <ac:chgData name="" userId="4df855aef7cffa4d" providerId="LiveId" clId="{D362A7F5-E517-4AC8-8D7F-D472EF920981}" dt="2024-06-28T08:20:01.122" v="1814" actId="1076"/>
          <ac:spMkLst>
            <pc:docMk/>
            <pc:sldMk cId="1379055200" sldId="273"/>
            <ac:spMk id="15" creationId="{D9F4EAA0-6A72-4CA1-881D-2B7BFBF5F1EB}"/>
          </ac:spMkLst>
        </pc:spChg>
        <pc:picChg chg="mod">
          <ac:chgData name="" userId="4df855aef7cffa4d" providerId="LiveId" clId="{D362A7F5-E517-4AC8-8D7F-D472EF920981}" dt="2024-06-28T08:19:37.978" v="1784" actId="1076"/>
          <ac:picMkLst>
            <pc:docMk/>
            <pc:sldMk cId="1379055200" sldId="273"/>
            <ac:picMk id="3" creationId="{837EEFD1-7FE6-361C-7A04-1E580EBDA978}"/>
          </ac:picMkLst>
        </pc:picChg>
        <pc:picChg chg="mod">
          <ac:chgData name="" userId="4df855aef7cffa4d" providerId="LiveId" clId="{D362A7F5-E517-4AC8-8D7F-D472EF920981}" dt="2024-06-28T08:20:16.433" v="1828" actId="1076"/>
          <ac:picMkLst>
            <pc:docMk/>
            <pc:sldMk cId="1379055200" sldId="273"/>
            <ac:picMk id="14" creationId="{EFF441CE-B2E5-4869-ACD5-B3A1BA04A6CC}"/>
          </ac:picMkLst>
        </pc:picChg>
      </pc:sldChg>
      <pc:sldChg chg="add del modAnim">
        <pc:chgData name="" userId="4df855aef7cffa4d" providerId="LiveId" clId="{D362A7F5-E517-4AC8-8D7F-D472EF920981}" dt="2024-06-28T08:17:31.991" v="1683" actId="2696"/>
        <pc:sldMkLst>
          <pc:docMk/>
          <pc:sldMk cId="3704936949" sldId="276"/>
        </pc:sldMkLst>
      </pc:sldChg>
      <pc:sldChg chg="addSp delSp modSp add">
        <pc:chgData name="" userId="4df855aef7cffa4d" providerId="LiveId" clId="{D362A7F5-E517-4AC8-8D7F-D472EF920981}" dt="2024-06-28T08:11:25.208" v="1581" actId="1076"/>
        <pc:sldMkLst>
          <pc:docMk/>
          <pc:sldMk cId="3153762295" sldId="311"/>
        </pc:sldMkLst>
        <pc:spChg chg="del">
          <ac:chgData name="" userId="4df855aef7cffa4d" providerId="LiveId" clId="{D362A7F5-E517-4AC8-8D7F-D472EF920981}" dt="2024-06-28T08:07:25.851" v="1566" actId="478"/>
          <ac:spMkLst>
            <pc:docMk/>
            <pc:sldMk cId="3153762295" sldId="311"/>
            <ac:spMk id="5" creationId="{A13B2D1E-2B5A-34FC-9BBA-E06EFB7AFEE0}"/>
          </ac:spMkLst>
        </pc:spChg>
        <pc:spChg chg="del">
          <ac:chgData name="" userId="4df855aef7cffa4d" providerId="LiveId" clId="{D362A7F5-E517-4AC8-8D7F-D472EF920981}" dt="2024-06-28T08:07:25.851" v="1566" actId="478"/>
          <ac:spMkLst>
            <pc:docMk/>
            <pc:sldMk cId="3153762295" sldId="311"/>
            <ac:spMk id="6" creationId="{17B49ED6-020F-6CF6-497D-12808CDD9F6D}"/>
          </ac:spMkLst>
        </pc:spChg>
        <pc:spChg chg="del">
          <ac:chgData name="" userId="4df855aef7cffa4d" providerId="LiveId" clId="{D362A7F5-E517-4AC8-8D7F-D472EF920981}" dt="2024-06-28T08:07:25.851" v="1566" actId="478"/>
          <ac:spMkLst>
            <pc:docMk/>
            <pc:sldMk cId="3153762295" sldId="311"/>
            <ac:spMk id="7" creationId="{C49911AD-81E6-9D7F-8C46-BC2BA6C926D9}"/>
          </ac:spMkLst>
        </pc:spChg>
        <pc:spChg chg="add mod">
          <ac:chgData name="" userId="4df855aef7cffa4d" providerId="LiveId" clId="{D362A7F5-E517-4AC8-8D7F-D472EF920981}" dt="2024-06-28T08:11:25.208" v="1581" actId="1076"/>
          <ac:spMkLst>
            <pc:docMk/>
            <pc:sldMk cId="3153762295" sldId="311"/>
            <ac:spMk id="8" creationId="{275F5226-7437-4343-B6C8-2F6B29A26618}"/>
          </ac:spMkLst>
        </pc:spChg>
        <pc:picChg chg="add">
          <ac:chgData name="" userId="4df855aef7cffa4d" providerId="LiveId" clId="{D362A7F5-E517-4AC8-8D7F-D472EF920981}" dt="2024-06-28T08:11:08.056" v="1568"/>
          <ac:picMkLst>
            <pc:docMk/>
            <pc:sldMk cId="3153762295" sldId="311"/>
            <ac:picMk id="2" creationId="{E069BFEE-72EE-42BB-8BF1-37875B8E7556}"/>
          </ac:picMkLst>
        </pc:picChg>
        <pc:picChg chg="del">
          <ac:chgData name="" userId="4df855aef7cffa4d" providerId="LiveId" clId="{D362A7F5-E517-4AC8-8D7F-D472EF920981}" dt="2024-06-28T08:07:27.085" v="1567" actId="478"/>
          <ac:picMkLst>
            <pc:docMk/>
            <pc:sldMk cId="3153762295" sldId="311"/>
            <ac:picMk id="4" creationId="{30BDA4AD-8980-6446-8355-CAE80B6915A2}"/>
          </ac:picMkLst>
        </pc:picChg>
      </pc:sldChg>
      <pc:sldChg chg="modSp">
        <pc:chgData name="" userId="4df855aef7cffa4d" providerId="LiveId" clId="{D362A7F5-E517-4AC8-8D7F-D472EF920981}" dt="2024-06-28T05:51:12.323" v="17" actId="1076"/>
        <pc:sldMkLst>
          <pc:docMk/>
          <pc:sldMk cId="4265719644" sldId="511"/>
        </pc:sldMkLst>
        <pc:spChg chg="mod">
          <ac:chgData name="" userId="4df855aef7cffa4d" providerId="LiveId" clId="{D362A7F5-E517-4AC8-8D7F-D472EF920981}" dt="2024-06-28T05:51:08.211" v="16" actId="14100"/>
          <ac:spMkLst>
            <pc:docMk/>
            <pc:sldMk cId="4265719644" sldId="511"/>
            <ac:spMk id="3" creationId="{1140DEB7-E073-426C-BB8E-70D4CB672700}"/>
          </ac:spMkLst>
        </pc:spChg>
        <pc:spChg chg="mod">
          <ac:chgData name="" userId="4df855aef7cffa4d" providerId="LiveId" clId="{D362A7F5-E517-4AC8-8D7F-D472EF920981}" dt="2024-06-28T05:51:12.323" v="17" actId="1076"/>
          <ac:spMkLst>
            <pc:docMk/>
            <pc:sldMk cId="4265719644" sldId="511"/>
            <ac:spMk id="7" creationId="{AAD09AF2-3EFA-B1AC-40D3-04F640207D6B}"/>
          </ac:spMkLst>
        </pc:spChg>
      </pc:sldChg>
      <pc:sldChg chg="modSp">
        <pc:chgData name="" userId="4df855aef7cffa4d" providerId="LiveId" clId="{D362A7F5-E517-4AC8-8D7F-D472EF920981}" dt="2024-06-28T05:50:47.311" v="12" actId="121"/>
        <pc:sldMkLst>
          <pc:docMk/>
          <pc:sldMk cId="849079194" sldId="519"/>
        </pc:sldMkLst>
        <pc:spChg chg="mod">
          <ac:chgData name="" userId="4df855aef7cffa4d" providerId="LiveId" clId="{D362A7F5-E517-4AC8-8D7F-D472EF920981}" dt="2024-06-28T05:50:23.832" v="6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D362A7F5-E517-4AC8-8D7F-D472EF920981}" dt="2024-06-28T05:50:09.986" v="3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D362A7F5-E517-4AC8-8D7F-D472EF920981}" dt="2024-06-28T05:50:47.311" v="12" actId="121"/>
          <ac:spMkLst>
            <pc:docMk/>
            <pc:sldMk cId="849079194" sldId="519"/>
            <ac:spMk id="6" creationId="{E1CB64D1-48BC-4AED-A444-CDAF33717AEA}"/>
          </ac:spMkLst>
        </pc:spChg>
      </pc:sldChg>
      <pc:sldChg chg="del">
        <pc:chgData name="" userId="4df855aef7cffa4d" providerId="LiveId" clId="{D362A7F5-E517-4AC8-8D7F-D472EF920981}" dt="2024-06-28T05:51:32.778" v="22" actId="2696"/>
        <pc:sldMkLst>
          <pc:docMk/>
          <pc:sldMk cId="3099445129" sldId="550"/>
        </pc:sldMkLst>
      </pc:sldChg>
      <pc:sldChg chg="del">
        <pc:chgData name="" userId="4df855aef7cffa4d" providerId="LiveId" clId="{D362A7F5-E517-4AC8-8D7F-D472EF920981}" dt="2024-06-28T05:51:31.376" v="19" actId="2696"/>
        <pc:sldMkLst>
          <pc:docMk/>
          <pc:sldMk cId="667528933" sldId="562"/>
        </pc:sldMkLst>
      </pc:sldChg>
      <pc:sldChg chg="del">
        <pc:chgData name="" userId="4df855aef7cffa4d" providerId="LiveId" clId="{D362A7F5-E517-4AC8-8D7F-D472EF920981}" dt="2024-06-28T05:51:31.789" v="20" actId="2696"/>
        <pc:sldMkLst>
          <pc:docMk/>
          <pc:sldMk cId="2382317689" sldId="563"/>
        </pc:sldMkLst>
      </pc:sldChg>
      <pc:sldChg chg="del">
        <pc:chgData name="" userId="4df855aef7cffa4d" providerId="LiveId" clId="{D362A7F5-E517-4AC8-8D7F-D472EF920981}" dt="2024-06-28T05:51:33.219" v="23" actId="2696"/>
        <pc:sldMkLst>
          <pc:docMk/>
          <pc:sldMk cId="3300722297" sldId="564"/>
        </pc:sldMkLst>
      </pc:sldChg>
      <pc:sldChg chg="addSp delSp modSp add del delAnim modAnim">
        <pc:chgData name="" userId="4df855aef7cffa4d" providerId="LiveId" clId="{D362A7F5-E517-4AC8-8D7F-D472EF920981}" dt="2024-06-28T06:12:54.014" v="444" actId="2696"/>
        <pc:sldMkLst>
          <pc:docMk/>
          <pc:sldMk cId="3762002824" sldId="570"/>
        </pc:sldMkLst>
        <pc:spChg chg="del">
          <ac:chgData name="" userId="4df855aef7cffa4d" providerId="LiveId" clId="{D362A7F5-E517-4AC8-8D7F-D472EF920981}" dt="2024-06-28T06:03:52.521" v="240" actId="478"/>
          <ac:spMkLst>
            <pc:docMk/>
            <pc:sldMk cId="3762002824" sldId="570"/>
            <ac:spMk id="2" creationId="{56385D53-945E-211C-8A64-8AABD891AF40}"/>
          </ac:spMkLst>
        </pc:spChg>
        <pc:spChg chg="del">
          <ac:chgData name="" userId="4df855aef7cffa4d" providerId="LiveId" clId="{D362A7F5-E517-4AC8-8D7F-D472EF920981}" dt="2024-06-28T06:03:52.521" v="240" actId="478"/>
          <ac:spMkLst>
            <pc:docMk/>
            <pc:sldMk cId="3762002824" sldId="570"/>
            <ac:spMk id="3" creationId="{E0849265-4BB5-CA74-9BFE-30190B8F5222}"/>
          </ac:spMkLst>
        </pc:spChg>
        <pc:spChg chg="del">
          <ac:chgData name="" userId="4df855aef7cffa4d" providerId="LiveId" clId="{D362A7F5-E517-4AC8-8D7F-D472EF920981}" dt="2024-06-28T06:03:52.521" v="240" actId="478"/>
          <ac:spMkLst>
            <pc:docMk/>
            <pc:sldMk cId="3762002824" sldId="570"/>
            <ac:spMk id="4" creationId="{C8093765-6B84-C46C-ACCC-EAD964F611E3}"/>
          </ac:spMkLst>
        </pc:spChg>
        <pc:spChg chg="del mod">
          <ac:chgData name="" userId="4df855aef7cffa4d" providerId="LiveId" clId="{D362A7F5-E517-4AC8-8D7F-D472EF920981}" dt="2024-06-28T06:04:28.166" v="257" actId="478"/>
          <ac:spMkLst>
            <pc:docMk/>
            <pc:sldMk cId="3762002824" sldId="570"/>
            <ac:spMk id="7" creationId="{B7E7182F-96EB-E207-D939-3ADCB47BF19A}"/>
          </ac:spMkLst>
        </pc:spChg>
        <pc:spChg chg="mod">
          <ac:chgData name="" userId="4df855aef7cffa4d" providerId="LiveId" clId="{D362A7F5-E517-4AC8-8D7F-D472EF920981}" dt="2024-06-28T06:04:47.753" v="263" actId="1076"/>
          <ac:spMkLst>
            <pc:docMk/>
            <pc:sldMk cId="3762002824" sldId="570"/>
            <ac:spMk id="8" creationId="{ACCF9A08-A7A5-682B-99EF-1000DF540656}"/>
          </ac:spMkLst>
        </pc:spChg>
        <pc:spChg chg="mod">
          <ac:chgData name="" userId="4df855aef7cffa4d" providerId="LiveId" clId="{D362A7F5-E517-4AC8-8D7F-D472EF920981}" dt="2024-06-28T06:05:08.506" v="270" actId="1076"/>
          <ac:spMkLst>
            <pc:docMk/>
            <pc:sldMk cId="3762002824" sldId="570"/>
            <ac:spMk id="10" creationId="{2AED0E31-C0A2-6ECC-2617-2911512CB275}"/>
          </ac:spMkLst>
        </pc:spChg>
        <pc:spChg chg="mod">
          <ac:chgData name="" userId="4df855aef7cffa4d" providerId="LiveId" clId="{D362A7F5-E517-4AC8-8D7F-D472EF920981}" dt="2024-06-28T06:05:30.761" v="278" actId="1076"/>
          <ac:spMkLst>
            <pc:docMk/>
            <pc:sldMk cId="3762002824" sldId="570"/>
            <ac:spMk id="14" creationId="{FAD929FB-5604-1CF3-3A31-20916AD2472D}"/>
          </ac:spMkLst>
        </pc:spChg>
        <pc:spChg chg="mod">
          <ac:chgData name="" userId="4df855aef7cffa4d" providerId="LiveId" clId="{D362A7F5-E517-4AC8-8D7F-D472EF920981}" dt="2024-06-28T06:05:51.504" v="297" actId="1076"/>
          <ac:spMkLst>
            <pc:docMk/>
            <pc:sldMk cId="3762002824" sldId="570"/>
            <ac:spMk id="16" creationId="{2A4D5207-A34A-A11D-D780-9FEEA69FF2B0}"/>
          </ac:spMkLst>
        </pc:spChg>
        <pc:spChg chg="mod">
          <ac:chgData name="" userId="4df855aef7cffa4d" providerId="LiveId" clId="{D362A7F5-E517-4AC8-8D7F-D472EF920981}" dt="2024-06-28T06:05:40.569" v="281" actId="1076"/>
          <ac:spMkLst>
            <pc:docMk/>
            <pc:sldMk cId="3762002824" sldId="570"/>
            <ac:spMk id="24" creationId="{487A2C38-6576-2417-DA4E-7F7A3A1D1B19}"/>
          </ac:spMkLst>
        </pc:spChg>
        <pc:spChg chg="add mod">
          <ac:chgData name="" userId="4df855aef7cffa4d" providerId="LiveId" clId="{D362A7F5-E517-4AC8-8D7F-D472EF920981}" dt="2024-06-28T06:04:01.523" v="245" actId="571"/>
          <ac:spMkLst>
            <pc:docMk/>
            <pc:sldMk cId="3762002824" sldId="570"/>
            <ac:spMk id="25" creationId="{CD45A8B7-F786-495A-8CEB-8E89AC1BED16}"/>
          </ac:spMkLst>
        </pc:spChg>
        <pc:spChg chg="add mod">
          <ac:chgData name="" userId="4df855aef7cffa4d" providerId="LiveId" clId="{D362A7F5-E517-4AC8-8D7F-D472EF920981}" dt="2024-06-28T06:04:41.559" v="262" actId="1076"/>
          <ac:spMkLst>
            <pc:docMk/>
            <pc:sldMk cId="3762002824" sldId="570"/>
            <ac:spMk id="27" creationId="{3B9A7E65-4C0B-4DD3-B8D1-725ECC30D333}"/>
          </ac:spMkLst>
        </pc:spChg>
        <pc:spChg chg="add mod">
          <ac:chgData name="" userId="4df855aef7cffa4d" providerId="LiveId" clId="{D362A7F5-E517-4AC8-8D7F-D472EF920981}" dt="2024-06-28T06:05:53.935" v="298" actId="14100"/>
          <ac:spMkLst>
            <pc:docMk/>
            <pc:sldMk cId="3762002824" sldId="570"/>
            <ac:spMk id="28" creationId="{B909AB1D-BC13-4FBC-8514-842836CBE1D0}"/>
          </ac:spMkLst>
        </pc:spChg>
        <pc:picChg chg="add mod">
          <ac:chgData name="" userId="4df855aef7cffa4d" providerId="LiveId" clId="{D362A7F5-E517-4AC8-8D7F-D472EF920981}" dt="2024-06-28T06:05:33.745" v="279" actId="1076"/>
          <ac:picMkLst>
            <pc:docMk/>
            <pc:sldMk cId="3762002824" sldId="570"/>
            <ac:picMk id="9" creationId="{B11A7010-CD07-466D-9FC4-7D806F6B430B}"/>
          </ac:picMkLst>
        </pc:picChg>
        <pc:picChg chg="mod">
          <ac:chgData name="" userId="4df855aef7cffa4d" providerId="LiveId" clId="{D362A7F5-E517-4AC8-8D7F-D472EF920981}" dt="2024-06-28T06:05:13.582" v="271" actId="1076"/>
          <ac:picMkLst>
            <pc:docMk/>
            <pc:sldMk cId="3762002824" sldId="570"/>
            <ac:picMk id="12" creationId="{C73C48B5-5392-9BDE-A0BC-C9DAC13F4D70}"/>
          </ac:picMkLst>
        </pc:picChg>
        <pc:picChg chg="del">
          <ac:chgData name="" userId="4df855aef7cffa4d" providerId="LiveId" clId="{D362A7F5-E517-4AC8-8D7F-D472EF920981}" dt="2024-06-28T06:03:32.506" v="234" actId="478"/>
          <ac:picMkLst>
            <pc:docMk/>
            <pc:sldMk cId="3762002824" sldId="570"/>
            <ac:picMk id="13" creationId="{683B4A66-01F1-E3A1-D256-C54D8BF8BD81}"/>
          </ac:picMkLst>
        </pc:picChg>
        <pc:picChg chg="del mod ord">
          <ac:chgData name="" userId="4df855aef7cffa4d" providerId="LiveId" clId="{D362A7F5-E517-4AC8-8D7F-D472EF920981}" dt="2024-06-28T06:05:35.130" v="280" actId="478"/>
          <ac:picMkLst>
            <pc:docMk/>
            <pc:sldMk cId="3762002824" sldId="570"/>
            <ac:picMk id="18" creationId="{9FE46AEB-70E2-AC1A-AAF1-F1BEB9D3F91F}"/>
          </ac:picMkLst>
        </pc:picChg>
        <pc:picChg chg="del">
          <ac:chgData name="" userId="4df855aef7cffa4d" providerId="LiveId" clId="{D362A7F5-E517-4AC8-8D7F-D472EF920981}" dt="2024-06-28T06:03:32.506" v="234" actId="478"/>
          <ac:picMkLst>
            <pc:docMk/>
            <pc:sldMk cId="3762002824" sldId="570"/>
            <ac:picMk id="20" creationId="{BEE8ABB7-798F-B5FD-FE38-D088B5478EB6}"/>
          </ac:picMkLst>
        </pc:picChg>
        <pc:picChg chg="add mod">
          <ac:chgData name="" userId="4df855aef7cffa4d" providerId="LiveId" clId="{D362A7F5-E517-4AC8-8D7F-D472EF920981}" dt="2024-06-28T06:03:42.217" v="238" actId="571"/>
          <ac:picMkLst>
            <pc:docMk/>
            <pc:sldMk cId="3762002824" sldId="570"/>
            <ac:picMk id="22" creationId="{EF8BB4F5-3DCA-421D-B5EF-37A81C050645}"/>
          </ac:picMkLst>
        </pc:picChg>
        <pc:picChg chg="mod ord">
          <ac:chgData name="" userId="4df855aef7cffa4d" providerId="LiveId" clId="{D362A7F5-E517-4AC8-8D7F-D472EF920981}" dt="2024-06-28T06:04:53.739" v="264" actId="1076"/>
          <ac:picMkLst>
            <pc:docMk/>
            <pc:sldMk cId="3762002824" sldId="570"/>
            <ac:picMk id="23" creationId="{01A769BD-B206-262C-A726-EBBCB89D9BF5}"/>
          </ac:picMkLst>
        </pc:picChg>
        <pc:picChg chg="add mod">
          <ac:chgData name="" userId="4df855aef7cffa4d" providerId="LiveId" clId="{D362A7F5-E517-4AC8-8D7F-D472EF920981}" dt="2024-06-28T06:04:01.523" v="245" actId="571"/>
          <ac:picMkLst>
            <pc:docMk/>
            <pc:sldMk cId="3762002824" sldId="570"/>
            <ac:picMk id="26" creationId="{E33A93DB-F435-4BC6-A9E6-6EC16AA0BDEA}"/>
          </ac:picMkLst>
        </pc:picChg>
      </pc:sldChg>
      <pc:sldChg chg="delSp modSp add del modAnim">
        <pc:chgData name="" userId="4df855aef7cffa4d" providerId="LiveId" clId="{D362A7F5-E517-4AC8-8D7F-D472EF920981}" dt="2024-06-28T06:40:53.197" v="1082" actId="2696"/>
        <pc:sldMkLst>
          <pc:docMk/>
          <pc:sldMk cId="1735280374" sldId="571"/>
        </pc:sldMkLst>
        <pc:spChg chg="del">
          <ac:chgData name="" userId="4df855aef7cffa4d" providerId="LiveId" clId="{D362A7F5-E517-4AC8-8D7F-D472EF920981}" dt="2024-06-28T06:20:34.575" v="514" actId="478"/>
          <ac:spMkLst>
            <pc:docMk/>
            <pc:sldMk cId="1735280374" sldId="571"/>
            <ac:spMk id="2" creationId="{40A4E721-D188-A4D0-A126-20881F8CAA50}"/>
          </ac:spMkLst>
        </pc:spChg>
        <pc:spChg chg="del">
          <ac:chgData name="" userId="4df855aef7cffa4d" providerId="LiveId" clId="{D362A7F5-E517-4AC8-8D7F-D472EF920981}" dt="2024-06-28T06:20:34.575" v="514" actId="478"/>
          <ac:spMkLst>
            <pc:docMk/>
            <pc:sldMk cId="1735280374" sldId="571"/>
            <ac:spMk id="3" creationId="{626C23E9-8EFD-0763-1470-671AC7E4E944}"/>
          </ac:spMkLst>
        </pc:spChg>
        <pc:spChg chg="del">
          <ac:chgData name="" userId="4df855aef7cffa4d" providerId="LiveId" clId="{D362A7F5-E517-4AC8-8D7F-D472EF920981}" dt="2024-06-28T06:20:34.575" v="514" actId="478"/>
          <ac:spMkLst>
            <pc:docMk/>
            <pc:sldMk cId="1735280374" sldId="571"/>
            <ac:spMk id="4" creationId="{2FE9A150-D8D4-A516-4589-C519EAADC88B}"/>
          </ac:spMkLst>
        </pc:spChg>
        <pc:spChg chg="mod">
          <ac:chgData name="" userId="4df855aef7cffa4d" providerId="LiveId" clId="{D362A7F5-E517-4AC8-8D7F-D472EF920981}" dt="2024-06-28T06:22:51.538" v="662" actId="14100"/>
          <ac:spMkLst>
            <pc:docMk/>
            <pc:sldMk cId="1735280374" sldId="571"/>
            <ac:spMk id="13" creationId="{3AC6AE5A-0472-398C-235A-E6EACC74216F}"/>
          </ac:spMkLst>
        </pc:spChg>
        <pc:spChg chg="mod">
          <ac:chgData name="" userId="4df855aef7cffa4d" providerId="LiveId" clId="{D362A7F5-E517-4AC8-8D7F-D472EF920981}" dt="2024-06-28T06:20:38.615" v="515" actId="14100"/>
          <ac:spMkLst>
            <pc:docMk/>
            <pc:sldMk cId="1735280374" sldId="571"/>
            <ac:spMk id="18" creationId="{E1845262-EDD4-7A19-5312-CA0319E9A753}"/>
          </ac:spMkLst>
        </pc:spChg>
        <pc:picChg chg="mod">
          <ac:chgData name="" userId="4df855aef7cffa4d" providerId="LiveId" clId="{D362A7F5-E517-4AC8-8D7F-D472EF920981}" dt="2024-06-28T06:22:48.365" v="660" actId="1076"/>
          <ac:picMkLst>
            <pc:docMk/>
            <pc:sldMk cId="1735280374" sldId="571"/>
            <ac:picMk id="12" creationId="{7A96D000-686B-980B-F8F8-C75E0584B37F}"/>
          </ac:picMkLst>
        </pc:picChg>
      </pc:sldChg>
      <pc:sldChg chg="add del modAnim">
        <pc:chgData name="" userId="4df855aef7cffa4d" providerId="LiveId" clId="{D362A7F5-E517-4AC8-8D7F-D472EF920981}" dt="2024-06-28T06:43:18.140" v="1153" actId="2696"/>
        <pc:sldMkLst>
          <pc:docMk/>
          <pc:sldMk cId="811605081" sldId="572"/>
        </pc:sldMkLst>
      </pc:sldChg>
      <pc:sldChg chg="delSp modSp add modAnim">
        <pc:chgData name="" userId="4df855aef7cffa4d" providerId="LiveId" clId="{D362A7F5-E517-4AC8-8D7F-D472EF920981}" dt="2024-06-28T06:52:06.587" v="1218" actId="1076"/>
        <pc:sldMkLst>
          <pc:docMk/>
          <pc:sldMk cId="2058823138" sldId="573"/>
        </pc:sldMkLst>
        <pc:spChg chg="del">
          <ac:chgData name="" userId="4df855aef7cffa4d" providerId="LiveId" clId="{D362A7F5-E517-4AC8-8D7F-D472EF920981}" dt="2024-06-28T06:45:07.280" v="1156" actId="478"/>
          <ac:spMkLst>
            <pc:docMk/>
            <pc:sldMk cId="2058823138" sldId="573"/>
            <ac:spMk id="2" creationId="{4D4124ED-548A-2612-B082-EBD3396B35F6}"/>
          </ac:spMkLst>
        </pc:spChg>
        <pc:spChg chg="del">
          <ac:chgData name="" userId="4df855aef7cffa4d" providerId="LiveId" clId="{D362A7F5-E517-4AC8-8D7F-D472EF920981}" dt="2024-06-28T06:45:07.280" v="1156" actId="478"/>
          <ac:spMkLst>
            <pc:docMk/>
            <pc:sldMk cId="2058823138" sldId="573"/>
            <ac:spMk id="3" creationId="{AD1B323B-F71C-28B3-A554-8BFADBBB93E5}"/>
          </ac:spMkLst>
        </pc:spChg>
        <pc:spChg chg="mod">
          <ac:chgData name="" userId="4df855aef7cffa4d" providerId="LiveId" clId="{D362A7F5-E517-4AC8-8D7F-D472EF920981}" dt="2024-06-28T06:46:52.020" v="1206" actId="14100"/>
          <ac:spMkLst>
            <pc:docMk/>
            <pc:sldMk cId="2058823138" sldId="573"/>
            <ac:spMk id="7" creationId="{BE4E60DF-ABEB-42FD-2232-AFBAE2C274A5}"/>
          </ac:spMkLst>
        </pc:spChg>
        <pc:spChg chg="mod">
          <ac:chgData name="" userId="4df855aef7cffa4d" providerId="LiveId" clId="{D362A7F5-E517-4AC8-8D7F-D472EF920981}" dt="2024-06-28T06:46:55.504" v="1208" actId="1076"/>
          <ac:spMkLst>
            <pc:docMk/>
            <pc:sldMk cId="2058823138" sldId="573"/>
            <ac:spMk id="9" creationId="{A2277392-1197-3BB7-E058-0319ECE4D1EA}"/>
          </ac:spMkLst>
        </pc:spChg>
        <pc:spChg chg="mod">
          <ac:chgData name="" userId="4df855aef7cffa4d" providerId="LiveId" clId="{D362A7F5-E517-4AC8-8D7F-D472EF920981}" dt="2024-06-28T06:46:58.363" v="1209" actId="14100"/>
          <ac:spMkLst>
            <pc:docMk/>
            <pc:sldMk cId="2058823138" sldId="573"/>
            <ac:spMk id="10" creationId="{9787FA70-27C9-97E6-3DDC-B3582A0B0A54}"/>
          </ac:spMkLst>
        </pc:spChg>
        <pc:spChg chg="mod">
          <ac:chgData name="" userId="4df855aef7cffa4d" providerId="LiveId" clId="{D362A7F5-E517-4AC8-8D7F-D472EF920981}" dt="2024-06-28T06:52:06.587" v="1218" actId="1076"/>
          <ac:spMkLst>
            <pc:docMk/>
            <pc:sldMk cId="2058823138" sldId="573"/>
            <ac:spMk id="13" creationId="{E558A637-F6DC-A0CD-D3C7-A5E512A49706}"/>
          </ac:spMkLst>
        </pc:spChg>
        <pc:picChg chg="del">
          <ac:chgData name="" userId="4df855aef7cffa4d" providerId="LiveId" clId="{D362A7F5-E517-4AC8-8D7F-D472EF920981}" dt="2024-06-28T06:46:52.937" v="1207" actId="478"/>
          <ac:picMkLst>
            <pc:docMk/>
            <pc:sldMk cId="2058823138" sldId="573"/>
            <ac:picMk id="8" creationId="{951E1B04-6A88-D44E-64E5-5A921218A4DD}"/>
          </ac:picMkLst>
        </pc:picChg>
      </pc:sldChg>
      <pc:sldChg chg="add del modAnim">
        <pc:chgData name="" userId="4df855aef7cffa4d" providerId="LiveId" clId="{D362A7F5-E517-4AC8-8D7F-D472EF920981}" dt="2024-06-28T06:55:49.714" v="1222" actId="2696"/>
        <pc:sldMkLst>
          <pc:docMk/>
          <pc:sldMk cId="2477148250" sldId="574"/>
        </pc:sldMkLst>
      </pc:sldChg>
      <pc:sldChg chg="add del modAnim">
        <pc:chgData name="" userId="4df855aef7cffa4d" providerId="LiveId" clId="{D362A7F5-E517-4AC8-8D7F-D472EF920981}" dt="2024-06-28T06:54:18.682" v="1219" actId="2696"/>
        <pc:sldMkLst>
          <pc:docMk/>
          <pc:sldMk cId="59795486" sldId="575"/>
        </pc:sldMkLst>
      </pc:sldChg>
      <pc:sldChg chg="add del modAnim">
        <pc:chgData name="" userId="4df855aef7cffa4d" providerId="LiveId" clId="{D362A7F5-E517-4AC8-8D7F-D472EF920981}" dt="2024-06-28T08:17:31.356" v="1682" actId="2696"/>
        <pc:sldMkLst>
          <pc:docMk/>
          <pc:sldMk cId="3496929596" sldId="576"/>
        </pc:sldMkLst>
      </pc:sldChg>
      <pc:sldChg chg="add del modAnim">
        <pc:chgData name="" userId="4df855aef7cffa4d" providerId="LiveId" clId="{D362A7F5-E517-4AC8-8D7F-D472EF920981}" dt="2024-06-28T08:23:59.610" v="1896" actId="2696"/>
        <pc:sldMkLst>
          <pc:docMk/>
          <pc:sldMk cId="3626265794" sldId="577"/>
        </pc:sldMkLst>
      </pc:sldChg>
      <pc:sldChg chg="delSp modSp add modAnim">
        <pc:chgData name="" userId="4df855aef7cffa4d" providerId="LiveId" clId="{D362A7F5-E517-4AC8-8D7F-D472EF920981}" dt="2024-06-28T08:27:06.305" v="1927" actId="1076"/>
        <pc:sldMkLst>
          <pc:docMk/>
          <pc:sldMk cId="3503917146" sldId="578"/>
        </pc:sldMkLst>
        <pc:spChg chg="del">
          <ac:chgData name="" userId="4df855aef7cffa4d" providerId="LiveId" clId="{D362A7F5-E517-4AC8-8D7F-D472EF920981}" dt="2024-06-28T08:26:01.343" v="1897" actId="478"/>
          <ac:spMkLst>
            <pc:docMk/>
            <pc:sldMk cId="3503917146" sldId="578"/>
            <ac:spMk id="2" creationId="{B3D8B50E-753A-2957-F571-4DE5C64EB27D}"/>
          </ac:spMkLst>
        </pc:spChg>
        <pc:spChg chg="del">
          <ac:chgData name="" userId="4df855aef7cffa4d" providerId="LiveId" clId="{D362A7F5-E517-4AC8-8D7F-D472EF920981}" dt="2024-06-28T08:26:01.343" v="1897" actId="478"/>
          <ac:spMkLst>
            <pc:docMk/>
            <pc:sldMk cId="3503917146" sldId="578"/>
            <ac:spMk id="3" creationId="{458A7FB6-91F6-8755-1D20-1978E6604EDF}"/>
          </ac:spMkLst>
        </pc:spChg>
        <pc:spChg chg="del">
          <ac:chgData name="" userId="4df855aef7cffa4d" providerId="LiveId" clId="{D362A7F5-E517-4AC8-8D7F-D472EF920981}" dt="2024-06-28T08:26:01.343" v="1897" actId="478"/>
          <ac:spMkLst>
            <pc:docMk/>
            <pc:sldMk cId="3503917146" sldId="578"/>
            <ac:spMk id="4" creationId="{A0C94371-F897-A644-C1CA-30492948AF95}"/>
          </ac:spMkLst>
        </pc:spChg>
        <pc:spChg chg="mod">
          <ac:chgData name="" userId="4df855aef7cffa4d" providerId="LiveId" clId="{D362A7F5-E517-4AC8-8D7F-D472EF920981}" dt="2024-06-28T08:26:09.628" v="1910" actId="20577"/>
          <ac:spMkLst>
            <pc:docMk/>
            <pc:sldMk cId="3503917146" sldId="578"/>
            <ac:spMk id="5" creationId="{24DBA7F4-07DD-45E2-E482-03CA9791AEEB}"/>
          </ac:spMkLst>
        </pc:spChg>
        <pc:spChg chg="mod">
          <ac:chgData name="" userId="4df855aef7cffa4d" providerId="LiveId" clId="{D362A7F5-E517-4AC8-8D7F-D472EF920981}" dt="2024-06-28T08:26:19.203" v="1914" actId="13822"/>
          <ac:spMkLst>
            <pc:docMk/>
            <pc:sldMk cId="3503917146" sldId="578"/>
            <ac:spMk id="6" creationId="{82F79715-6243-3EB7-DB8F-7F16E52D64FE}"/>
          </ac:spMkLst>
        </pc:spChg>
        <pc:spChg chg="mod">
          <ac:chgData name="" userId="4df855aef7cffa4d" providerId="LiveId" clId="{D362A7F5-E517-4AC8-8D7F-D472EF920981}" dt="2024-06-28T08:27:06.305" v="1927" actId="1076"/>
          <ac:spMkLst>
            <pc:docMk/>
            <pc:sldMk cId="3503917146" sldId="578"/>
            <ac:spMk id="8" creationId="{92DF8D72-5D16-ACEC-B267-652F473ACFAF}"/>
          </ac:spMkLst>
        </pc:spChg>
        <pc:spChg chg="mod">
          <ac:chgData name="" userId="4df855aef7cffa4d" providerId="LiveId" clId="{D362A7F5-E517-4AC8-8D7F-D472EF920981}" dt="2024-06-28T08:26:41.437" v="1921" actId="207"/>
          <ac:spMkLst>
            <pc:docMk/>
            <pc:sldMk cId="3503917146" sldId="578"/>
            <ac:spMk id="9" creationId="{559A644B-A88E-8812-695B-4A5713B35895}"/>
          </ac:spMkLst>
        </pc:spChg>
        <pc:spChg chg="mod">
          <ac:chgData name="" userId="4df855aef7cffa4d" providerId="LiveId" clId="{D362A7F5-E517-4AC8-8D7F-D472EF920981}" dt="2024-06-28T08:26:56.505" v="1925" actId="1076"/>
          <ac:spMkLst>
            <pc:docMk/>
            <pc:sldMk cId="3503917146" sldId="578"/>
            <ac:spMk id="10" creationId="{CF827473-DC35-2343-13C3-7C959ACB438A}"/>
          </ac:spMkLst>
        </pc:spChg>
        <pc:spChg chg="mod">
          <ac:chgData name="" userId="4df855aef7cffa4d" providerId="LiveId" clId="{D362A7F5-E517-4AC8-8D7F-D472EF920981}" dt="2024-06-28T08:27:00.090" v="1926" actId="1076"/>
          <ac:spMkLst>
            <pc:docMk/>
            <pc:sldMk cId="3503917146" sldId="578"/>
            <ac:spMk id="11" creationId="{355FE816-3151-F4D2-F9E0-A9AB46DA4B50}"/>
          </ac:spMkLst>
        </pc:spChg>
        <pc:spChg chg="mod">
          <ac:chgData name="" userId="4df855aef7cffa4d" providerId="LiveId" clId="{D362A7F5-E517-4AC8-8D7F-D472EF920981}" dt="2024-06-28T08:26:36.343" v="1920" actId="13822"/>
          <ac:spMkLst>
            <pc:docMk/>
            <pc:sldMk cId="3503917146" sldId="578"/>
            <ac:spMk id="15" creationId="{9EF4980E-B5D1-54F6-FD7A-68E28B78BBCC}"/>
          </ac:spMkLst>
        </pc:spChg>
        <pc:picChg chg="mod">
          <ac:chgData name="" userId="4df855aef7cffa4d" providerId="LiveId" clId="{D362A7F5-E517-4AC8-8D7F-D472EF920981}" dt="2024-06-28T08:26:51.641" v="1924" actId="1076"/>
          <ac:picMkLst>
            <pc:docMk/>
            <pc:sldMk cId="3503917146" sldId="578"/>
            <ac:picMk id="22" creationId="{AE5939A7-D190-FA8F-B5AF-ACDAFCBFDC07}"/>
          </ac:picMkLst>
        </pc:picChg>
      </pc:sldChg>
      <pc:sldChg chg="addSp delSp modSp add modAnim">
        <pc:chgData name="" userId="4df855aef7cffa4d" providerId="LiveId" clId="{D362A7F5-E517-4AC8-8D7F-D472EF920981}" dt="2024-06-28T08:30:50.521" v="2078" actId="1076"/>
        <pc:sldMkLst>
          <pc:docMk/>
          <pc:sldMk cId="4203111037" sldId="579"/>
        </pc:sldMkLst>
        <pc:spChg chg="del mod">
          <ac:chgData name="" userId="4df855aef7cffa4d" providerId="LiveId" clId="{D362A7F5-E517-4AC8-8D7F-D472EF920981}" dt="2024-06-28T08:27:16.041" v="1929" actId="478"/>
          <ac:spMkLst>
            <pc:docMk/>
            <pc:sldMk cId="4203111037" sldId="579"/>
            <ac:spMk id="2" creationId="{45867EC0-7EA4-1151-BDBB-BA1D4C72C8F6}"/>
          </ac:spMkLst>
        </pc:spChg>
        <pc:spChg chg="del mod">
          <ac:chgData name="" userId="4df855aef7cffa4d" providerId="LiveId" clId="{D362A7F5-E517-4AC8-8D7F-D472EF920981}" dt="2024-06-28T08:27:16.041" v="1929" actId="478"/>
          <ac:spMkLst>
            <pc:docMk/>
            <pc:sldMk cId="4203111037" sldId="579"/>
            <ac:spMk id="3" creationId="{74DC0F50-C609-85EA-5E5D-CD3E3D957453}"/>
          </ac:spMkLst>
        </pc:spChg>
        <pc:spChg chg="del mod">
          <ac:chgData name="" userId="4df855aef7cffa4d" providerId="LiveId" clId="{D362A7F5-E517-4AC8-8D7F-D472EF920981}" dt="2024-06-28T08:27:16.041" v="1929" actId="478"/>
          <ac:spMkLst>
            <pc:docMk/>
            <pc:sldMk cId="4203111037" sldId="579"/>
            <ac:spMk id="4" creationId="{8CE8E5B8-E1D7-8260-C164-50B19F5ADED4}"/>
          </ac:spMkLst>
        </pc:spChg>
        <pc:spChg chg="add mod">
          <ac:chgData name="" userId="4df855aef7cffa4d" providerId="LiveId" clId="{D362A7F5-E517-4AC8-8D7F-D472EF920981}" dt="2024-06-28T08:29:16.450" v="1992" actId="14100"/>
          <ac:spMkLst>
            <pc:docMk/>
            <pc:sldMk cId="4203111037" sldId="579"/>
            <ac:spMk id="6" creationId="{23AB38AB-C814-4DA0-8683-4E315572C7CC}"/>
          </ac:spMkLst>
        </pc:spChg>
        <pc:spChg chg="mod">
          <ac:chgData name="" userId="4df855aef7cffa4d" providerId="LiveId" clId="{D362A7F5-E517-4AC8-8D7F-D472EF920981}" dt="2024-06-28T08:27:40.976" v="1942" actId="1076"/>
          <ac:spMkLst>
            <pc:docMk/>
            <pc:sldMk cId="4203111037" sldId="579"/>
            <ac:spMk id="7" creationId="{B0818F88-4B80-8122-BC01-DD36F599DD04}"/>
          </ac:spMkLst>
        </pc:spChg>
        <pc:spChg chg="mod">
          <ac:chgData name="" userId="4df855aef7cffa4d" providerId="LiveId" clId="{D362A7F5-E517-4AC8-8D7F-D472EF920981}" dt="2024-06-28T08:27:42.858" v="1943" actId="1076"/>
          <ac:spMkLst>
            <pc:docMk/>
            <pc:sldMk cId="4203111037" sldId="579"/>
            <ac:spMk id="8" creationId="{E29DB2B9-EA74-CC49-EC26-9D6BF112E710}"/>
          </ac:spMkLst>
        </pc:spChg>
        <pc:spChg chg="mod">
          <ac:chgData name="" userId="4df855aef7cffa4d" providerId="LiveId" clId="{D362A7F5-E517-4AC8-8D7F-D472EF920981}" dt="2024-06-28T08:29:04.062" v="1979" actId="1076"/>
          <ac:spMkLst>
            <pc:docMk/>
            <pc:sldMk cId="4203111037" sldId="579"/>
            <ac:spMk id="10" creationId="{48615544-BFCF-6D51-3099-FE8BAA091EF0}"/>
          </ac:spMkLst>
        </pc:spChg>
        <pc:spChg chg="mod">
          <ac:chgData name="" userId="4df855aef7cffa4d" providerId="LiveId" clId="{D362A7F5-E517-4AC8-8D7F-D472EF920981}" dt="2024-06-28T08:28:13.813" v="1953" actId="1076"/>
          <ac:spMkLst>
            <pc:docMk/>
            <pc:sldMk cId="4203111037" sldId="579"/>
            <ac:spMk id="11" creationId="{B55AD5E8-6A61-DC43-F0D5-74A215111E72}"/>
          </ac:spMkLst>
        </pc:spChg>
        <pc:spChg chg="del mod">
          <ac:chgData name="" userId="4df855aef7cffa4d" providerId="LiveId" clId="{D362A7F5-E517-4AC8-8D7F-D472EF920981}" dt="2024-06-28T08:28:05.879" v="1950" actId="478"/>
          <ac:spMkLst>
            <pc:docMk/>
            <pc:sldMk cId="4203111037" sldId="579"/>
            <ac:spMk id="12" creationId="{DAC63566-B6AD-2BFA-CBDF-99472951B6D8}"/>
          </ac:spMkLst>
        </pc:spChg>
        <pc:spChg chg="del">
          <ac:chgData name="" userId="4df855aef7cffa4d" providerId="LiveId" clId="{D362A7F5-E517-4AC8-8D7F-D472EF920981}" dt="2024-06-28T08:28:25.613" v="1969" actId="478"/>
          <ac:spMkLst>
            <pc:docMk/>
            <pc:sldMk cId="4203111037" sldId="579"/>
            <ac:spMk id="13" creationId="{393E68D7-9BE8-5B5A-DA66-A98086BDD60D}"/>
          </ac:spMkLst>
        </pc:spChg>
        <pc:spChg chg="add del mod">
          <ac:chgData name="" userId="4df855aef7cffa4d" providerId="LiveId" clId="{D362A7F5-E517-4AC8-8D7F-D472EF920981}" dt="2024-06-28T08:28:22.919" v="1968" actId="478"/>
          <ac:spMkLst>
            <pc:docMk/>
            <pc:sldMk cId="4203111037" sldId="579"/>
            <ac:spMk id="15" creationId="{1BAD1C14-C70E-4480-864C-89FE632C6716}"/>
          </ac:spMkLst>
        </pc:spChg>
        <pc:spChg chg="add del mod">
          <ac:chgData name="" userId="4df855aef7cffa4d" providerId="LiveId" clId="{D362A7F5-E517-4AC8-8D7F-D472EF920981}" dt="2024-06-28T08:28:43.524" v="1973"/>
          <ac:spMkLst>
            <pc:docMk/>
            <pc:sldMk cId="4203111037" sldId="579"/>
            <ac:spMk id="17" creationId="{6BC0189A-5DAC-46CC-AF84-47C77B3B7B92}"/>
          </ac:spMkLst>
        </pc:spChg>
        <pc:spChg chg="add del">
          <ac:chgData name="" userId="4df855aef7cffa4d" providerId="LiveId" clId="{D362A7F5-E517-4AC8-8D7F-D472EF920981}" dt="2024-06-28T08:28:43.524" v="1973"/>
          <ac:spMkLst>
            <pc:docMk/>
            <pc:sldMk cId="4203111037" sldId="579"/>
            <ac:spMk id="18" creationId="{351CA413-B7E4-4B8D-87BF-DD9C1A64CA05}"/>
          </ac:spMkLst>
        </pc:spChg>
        <pc:spChg chg="add mod">
          <ac:chgData name="" userId="4df855aef7cffa4d" providerId="LiveId" clId="{D362A7F5-E517-4AC8-8D7F-D472EF920981}" dt="2024-06-28T08:29:21.425" v="1994" actId="1076"/>
          <ac:spMkLst>
            <pc:docMk/>
            <pc:sldMk cId="4203111037" sldId="579"/>
            <ac:spMk id="22" creationId="{DFE0F7F3-A7F4-475B-A97B-4A6DBBD379EF}"/>
          </ac:spMkLst>
        </pc:spChg>
        <pc:spChg chg="add mod">
          <ac:chgData name="" userId="4df855aef7cffa4d" providerId="LiveId" clId="{D362A7F5-E517-4AC8-8D7F-D472EF920981}" dt="2024-06-28T08:29:30.417" v="1996" actId="1076"/>
          <ac:spMkLst>
            <pc:docMk/>
            <pc:sldMk cId="4203111037" sldId="579"/>
            <ac:spMk id="23" creationId="{C70C3205-68CC-4242-8BCD-FA0C89CA2D73}"/>
          </ac:spMkLst>
        </pc:spChg>
        <pc:spChg chg="add mod">
          <ac:chgData name="" userId="4df855aef7cffa4d" providerId="LiveId" clId="{D362A7F5-E517-4AC8-8D7F-D472EF920981}" dt="2024-06-28T08:30:48.369" v="2077" actId="14100"/>
          <ac:spMkLst>
            <pc:docMk/>
            <pc:sldMk cId="4203111037" sldId="579"/>
            <ac:spMk id="26" creationId="{53E7E680-EC79-43A2-B3CE-75AD0ADD88DB}"/>
          </ac:spMkLst>
        </pc:spChg>
        <pc:picChg chg="del">
          <ac:chgData name="" userId="4df855aef7cffa4d" providerId="LiveId" clId="{D362A7F5-E517-4AC8-8D7F-D472EF920981}" dt="2024-06-28T08:28:25.613" v="1969" actId="478"/>
          <ac:picMkLst>
            <pc:docMk/>
            <pc:sldMk cId="4203111037" sldId="579"/>
            <ac:picMk id="14" creationId="{E393F4B5-4029-FF01-AD06-2D8503A5FB52}"/>
          </ac:picMkLst>
        </pc:picChg>
        <pc:picChg chg="add del">
          <ac:chgData name="" userId="4df855aef7cffa4d" providerId="LiveId" clId="{D362A7F5-E517-4AC8-8D7F-D472EF920981}" dt="2024-06-28T08:28:43.524" v="1973"/>
          <ac:picMkLst>
            <pc:docMk/>
            <pc:sldMk cId="4203111037" sldId="579"/>
            <ac:picMk id="16" creationId="{6CB932A6-3D44-4DD3-9EEA-AF086E367751}"/>
          </ac:picMkLst>
        </pc:picChg>
        <pc:picChg chg="add del">
          <ac:chgData name="" userId="4df855aef7cffa4d" providerId="LiveId" clId="{D362A7F5-E517-4AC8-8D7F-D472EF920981}" dt="2024-06-28T08:28:43.524" v="1973"/>
          <ac:picMkLst>
            <pc:docMk/>
            <pc:sldMk cId="4203111037" sldId="579"/>
            <ac:picMk id="19" creationId="{F5CFEF5E-0DE6-4386-8035-2AF680F13E2A}"/>
          </ac:picMkLst>
        </pc:picChg>
        <pc:picChg chg="add del">
          <ac:chgData name="" userId="4df855aef7cffa4d" providerId="LiveId" clId="{D362A7F5-E517-4AC8-8D7F-D472EF920981}" dt="2024-06-28T08:28:43.524" v="1973"/>
          <ac:picMkLst>
            <pc:docMk/>
            <pc:sldMk cId="4203111037" sldId="579"/>
            <ac:picMk id="20" creationId="{3F2D93F2-06F7-46D3-9C9E-84D5BDB6EF24}"/>
          </ac:picMkLst>
        </pc:picChg>
        <pc:picChg chg="add del">
          <ac:chgData name="" userId="4df855aef7cffa4d" providerId="LiveId" clId="{D362A7F5-E517-4AC8-8D7F-D472EF920981}" dt="2024-06-28T08:28:43.524" v="1973"/>
          <ac:picMkLst>
            <pc:docMk/>
            <pc:sldMk cId="4203111037" sldId="579"/>
            <ac:picMk id="21" creationId="{0D5C4723-45AC-42C1-8EE4-0B83D528D8AC}"/>
          </ac:picMkLst>
        </pc:picChg>
        <pc:picChg chg="add mod ord">
          <ac:chgData name="" userId="4df855aef7cffa4d" providerId="LiveId" clId="{D362A7F5-E517-4AC8-8D7F-D472EF920981}" dt="2024-06-28T08:29:58.386" v="2011" actId="1076"/>
          <ac:picMkLst>
            <pc:docMk/>
            <pc:sldMk cId="4203111037" sldId="579"/>
            <ac:picMk id="24" creationId="{F2333E73-814D-42C7-AF1A-CA5F2E295240}"/>
          </ac:picMkLst>
        </pc:picChg>
        <pc:picChg chg="add mod">
          <ac:chgData name="" userId="4df855aef7cffa4d" providerId="LiveId" clId="{D362A7F5-E517-4AC8-8D7F-D472EF920981}" dt="2024-06-28T08:29:56.398" v="2010" actId="14100"/>
          <ac:picMkLst>
            <pc:docMk/>
            <pc:sldMk cId="4203111037" sldId="579"/>
            <ac:picMk id="25" creationId="{FE37AE6F-5D01-46A3-81A7-0B04170647AE}"/>
          </ac:picMkLst>
        </pc:picChg>
        <pc:picChg chg="add mod">
          <ac:chgData name="" userId="4df855aef7cffa4d" providerId="LiveId" clId="{D362A7F5-E517-4AC8-8D7F-D472EF920981}" dt="2024-06-28T08:30:50.521" v="2078" actId="1076"/>
          <ac:picMkLst>
            <pc:docMk/>
            <pc:sldMk cId="4203111037" sldId="579"/>
            <ac:picMk id="27" creationId="{F8ED078B-5100-4CAF-800F-3281F081E282}"/>
          </ac:picMkLst>
        </pc:picChg>
      </pc:sldChg>
      <pc:sldChg chg="add del modAnim">
        <pc:chgData name="" userId="4df855aef7cffa4d" providerId="LiveId" clId="{D362A7F5-E517-4AC8-8D7F-D472EF920981}" dt="2024-06-28T08:31:06.678" v="2079" actId="2696"/>
        <pc:sldMkLst>
          <pc:docMk/>
          <pc:sldMk cId="432307740" sldId="580"/>
        </pc:sldMkLst>
      </pc:sldChg>
      <pc:sldChg chg="addSp delSp modSp add modAnim">
        <pc:chgData name="" userId="4df855aef7cffa4d" providerId="LiveId" clId="{D362A7F5-E517-4AC8-8D7F-D472EF920981}" dt="2024-06-28T08:35:36.209" v="2127" actId="1076"/>
        <pc:sldMkLst>
          <pc:docMk/>
          <pc:sldMk cId="3461018699" sldId="581"/>
        </pc:sldMkLst>
        <pc:spChg chg="del">
          <ac:chgData name="" userId="4df855aef7cffa4d" providerId="LiveId" clId="{D362A7F5-E517-4AC8-8D7F-D472EF920981}" dt="2024-06-28T08:33:05.441" v="2080" actId="478"/>
          <ac:spMkLst>
            <pc:docMk/>
            <pc:sldMk cId="3461018699" sldId="581"/>
            <ac:spMk id="2" creationId="{7DA0FE07-7569-B8E2-BA74-F986C5C1B51D}"/>
          </ac:spMkLst>
        </pc:spChg>
        <pc:spChg chg="del">
          <ac:chgData name="" userId="4df855aef7cffa4d" providerId="LiveId" clId="{D362A7F5-E517-4AC8-8D7F-D472EF920981}" dt="2024-06-28T08:33:05.441" v="2080" actId="478"/>
          <ac:spMkLst>
            <pc:docMk/>
            <pc:sldMk cId="3461018699" sldId="581"/>
            <ac:spMk id="3" creationId="{2B462F2A-9795-5FDD-0716-1B6C67788C1D}"/>
          </ac:spMkLst>
        </pc:spChg>
        <pc:spChg chg="del">
          <ac:chgData name="" userId="4df855aef7cffa4d" providerId="LiveId" clId="{D362A7F5-E517-4AC8-8D7F-D472EF920981}" dt="2024-06-28T08:33:05.441" v="2080" actId="478"/>
          <ac:spMkLst>
            <pc:docMk/>
            <pc:sldMk cId="3461018699" sldId="581"/>
            <ac:spMk id="4" creationId="{1D833692-7300-A2EA-693E-856665F137A6}"/>
          </ac:spMkLst>
        </pc:spChg>
        <pc:spChg chg="mod">
          <ac:chgData name="" userId="4df855aef7cffa4d" providerId="LiveId" clId="{D362A7F5-E517-4AC8-8D7F-D472EF920981}" dt="2024-06-28T08:35:00.008" v="2109" actId="1076"/>
          <ac:spMkLst>
            <pc:docMk/>
            <pc:sldMk cId="3461018699" sldId="581"/>
            <ac:spMk id="6" creationId="{480FA93F-06DA-A214-3FCD-987E99506987}"/>
          </ac:spMkLst>
        </pc:spChg>
        <pc:spChg chg="mod">
          <ac:chgData name="" userId="4df855aef7cffa4d" providerId="LiveId" clId="{D362A7F5-E517-4AC8-8D7F-D472EF920981}" dt="2024-06-28T08:35:00.008" v="2109" actId="1076"/>
          <ac:spMkLst>
            <pc:docMk/>
            <pc:sldMk cId="3461018699" sldId="581"/>
            <ac:spMk id="9" creationId="{26A1CCBA-94AC-A45F-78AD-4721725A3AEB}"/>
          </ac:spMkLst>
        </pc:spChg>
        <pc:spChg chg="mod">
          <ac:chgData name="" userId="4df855aef7cffa4d" providerId="LiveId" clId="{D362A7F5-E517-4AC8-8D7F-D472EF920981}" dt="2024-06-28T08:35:00.008" v="2109" actId="1076"/>
          <ac:spMkLst>
            <pc:docMk/>
            <pc:sldMk cId="3461018699" sldId="581"/>
            <ac:spMk id="11" creationId="{3BE84094-59CC-C928-753B-43C041086A48}"/>
          </ac:spMkLst>
        </pc:spChg>
        <pc:spChg chg="mod">
          <ac:chgData name="" userId="4df855aef7cffa4d" providerId="LiveId" clId="{D362A7F5-E517-4AC8-8D7F-D472EF920981}" dt="2024-06-28T08:35:00.008" v="2109" actId="1076"/>
          <ac:spMkLst>
            <pc:docMk/>
            <pc:sldMk cId="3461018699" sldId="581"/>
            <ac:spMk id="12" creationId="{C3674444-B858-BAE8-1741-ADC47056B9F8}"/>
          </ac:spMkLst>
        </pc:spChg>
        <pc:spChg chg="mod">
          <ac:chgData name="" userId="4df855aef7cffa4d" providerId="LiveId" clId="{D362A7F5-E517-4AC8-8D7F-D472EF920981}" dt="2024-06-28T08:35:00.008" v="2109" actId="1076"/>
          <ac:spMkLst>
            <pc:docMk/>
            <pc:sldMk cId="3461018699" sldId="581"/>
            <ac:spMk id="13" creationId="{F420374A-540A-66A2-077C-E6CFBF619C2B}"/>
          </ac:spMkLst>
        </pc:spChg>
        <pc:spChg chg="mod">
          <ac:chgData name="" userId="4df855aef7cffa4d" providerId="LiveId" clId="{D362A7F5-E517-4AC8-8D7F-D472EF920981}" dt="2024-06-28T08:35:00.008" v="2109" actId="1076"/>
          <ac:spMkLst>
            <pc:docMk/>
            <pc:sldMk cId="3461018699" sldId="581"/>
            <ac:spMk id="15" creationId="{5D8AFFA3-60FD-5278-92AE-7AC3A36BE0D0}"/>
          </ac:spMkLst>
        </pc:spChg>
        <pc:spChg chg="mod">
          <ac:chgData name="" userId="4df855aef7cffa4d" providerId="LiveId" clId="{D362A7F5-E517-4AC8-8D7F-D472EF920981}" dt="2024-06-28T08:35:00.008" v="2109" actId="1076"/>
          <ac:spMkLst>
            <pc:docMk/>
            <pc:sldMk cId="3461018699" sldId="581"/>
            <ac:spMk id="16" creationId="{DB4301CF-8CFC-FAB3-F23D-AA7BF0964C63}"/>
          </ac:spMkLst>
        </pc:spChg>
        <pc:spChg chg="mod">
          <ac:chgData name="" userId="4df855aef7cffa4d" providerId="LiveId" clId="{D362A7F5-E517-4AC8-8D7F-D472EF920981}" dt="2024-06-28T08:35:00.008" v="2109" actId="1076"/>
          <ac:spMkLst>
            <pc:docMk/>
            <pc:sldMk cId="3461018699" sldId="581"/>
            <ac:spMk id="17" creationId="{A8C0B551-4E4B-9488-27C3-5ABAE58A2C0C}"/>
          </ac:spMkLst>
        </pc:spChg>
        <pc:spChg chg="mod">
          <ac:chgData name="" userId="4df855aef7cffa4d" providerId="LiveId" clId="{D362A7F5-E517-4AC8-8D7F-D472EF920981}" dt="2024-06-28T08:35:25.627" v="2124" actId="164"/>
          <ac:spMkLst>
            <pc:docMk/>
            <pc:sldMk cId="3461018699" sldId="581"/>
            <ac:spMk id="18" creationId="{99929243-22C7-0357-8C39-251C4A30A0D8}"/>
          </ac:spMkLst>
        </pc:spChg>
        <pc:spChg chg="mod">
          <ac:chgData name="" userId="4df855aef7cffa4d" providerId="LiveId" clId="{D362A7F5-E517-4AC8-8D7F-D472EF920981}" dt="2024-06-28T08:35:30.162" v="2126" actId="1076"/>
          <ac:spMkLst>
            <pc:docMk/>
            <pc:sldMk cId="3461018699" sldId="581"/>
            <ac:spMk id="19" creationId="{FBD0CE07-3749-1FFF-A708-A7F5C6FE67B2}"/>
          </ac:spMkLst>
        </pc:spChg>
        <pc:grpChg chg="add mod">
          <ac:chgData name="" userId="4df855aef7cffa4d" providerId="LiveId" clId="{D362A7F5-E517-4AC8-8D7F-D472EF920981}" dt="2024-06-28T08:35:36.209" v="2127" actId="1076"/>
          <ac:grpSpMkLst>
            <pc:docMk/>
            <pc:sldMk cId="3461018699" sldId="581"/>
            <ac:grpSpMk id="5" creationId="{1F45B08B-CD3D-4E46-A9E0-70F6A885715C}"/>
          </ac:grpSpMkLst>
        </pc:grpChg>
        <pc:picChg chg="mod">
          <ac:chgData name="" userId="4df855aef7cffa4d" providerId="LiveId" clId="{D362A7F5-E517-4AC8-8D7F-D472EF920981}" dt="2024-06-28T08:35:00.008" v="2109" actId="1076"/>
          <ac:picMkLst>
            <pc:docMk/>
            <pc:sldMk cId="3461018699" sldId="581"/>
            <ac:picMk id="7" creationId="{439A4EDC-D000-1295-9255-96FAE43884A1}"/>
          </ac:picMkLst>
        </pc:picChg>
        <pc:picChg chg="mod">
          <ac:chgData name="" userId="4df855aef7cffa4d" providerId="LiveId" clId="{D362A7F5-E517-4AC8-8D7F-D472EF920981}" dt="2024-06-28T08:35:00.008" v="2109" actId="1076"/>
          <ac:picMkLst>
            <pc:docMk/>
            <pc:sldMk cId="3461018699" sldId="581"/>
            <ac:picMk id="10" creationId="{18A6DDC1-25D6-4044-B15D-38C57A9E26F5}"/>
          </ac:picMkLst>
        </pc:picChg>
        <pc:picChg chg="mod">
          <ac:chgData name="" userId="4df855aef7cffa4d" providerId="LiveId" clId="{D362A7F5-E517-4AC8-8D7F-D472EF920981}" dt="2024-06-28T08:35:00.008" v="2109" actId="1076"/>
          <ac:picMkLst>
            <pc:docMk/>
            <pc:sldMk cId="3461018699" sldId="581"/>
            <ac:picMk id="14" creationId="{05FCAF1A-C2E3-0EE1-F4A8-E3EE88642CBF}"/>
          </ac:picMkLst>
        </pc:picChg>
      </pc:sldChg>
      <pc:sldChg chg="addSp delSp modSp ord">
        <pc:chgData name="" userId="4df855aef7cffa4d" providerId="LiveId" clId="{D362A7F5-E517-4AC8-8D7F-D472EF920981}" dt="2024-06-28T08:43:12.107" v="2942" actId="20577"/>
        <pc:sldMkLst>
          <pc:docMk/>
          <pc:sldMk cId="980143643" sldId="793"/>
        </pc:sldMkLst>
        <pc:spChg chg="del">
          <ac:chgData name="" userId="4df855aef7cffa4d" providerId="LiveId" clId="{D362A7F5-E517-4AC8-8D7F-D472EF920981}" dt="2024-06-28T05:51:55.151" v="65" actId="478"/>
          <ac:spMkLst>
            <pc:docMk/>
            <pc:sldMk cId="980143643" sldId="793"/>
            <ac:spMk id="2" creationId="{674EA572-B2CF-4AEE-BAC2-B0BAF277BF88}"/>
          </ac:spMkLst>
        </pc:spChg>
        <pc:spChg chg="mod">
          <ac:chgData name="" userId="4df855aef7cffa4d" providerId="LiveId" clId="{D362A7F5-E517-4AC8-8D7F-D472EF920981}" dt="2024-06-28T08:36:41.370" v="2269" actId="207"/>
          <ac:spMkLst>
            <pc:docMk/>
            <pc:sldMk cId="980143643" sldId="793"/>
            <ac:spMk id="7" creationId="{F2CDD4A8-BE60-4922-B15D-012E033C7C75}"/>
          </ac:spMkLst>
        </pc:spChg>
        <pc:spChg chg="mod">
          <ac:chgData name="" userId="4df855aef7cffa4d" providerId="LiveId" clId="{D362A7F5-E517-4AC8-8D7F-D472EF920981}" dt="2024-06-28T08:39:04.231" v="2504" actId="14100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D362A7F5-E517-4AC8-8D7F-D472EF920981}" dt="2024-06-28T05:51:45.236" v="59" actId="14100"/>
          <ac:spMkLst>
            <pc:docMk/>
            <pc:sldMk cId="980143643" sldId="793"/>
            <ac:spMk id="13" creationId="{046E2186-6126-4D61-B668-0425D3820633}"/>
          </ac:spMkLst>
        </pc:spChg>
        <pc:spChg chg="add mod">
          <ac:chgData name="" userId="4df855aef7cffa4d" providerId="LiveId" clId="{D362A7F5-E517-4AC8-8D7F-D472EF920981}" dt="2024-06-28T08:37:13.392" v="2313" actId="1076"/>
          <ac:spMkLst>
            <pc:docMk/>
            <pc:sldMk cId="980143643" sldId="793"/>
            <ac:spMk id="14" creationId="{0479B0F5-5CCD-4322-B818-D88B75C5B89E}"/>
          </ac:spMkLst>
        </pc:spChg>
        <pc:spChg chg="add mod">
          <ac:chgData name="" userId="4df855aef7cffa4d" providerId="LiveId" clId="{D362A7F5-E517-4AC8-8D7F-D472EF920981}" dt="2024-06-28T08:38:02.520" v="2412" actId="1076"/>
          <ac:spMkLst>
            <pc:docMk/>
            <pc:sldMk cId="980143643" sldId="793"/>
            <ac:spMk id="15" creationId="{ED137CCE-3E94-4532-9881-D6175663159D}"/>
          </ac:spMkLst>
        </pc:spChg>
        <pc:spChg chg="add mod">
          <ac:chgData name="" userId="4df855aef7cffa4d" providerId="LiveId" clId="{D362A7F5-E517-4AC8-8D7F-D472EF920981}" dt="2024-06-28T08:38:53.272" v="2503" actId="207"/>
          <ac:spMkLst>
            <pc:docMk/>
            <pc:sldMk cId="980143643" sldId="793"/>
            <ac:spMk id="16" creationId="{069348D8-5726-4700-9ACD-77ACA609B419}"/>
          </ac:spMkLst>
        </pc:spChg>
        <pc:spChg chg="del mod">
          <ac:chgData name="" userId="4df855aef7cffa4d" providerId="LiveId" clId="{D362A7F5-E517-4AC8-8D7F-D472EF920981}" dt="2024-06-28T05:51:53.175" v="64" actId="478"/>
          <ac:spMkLst>
            <pc:docMk/>
            <pc:sldMk cId="980143643" sldId="793"/>
            <ac:spMk id="17" creationId="{D3A18972-EA6D-4663-8A94-EDAE1A459D2B}"/>
          </ac:spMkLst>
        </pc:spChg>
        <pc:spChg chg="del mod">
          <ac:chgData name="" userId="4df855aef7cffa4d" providerId="LiveId" clId="{D362A7F5-E517-4AC8-8D7F-D472EF920981}" dt="2024-06-28T05:51:53.175" v="64" actId="478"/>
          <ac:spMkLst>
            <pc:docMk/>
            <pc:sldMk cId="980143643" sldId="793"/>
            <ac:spMk id="18" creationId="{D42A78EE-336B-4191-BB5F-D32D0EE5CB76}"/>
          </ac:spMkLst>
        </pc:spChg>
        <pc:spChg chg="del mod">
          <ac:chgData name="" userId="4df855aef7cffa4d" providerId="LiveId" clId="{D362A7F5-E517-4AC8-8D7F-D472EF920981}" dt="2024-06-28T05:51:53.175" v="64" actId="478"/>
          <ac:spMkLst>
            <pc:docMk/>
            <pc:sldMk cId="980143643" sldId="793"/>
            <ac:spMk id="19" creationId="{47882452-8CBC-4F15-ABA6-D522A76C412A}"/>
          </ac:spMkLst>
        </pc:spChg>
        <pc:spChg chg="del mod">
          <ac:chgData name="" userId="4df855aef7cffa4d" providerId="LiveId" clId="{D362A7F5-E517-4AC8-8D7F-D472EF920981}" dt="2024-06-28T05:51:53.175" v="64" actId="478"/>
          <ac:spMkLst>
            <pc:docMk/>
            <pc:sldMk cId="980143643" sldId="793"/>
            <ac:spMk id="20" creationId="{289EDF7E-BA27-43FC-98AF-134949D081FB}"/>
          </ac:spMkLst>
        </pc:spChg>
        <pc:spChg chg="del mod">
          <ac:chgData name="" userId="4df855aef7cffa4d" providerId="LiveId" clId="{D362A7F5-E517-4AC8-8D7F-D472EF920981}" dt="2024-06-28T05:51:53.175" v="64" actId="478"/>
          <ac:spMkLst>
            <pc:docMk/>
            <pc:sldMk cId="980143643" sldId="793"/>
            <ac:spMk id="21" creationId="{A4C3A038-5AD6-49B5-935E-6F43F12A133D}"/>
          </ac:spMkLst>
        </pc:spChg>
        <pc:spChg chg="del mod">
          <ac:chgData name="" userId="4df855aef7cffa4d" providerId="LiveId" clId="{D362A7F5-E517-4AC8-8D7F-D472EF920981}" dt="2024-06-28T05:51:53.175" v="64" actId="478"/>
          <ac:spMkLst>
            <pc:docMk/>
            <pc:sldMk cId="980143643" sldId="793"/>
            <ac:spMk id="22" creationId="{CBD3A74C-0F96-4EF2-B434-D03C7995D2C4}"/>
          </ac:spMkLst>
        </pc:spChg>
        <pc:spChg chg="add mod">
          <ac:chgData name="" userId="4df855aef7cffa4d" providerId="LiveId" clId="{D362A7F5-E517-4AC8-8D7F-D472EF920981}" dt="2024-06-28T08:39:44.288" v="2572" actId="207"/>
          <ac:spMkLst>
            <pc:docMk/>
            <pc:sldMk cId="980143643" sldId="793"/>
            <ac:spMk id="23" creationId="{3B6819F1-2986-43DA-8745-FC43513D7DF9}"/>
          </ac:spMkLst>
        </pc:spChg>
        <pc:spChg chg="del">
          <ac:chgData name="" userId="4df855aef7cffa4d" providerId="LiveId" clId="{D362A7F5-E517-4AC8-8D7F-D472EF920981}" dt="2024-06-28T05:51:53.175" v="64" actId="478"/>
          <ac:spMkLst>
            <pc:docMk/>
            <pc:sldMk cId="980143643" sldId="793"/>
            <ac:spMk id="24" creationId="{E1DE2A41-B9F6-4F7D-AF33-CA3F1BE96BA0}"/>
          </ac:spMkLst>
        </pc:spChg>
        <pc:spChg chg="add del mod">
          <ac:chgData name="" userId="4df855aef7cffa4d" providerId="LiveId" clId="{D362A7F5-E517-4AC8-8D7F-D472EF920981}" dt="2024-06-28T08:39:27.287" v="2545" actId="478"/>
          <ac:spMkLst>
            <pc:docMk/>
            <pc:sldMk cId="980143643" sldId="793"/>
            <ac:spMk id="25" creationId="{9930FBA2-5F72-484B-AE74-0988870A868E}"/>
          </ac:spMkLst>
        </pc:spChg>
        <pc:spChg chg="add mod">
          <ac:chgData name="" userId="4df855aef7cffa4d" providerId="LiveId" clId="{D362A7F5-E517-4AC8-8D7F-D472EF920981}" dt="2024-06-28T08:41:14.487" v="2691" actId="207"/>
          <ac:spMkLst>
            <pc:docMk/>
            <pc:sldMk cId="980143643" sldId="793"/>
            <ac:spMk id="26" creationId="{946D088B-5C9D-4622-9560-2CC718C11EBB}"/>
          </ac:spMkLst>
        </pc:spChg>
        <pc:spChg chg="add mod">
          <ac:chgData name="" userId="4df855aef7cffa4d" providerId="LiveId" clId="{D362A7F5-E517-4AC8-8D7F-D472EF920981}" dt="2024-06-28T08:40:32.601" v="2652" actId="14100"/>
          <ac:spMkLst>
            <pc:docMk/>
            <pc:sldMk cId="980143643" sldId="793"/>
            <ac:spMk id="27" creationId="{27465E3B-225A-42C9-8174-B67DA268AD90}"/>
          </ac:spMkLst>
        </pc:spChg>
        <pc:spChg chg="add mod">
          <ac:chgData name="" userId="4df855aef7cffa4d" providerId="LiveId" clId="{D362A7F5-E517-4AC8-8D7F-D472EF920981}" dt="2024-06-28T08:41:56.168" v="2750" actId="1076"/>
          <ac:spMkLst>
            <pc:docMk/>
            <pc:sldMk cId="980143643" sldId="793"/>
            <ac:spMk id="28" creationId="{CA7BA2AB-3B5E-4B88-AEFC-55C873893BCF}"/>
          </ac:spMkLst>
        </pc:spChg>
        <pc:spChg chg="add mod">
          <ac:chgData name="" userId="4df855aef7cffa4d" providerId="LiveId" clId="{D362A7F5-E517-4AC8-8D7F-D472EF920981}" dt="2024-06-28T08:42:37.300" v="2847" actId="207"/>
          <ac:spMkLst>
            <pc:docMk/>
            <pc:sldMk cId="980143643" sldId="793"/>
            <ac:spMk id="29" creationId="{6242BDCD-0ECF-4CA5-AD68-D57880768D54}"/>
          </ac:spMkLst>
        </pc:spChg>
        <pc:spChg chg="add mod">
          <ac:chgData name="" userId="4df855aef7cffa4d" providerId="LiveId" clId="{D362A7F5-E517-4AC8-8D7F-D472EF920981}" dt="2024-06-28T08:43:12.107" v="2942" actId="20577"/>
          <ac:spMkLst>
            <pc:docMk/>
            <pc:sldMk cId="980143643" sldId="793"/>
            <ac:spMk id="30" creationId="{CBDCECB3-D8C8-4067-956A-886E79655D33}"/>
          </ac:spMkLst>
        </pc:spChg>
      </pc:sldChg>
      <pc:sldChg chg="del">
        <pc:chgData name="" userId="4df855aef7cffa4d" providerId="LiveId" clId="{D362A7F5-E517-4AC8-8D7F-D472EF920981}" dt="2024-06-28T06:17:48.855" v="512" actId="2696"/>
        <pc:sldMkLst>
          <pc:docMk/>
          <pc:sldMk cId="3380807331" sldId="795"/>
        </pc:sldMkLst>
      </pc:sldChg>
      <pc:sldChg chg="del">
        <pc:chgData name="" userId="4df855aef7cffa4d" providerId="LiveId" clId="{D362A7F5-E517-4AC8-8D7F-D472EF920981}" dt="2024-06-28T05:51:30.558" v="18" actId="2696"/>
        <pc:sldMkLst>
          <pc:docMk/>
          <pc:sldMk cId="1991223496" sldId="796"/>
        </pc:sldMkLst>
      </pc:sldChg>
      <pc:sldChg chg="addSp delSp modSp add modAnim">
        <pc:chgData name="" userId="4df855aef7cffa4d" providerId="LiveId" clId="{D362A7F5-E517-4AC8-8D7F-D472EF920981}" dt="2024-06-28T06:42:48.612" v="1149" actId="14100"/>
        <pc:sldMkLst>
          <pc:docMk/>
          <pc:sldMk cId="3669413606" sldId="796"/>
        </pc:sldMkLst>
        <pc:spChg chg="add mod">
          <ac:chgData name="" userId="4df855aef7cffa4d" providerId="LiveId" clId="{D362A7F5-E517-4AC8-8D7F-D472EF920981}" dt="2024-06-28T06:25:46.605" v="678" actId="14100"/>
          <ac:spMkLst>
            <pc:docMk/>
            <pc:sldMk cId="3669413606" sldId="796"/>
            <ac:spMk id="2" creationId="{7AD9AB5A-EDB4-42D1-9303-6611BBAA54B8}"/>
          </ac:spMkLst>
        </pc:spChg>
        <pc:spChg chg="add del mod">
          <ac:chgData name="" userId="4df855aef7cffa4d" providerId="LiveId" clId="{D362A7F5-E517-4AC8-8D7F-D472EF920981}" dt="2024-06-28T06:25:20.105" v="671" actId="478"/>
          <ac:spMkLst>
            <pc:docMk/>
            <pc:sldMk cId="3669413606" sldId="796"/>
            <ac:spMk id="3" creationId="{CE82FFCD-E578-4A99-A666-042BFFCBD06F}"/>
          </ac:spMkLst>
        </pc:spChg>
        <pc:spChg chg="add mod">
          <ac:chgData name="" userId="4df855aef7cffa4d" providerId="LiveId" clId="{D362A7F5-E517-4AC8-8D7F-D472EF920981}" dt="2024-06-28T06:25:25.501" v="672" actId="1076"/>
          <ac:spMkLst>
            <pc:docMk/>
            <pc:sldMk cId="3669413606" sldId="796"/>
            <ac:spMk id="4" creationId="{8CAA4539-F0B4-4F86-8ECE-A355DEC094CD}"/>
          </ac:spMkLst>
        </pc:spChg>
        <pc:spChg chg="add del mod">
          <ac:chgData name="" userId="4df855aef7cffa4d" providerId="LiveId" clId="{D362A7F5-E517-4AC8-8D7F-D472EF920981}" dt="2024-06-28T06:25:20.105" v="671" actId="478"/>
          <ac:spMkLst>
            <pc:docMk/>
            <pc:sldMk cId="3669413606" sldId="796"/>
            <ac:spMk id="6" creationId="{9A4F3AC3-4B4C-428B-9499-B32103032D0B}"/>
          </ac:spMkLst>
        </pc:spChg>
        <pc:spChg chg="add del mod">
          <ac:chgData name="" userId="4df855aef7cffa4d" providerId="LiveId" clId="{D362A7F5-E517-4AC8-8D7F-D472EF920981}" dt="2024-06-28T06:25:20.105" v="671" actId="478"/>
          <ac:spMkLst>
            <pc:docMk/>
            <pc:sldMk cId="3669413606" sldId="796"/>
            <ac:spMk id="8" creationId="{49517A1E-CC65-49B7-9C87-6FDB5BC553CC}"/>
          </ac:spMkLst>
        </pc:spChg>
        <pc:spChg chg="add mod">
          <ac:chgData name="" userId="4df855aef7cffa4d" providerId="LiveId" clId="{D362A7F5-E517-4AC8-8D7F-D472EF920981}" dt="2024-06-28T06:25:25.501" v="672" actId="1076"/>
          <ac:spMkLst>
            <pc:docMk/>
            <pc:sldMk cId="3669413606" sldId="796"/>
            <ac:spMk id="9" creationId="{60764EFE-EFEA-4EB5-88D7-CEBEB6ECE2DF}"/>
          </ac:spMkLst>
        </pc:spChg>
        <pc:spChg chg="add mod">
          <ac:chgData name="" userId="4df855aef7cffa4d" providerId="LiveId" clId="{D362A7F5-E517-4AC8-8D7F-D472EF920981}" dt="2024-06-28T06:25:25.501" v="672" actId="1076"/>
          <ac:spMkLst>
            <pc:docMk/>
            <pc:sldMk cId="3669413606" sldId="796"/>
            <ac:spMk id="10" creationId="{46DF3D1D-26B8-4761-B8F2-5B4AE7E0C49F}"/>
          </ac:spMkLst>
        </pc:spChg>
        <pc:spChg chg="add del mod">
          <ac:chgData name="" userId="4df855aef7cffa4d" providerId="LiveId" clId="{D362A7F5-E517-4AC8-8D7F-D472EF920981}" dt="2024-06-28T06:25:20.105" v="671" actId="478"/>
          <ac:spMkLst>
            <pc:docMk/>
            <pc:sldMk cId="3669413606" sldId="796"/>
            <ac:spMk id="14" creationId="{BC565CF1-558D-40CB-908B-6A3AC52E7D4A}"/>
          </ac:spMkLst>
        </pc:spChg>
        <pc:spChg chg="add del mod">
          <ac:chgData name="" userId="4df855aef7cffa4d" providerId="LiveId" clId="{D362A7F5-E517-4AC8-8D7F-D472EF920981}" dt="2024-06-28T06:25:20.105" v="671" actId="478"/>
          <ac:spMkLst>
            <pc:docMk/>
            <pc:sldMk cId="3669413606" sldId="796"/>
            <ac:spMk id="15" creationId="{ED8989B2-F978-420F-9ECB-7C6574334B2C}"/>
          </ac:spMkLst>
        </pc:spChg>
        <pc:spChg chg="add del mod">
          <ac:chgData name="" userId="4df855aef7cffa4d" providerId="LiveId" clId="{D362A7F5-E517-4AC8-8D7F-D472EF920981}" dt="2024-06-28T06:25:20.105" v="671" actId="478"/>
          <ac:spMkLst>
            <pc:docMk/>
            <pc:sldMk cId="3669413606" sldId="796"/>
            <ac:spMk id="16" creationId="{62CBB6E7-9758-4F93-A88B-0B255EDCACD1}"/>
          </ac:spMkLst>
        </pc:spChg>
        <pc:spChg chg="add mod">
          <ac:chgData name="" userId="4df855aef7cffa4d" providerId="LiveId" clId="{D362A7F5-E517-4AC8-8D7F-D472EF920981}" dt="2024-06-28T06:25:25.501" v="672" actId="1076"/>
          <ac:spMkLst>
            <pc:docMk/>
            <pc:sldMk cId="3669413606" sldId="796"/>
            <ac:spMk id="17" creationId="{C7E7ACDA-90C3-4EC1-847C-BB37F24A8D6B}"/>
          </ac:spMkLst>
        </pc:spChg>
        <pc:spChg chg="add mod">
          <ac:chgData name="" userId="4df855aef7cffa4d" providerId="LiveId" clId="{D362A7F5-E517-4AC8-8D7F-D472EF920981}" dt="2024-06-28T06:25:25.501" v="672" actId="1076"/>
          <ac:spMkLst>
            <pc:docMk/>
            <pc:sldMk cId="3669413606" sldId="796"/>
            <ac:spMk id="18" creationId="{8B413CBA-534E-4513-B87B-3A53A3200399}"/>
          </ac:spMkLst>
        </pc:spChg>
        <pc:spChg chg="add mod">
          <ac:chgData name="" userId="4df855aef7cffa4d" providerId="LiveId" clId="{D362A7F5-E517-4AC8-8D7F-D472EF920981}" dt="2024-06-28T06:40:37.907" v="1079" actId="1076"/>
          <ac:spMkLst>
            <pc:docMk/>
            <pc:sldMk cId="3669413606" sldId="796"/>
            <ac:spMk id="19" creationId="{25B3207C-01A6-4D75-855E-C92CC25F7802}"/>
          </ac:spMkLst>
        </pc:spChg>
        <pc:spChg chg="add mod">
          <ac:chgData name="" userId="4df855aef7cffa4d" providerId="LiveId" clId="{D362A7F5-E517-4AC8-8D7F-D472EF920981}" dt="2024-06-28T06:25:25.501" v="672" actId="1076"/>
          <ac:spMkLst>
            <pc:docMk/>
            <pc:sldMk cId="3669413606" sldId="796"/>
            <ac:spMk id="20" creationId="{D22A5CB2-683E-4392-AE6D-5A87A8C279E3}"/>
          </ac:spMkLst>
        </pc:spChg>
        <pc:spChg chg="add del mod">
          <ac:chgData name="" userId="4df855aef7cffa4d" providerId="LiveId" clId="{D362A7F5-E517-4AC8-8D7F-D472EF920981}" dt="2024-06-28T06:25:10.480" v="670" actId="478"/>
          <ac:spMkLst>
            <pc:docMk/>
            <pc:sldMk cId="3669413606" sldId="796"/>
            <ac:spMk id="21" creationId="{C5ADD5C0-A036-42F7-AED2-60F11D258A92}"/>
          </ac:spMkLst>
        </pc:spChg>
        <pc:spChg chg="add mod">
          <ac:chgData name="" userId="4df855aef7cffa4d" providerId="LiveId" clId="{D362A7F5-E517-4AC8-8D7F-D472EF920981}" dt="2024-06-28T06:40:40.060" v="1080" actId="1076"/>
          <ac:spMkLst>
            <pc:docMk/>
            <pc:sldMk cId="3669413606" sldId="796"/>
            <ac:spMk id="22" creationId="{A45AD8D5-DB82-4D37-B4B3-170AE5B04382}"/>
          </ac:spMkLst>
        </pc:spChg>
        <pc:spChg chg="add mod ord">
          <ac:chgData name="" userId="4df855aef7cffa4d" providerId="LiveId" clId="{D362A7F5-E517-4AC8-8D7F-D472EF920981}" dt="2024-06-28T06:41:50.813" v="1140" actId="1076"/>
          <ac:spMkLst>
            <pc:docMk/>
            <pc:sldMk cId="3669413606" sldId="796"/>
            <ac:spMk id="23" creationId="{1543E7DE-2C7B-4965-BA98-4D5BC7C1A2E8}"/>
          </ac:spMkLst>
        </pc:spChg>
        <pc:spChg chg="add del mod">
          <ac:chgData name="" userId="4df855aef7cffa4d" providerId="LiveId" clId="{D362A7F5-E517-4AC8-8D7F-D472EF920981}" dt="2024-06-28T06:27:56.481" v="751" actId="478"/>
          <ac:spMkLst>
            <pc:docMk/>
            <pc:sldMk cId="3669413606" sldId="796"/>
            <ac:spMk id="24" creationId="{87FB5306-0AA1-49C0-927C-62B62B5803FB}"/>
          </ac:spMkLst>
        </pc:spChg>
        <pc:spChg chg="add mod">
          <ac:chgData name="" userId="4df855aef7cffa4d" providerId="LiveId" clId="{D362A7F5-E517-4AC8-8D7F-D472EF920981}" dt="2024-06-28T06:42:16.891" v="1142" actId="1076"/>
          <ac:spMkLst>
            <pc:docMk/>
            <pc:sldMk cId="3669413606" sldId="796"/>
            <ac:spMk id="25" creationId="{7E75D28E-7459-4750-A4D1-266B57E5BC86}"/>
          </ac:spMkLst>
        </pc:spChg>
        <pc:spChg chg="add mod">
          <ac:chgData name="" userId="4df855aef7cffa4d" providerId="LiveId" clId="{D362A7F5-E517-4AC8-8D7F-D472EF920981}" dt="2024-06-28T06:42:16.891" v="1142" actId="1076"/>
          <ac:spMkLst>
            <pc:docMk/>
            <pc:sldMk cId="3669413606" sldId="796"/>
            <ac:spMk id="26" creationId="{94D10D26-7BDF-4C84-9C3A-D6EB0D471208}"/>
          </ac:spMkLst>
        </pc:spChg>
        <pc:spChg chg="add del mod">
          <ac:chgData name="" userId="4df855aef7cffa4d" providerId="LiveId" clId="{D362A7F5-E517-4AC8-8D7F-D472EF920981}" dt="2024-06-28T06:32:13.688" v="907" actId="478"/>
          <ac:spMkLst>
            <pc:docMk/>
            <pc:sldMk cId="3669413606" sldId="796"/>
            <ac:spMk id="27" creationId="{880CCD1C-4DF1-48FA-A176-DC97BB7176CA}"/>
          </ac:spMkLst>
        </pc:spChg>
        <pc:spChg chg="add mod">
          <ac:chgData name="" userId="4df855aef7cffa4d" providerId="LiveId" clId="{D362A7F5-E517-4AC8-8D7F-D472EF920981}" dt="2024-06-28T06:42:22.804" v="1143" actId="1076"/>
          <ac:spMkLst>
            <pc:docMk/>
            <pc:sldMk cId="3669413606" sldId="796"/>
            <ac:spMk id="28" creationId="{C094A029-1BF0-4C07-8A10-A8C6490101AD}"/>
          </ac:spMkLst>
        </pc:spChg>
        <pc:spChg chg="add mod">
          <ac:chgData name="" userId="4df855aef7cffa4d" providerId="LiveId" clId="{D362A7F5-E517-4AC8-8D7F-D472EF920981}" dt="2024-06-28T06:42:22.804" v="1143" actId="1076"/>
          <ac:spMkLst>
            <pc:docMk/>
            <pc:sldMk cId="3669413606" sldId="796"/>
            <ac:spMk id="29" creationId="{D41FF440-48EF-4E28-95E1-3A3F259F9EAC}"/>
          </ac:spMkLst>
        </pc:spChg>
        <pc:spChg chg="add mod">
          <ac:chgData name="" userId="4df855aef7cffa4d" providerId="LiveId" clId="{D362A7F5-E517-4AC8-8D7F-D472EF920981}" dt="2024-06-28T06:42:41.915" v="1147" actId="1076"/>
          <ac:spMkLst>
            <pc:docMk/>
            <pc:sldMk cId="3669413606" sldId="796"/>
            <ac:spMk id="30" creationId="{611F6126-8467-41FC-9630-6D7CFAAB96C4}"/>
          </ac:spMkLst>
        </pc:spChg>
        <pc:spChg chg="add mod">
          <ac:chgData name="" userId="4df855aef7cffa4d" providerId="LiveId" clId="{D362A7F5-E517-4AC8-8D7F-D472EF920981}" dt="2024-06-28T06:42:26.043" v="1144" actId="1076"/>
          <ac:spMkLst>
            <pc:docMk/>
            <pc:sldMk cId="3669413606" sldId="796"/>
            <ac:spMk id="31" creationId="{DC0490F9-41F7-442C-AE68-7BA875AA6823}"/>
          </ac:spMkLst>
        </pc:spChg>
        <pc:spChg chg="add mod">
          <ac:chgData name="" userId="4df855aef7cffa4d" providerId="LiveId" clId="{D362A7F5-E517-4AC8-8D7F-D472EF920981}" dt="2024-06-28T06:42:48.612" v="1149" actId="14100"/>
          <ac:spMkLst>
            <pc:docMk/>
            <pc:sldMk cId="3669413606" sldId="796"/>
            <ac:spMk id="32" creationId="{5839CBE0-AAF3-44D2-8A40-3DE403BB13C3}"/>
          </ac:spMkLst>
        </pc:spChg>
        <pc:picChg chg="add mod">
          <ac:chgData name="" userId="4df855aef7cffa4d" providerId="LiveId" clId="{D362A7F5-E517-4AC8-8D7F-D472EF920981}" dt="2024-06-28T06:25:25.501" v="672" actId="1076"/>
          <ac:picMkLst>
            <pc:docMk/>
            <pc:sldMk cId="3669413606" sldId="796"/>
            <ac:picMk id="5" creationId="{D90F2A32-3A71-4E74-99D6-42E56A766B52}"/>
          </ac:picMkLst>
        </pc:picChg>
        <pc:picChg chg="add del mod">
          <ac:chgData name="" userId="4df855aef7cffa4d" providerId="LiveId" clId="{D362A7F5-E517-4AC8-8D7F-D472EF920981}" dt="2024-06-28T06:25:20.105" v="671" actId="478"/>
          <ac:picMkLst>
            <pc:docMk/>
            <pc:sldMk cId="3669413606" sldId="796"/>
            <ac:picMk id="7" creationId="{7D32324B-C029-4A49-B59F-EF2A2B6F4FD3}"/>
          </ac:picMkLst>
        </pc:picChg>
        <pc:picChg chg="add del mod">
          <ac:chgData name="" userId="4df855aef7cffa4d" providerId="LiveId" clId="{D362A7F5-E517-4AC8-8D7F-D472EF920981}" dt="2024-06-28T06:25:20.105" v="671" actId="478"/>
          <ac:picMkLst>
            <pc:docMk/>
            <pc:sldMk cId="3669413606" sldId="796"/>
            <ac:picMk id="11" creationId="{56665F07-9D3E-453E-A9CA-BC3EF95CEEBB}"/>
          </ac:picMkLst>
        </pc:picChg>
        <pc:picChg chg="add mod">
          <ac:chgData name="" userId="4df855aef7cffa4d" providerId="LiveId" clId="{D362A7F5-E517-4AC8-8D7F-D472EF920981}" dt="2024-06-28T06:25:25.501" v="672" actId="1076"/>
          <ac:picMkLst>
            <pc:docMk/>
            <pc:sldMk cId="3669413606" sldId="796"/>
            <ac:picMk id="12" creationId="{3E1F2AFA-CC77-4193-90DA-FF239EE617CE}"/>
          </ac:picMkLst>
        </pc:picChg>
        <pc:picChg chg="add mod">
          <ac:chgData name="" userId="4df855aef7cffa4d" providerId="LiveId" clId="{D362A7F5-E517-4AC8-8D7F-D472EF920981}" dt="2024-06-28T06:25:25.501" v="672" actId="1076"/>
          <ac:picMkLst>
            <pc:docMk/>
            <pc:sldMk cId="3669413606" sldId="796"/>
            <ac:picMk id="13" creationId="{BF30C429-E572-4F23-8612-FCE4779F34CF}"/>
          </ac:picMkLst>
        </pc:picChg>
      </pc:sldChg>
      <pc:sldChg chg="addSp add ord">
        <pc:chgData name="" userId="4df855aef7cffa4d" providerId="LiveId" clId="{D362A7F5-E517-4AC8-8D7F-D472EF920981}" dt="2024-06-28T06:43:04.141" v="1150"/>
        <pc:sldMkLst>
          <pc:docMk/>
          <pc:sldMk cId="698012008" sldId="797"/>
        </pc:sldMkLst>
        <pc:picChg chg="add">
          <ac:chgData name="" userId="4df855aef7cffa4d" providerId="LiveId" clId="{D362A7F5-E517-4AC8-8D7F-D472EF920981}" dt="2024-06-28T06:18:18.262" v="513"/>
          <ac:picMkLst>
            <pc:docMk/>
            <pc:sldMk cId="698012008" sldId="797"/>
            <ac:picMk id="2" creationId="{FE415B98-EE09-497C-A235-46FDF2C0ADBF}"/>
          </ac:picMkLst>
        </pc:picChg>
      </pc:sldChg>
      <pc:sldChg chg="del">
        <pc:chgData name="" userId="4df855aef7cffa4d" providerId="LiveId" clId="{D362A7F5-E517-4AC8-8D7F-D472EF920981}" dt="2024-06-28T05:51:32.351" v="21" actId="2696"/>
        <pc:sldMkLst>
          <pc:docMk/>
          <pc:sldMk cId="1953211031" sldId="797"/>
        </pc:sldMkLst>
      </pc:sldChg>
      <pc:sldChg chg="modSp add ord">
        <pc:chgData name="" userId="4df855aef7cffa4d" providerId="LiveId" clId="{D362A7F5-E517-4AC8-8D7F-D472EF920981}" dt="2024-06-28T06:43:28.059" v="1155" actId="1076"/>
        <pc:sldMkLst>
          <pc:docMk/>
          <pc:sldMk cId="209118002" sldId="798"/>
        </pc:sldMkLst>
        <pc:spChg chg="mod">
          <ac:chgData name="" userId="4df855aef7cffa4d" providerId="LiveId" clId="{D362A7F5-E517-4AC8-8D7F-D472EF920981}" dt="2024-06-28T06:43:21.898" v="1154" actId="1076"/>
          <ac:spMkLst>
            <pc:docMk/>
            <pc:sldMk cId="209118002" sldId="798"/>
            <ac:spMk id="7" creationId="{77FCD529-474A-C13E-4F09-A432FB371055}"/>
          </ac:spMkLst>
        </pc:spChg>
        <pc:spChg chg="mod">
          <ac:chgData name="" userId="4df855aef7cffa4d" providerId="LiveId" clId="{D362A7F5-E517-4AC8-8D7F-D472EF920981}" dt="2024-06-28T06:43:28.059" v="1155" actId="1076"/>
          <ac:spMkLst>
            <pc:docMk/>
            <pc:sldMk cId="209118002" sldId="798"/>
            <ac:spMk id="25" creationId="{E14BC04E-25E8-8D5D-8FAB-7E82F2C5C133}"/>
          </ac:spMkLst>
        </pc:spChg>
      </pc:sldChg>
      <pc:sldChg chg="addSp delSp modSp add">
        <pc:chgData name="" userId="4df855aef7cffa4d" providerId="LiveId" clId="{D362A7F5-E517-4AC8-8D7F-D472EF920981}" dt="2024-06-28T08:23:29.415" v="1895" actId="1076"/>
        <pc:sldMkLst>
          <pc:docMk/>
          <pc:sldMk cId="1541264435" sldId="799"/>
        </pc:sldMkLst>
        <pc:spChg chg="add mod">
          <ac:chgData name="" userId="4df855aef7cffa4d" providerId="LiveId" clId="{D362A7F5-E517-4AC8-8D7F-D472EF920981}" dt="2024-06-28T08:21:56.858" v="1862" actId="14100"/>
          <ac:spMkLst>
            <pc:docMk/>
            <pc:sldMk cId="1541264435" sldId="799"/>
            <ac:spMk id="4" creationId="{F77938AE-2D50-43F0-8F23-95AC531BBC7E}"/>
          </ac:spMkLst>
        </pc:spChg>
        <pc:spChg chg="add mod">
          <ac:chgData name="" userId="4df855aef7cffa4d" providerId="LiveId" clId="{D362A7F5-E517-4AC8-8D7F-D472EF920981}" dt="2024-06-28T08:22:27.205" v="1885" actId="1076"/>
          <ac:spMkLst>
            <pc:docMk/>
            <pc:sldMk cId="1541264435" sldId="799"/>
            <ac:spMk id="6" creationId="{40157168-4D18-4CC1-B56D-7C68BD623DD2}"/>
          </ac:spMkLst>
        </pc:spChg>
        <pc:spChg chg="add mod">
          <ac:chgData name="" userId="4df855aef7cffa4d" providerId="LiveId" clId="{D362A7F5-E517-4AC8-8D7F-D472EF920981}" dt="2024-06-28T08:22:44.490" v="1887" actId="1076"/>
          <ac:spMkLst>
            <pc:docMk/>
            <pc:sldMk cId="1541264435" sldId="799"/>
            <ac:spMk id="7" creationId="{677C72EF-C9AE-4FD5-8D34-649E66667A3E}"/>
          </ac:spMkLst>
        </pc:spChg>
        <pc:spChg chg="add mod">
          <ac:chgData name="" userId="4df855aef7cffa4d" providerId="LiveId" clId="{D362A7F5-E517-4AC8-8D7F-D472EF920981}" dt="2024-06-28T08:23:29.415" v="1895" actId="1076"/>
          <ac:spMkLst>
            <pc:docMk/>
            <pc:sldMk cId="1541264435" sldId="799"/>
            <ac:spMk id="8" creationId="{17F66E10-2BD6-4DF4-BA01-3CDE7796657E}"/>
          </ac:spMkLst>
        </pc:spChg>
        <pc:picChg chg="add mod">
          <ac:chgData name="" userId="4df855aef7cffa4d" providerId="LiveId" clId="{D362A7F5-E517-4AC8-8D7F-D472EF920981}" dt="2024-06-28T08:21:10.128" v="1840" actId="1076"/>
          <ac:picMkLst>
            <pc:docMk/>
            <pc:sldMk cId="1541264435" sldId="799"/>
            <ac:picMk id="2" creationId="{56BF1919-2953-43CE-9657-E7D48C92FFD3}"/>
          </ac:picMkLst>
        </pc:picChg>
        <pc:picChg chg="add mod">
          <ac:chgData name="" userId="4df855aef7cffa4d" providerId="LiveId" clId="{D362A7F5-E517-4AC8-8D7F-D472EF920981}" dt="2024-06-28T08:21:16.130" v="1841" actId="1076"/>
          <ac:picMkLst>
            <pc:docMk/>
            <pc:sldMk cId="1541264435" sldId="799"/>
            <ac:picMk id="3" creationId="{449CE189-BC0C-46BD-9E6F-6FF5C7A73BEF}"/>
          </ac:picMkLst>
        </pc:picChg>
        <pc:picChg chg="add del mod">
          <ac:chgData name="" userId="4df855aef7cffa4d" providerId="LiveId" clId="{D362A7F5-E517-4AC8-8D7F-D472EF920981}" dt="2024-06-28T08:22:00.219" v="1864" actId="478"/>
          <ac:picMkLst>
            <pc:docMk/>
            <pc:sldMk cId="1541264435" sldId="799"/>
            <ac:picMk id="5" creationId="{D03B7499-4686-4A6D-83CD-B44D50704FE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2024/6/28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117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6/28/24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6/28/24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6/28/24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6/28/24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6/28/24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6/28/24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6/28/24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6/28/24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6/28/24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6/28/24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6/28/24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6/28/24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asix.cocolog-nifty.com/asix/2014/08/post-0bac.html" TargetMode="External"/><Relationship Id="rId4" Type="http://schemas.openxmlformats.org/officeDocument/2006/relationships/hyperlink" Target="https://www.y-history.net/appendix/wh0103-077_1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3" y="2579046"/>
            <a:ext cx="116776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ローマ帝国のはじまり</a:t>
            </a:r>
            <a:endParaRPr lang="en-US" altLang="ja-JP" sz="72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ローマ⑧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36987" y="5100888"/>
            <a:ext cx="119180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「ローマの平和」は帝国に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どんな影響があったのか？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72BD070A-D7F4-6549-86FB-DCC1A3E35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348" y="-1"/>
            <a:ext cx="2451652" cy="335059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9F9DBE7-90CE-5DDA-01E4-BE47DA35A5BB}"/>
              </a:ext>
            </a:extLst>
          </p:cNvPr>
          <p:cNvSpPr txBox="1"/>
          <p:nvPr/>
        </p:nvSpPr>
        <p:spPr>
          <a:xfrm>
            <a:off x="127220" y="155076"/>
            <a:ext cx="11378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②</a:t>
            </a:r>
            <a:r>
              <a:rPr lang="ja-JP" altLang="en-US" sz="48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トラヤヌス</a:t>
            </a:r>
            <a:r>
              <a: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（在位</a:t>
            </a:r>
            <a:r>
              <a:rPr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98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</a:t>
            </a:r>
            <a:r>
              <a:rPr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117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499688B-683A-4F5D-8616-1F1A39718136}"/>
              </a:ext>
            </a:extLst>
          </p:cNvPr>
          <p:cNvGrpSpPr/>
          <p:nvPr/>
        </p:nvGrpSpPr>
        <p:grpSpPr>
          <a:xfrm>
            <a:off x="414880" y="3282753"/>
            <a:ext cx="5401498" cy="2837536"/>
            <a:chOff x="372349" y="922437"/>
            <a:chExt cx="5401498" cy="2837536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624ADD27-1465-5340-40CD-9ABC5747D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349" y="922437"/>
              <a:ext cx="5401498" cy="2837536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EAA6080-63DF-EA4E-9E16-3360BBF200BC}"/>
                </a:ext>
              </a:extLst>
            </p:cNvPr>
            <p:cNvSpPr txBox="1"/>
            <p:nvPr/>
          </p:nvSpPr>
          <p:spPr>
            <a:xfrm>
              <a:off x="1573289" y="1879540"/>
              <a:ext cx="3084232" cy="92333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ja-JP" altLang="en-US" sz="5400" b="1" dirty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領土最大</a:t>
              </a:r>
            </a:p>
          </p:txBody>
        </p:sp>
        <p:sp>
          <p:nvSpPr>
            <p:cNvPr id="11" name="矢印: 右 10">
              <a:extLst>
                <a:ext uri="{FF2B5EF4-FFF2-40B4-BE49-F238E27FC236}">
                  <a16:creationId xmlns:a16="http://schemas.microsoft.com/office/drawing/2014/main" id="{A620BC61-A840-6B8B-DD7C-599BD2385FE6}"/>
                </a:ext>
              </a:extLst>
            </p:cNvPr>
            <p:cNvSpPr/>
            <p:nvPr/>
          </p:nvSpPr>
          <p:spPr>
            <a:xfrm>
              <a:off x="4693973" y="1951591"/>
              <a:ext cx="1043422" cy="77922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矢印: 右 11">
              <a:extLst>
                <a:ext uri="{FF2B5EF4-FFF2-40B4-BE49-F238E27FC236}">
                  <a16:creationId xmlns:a16="http://schemas.microsoft.com/office/drawing/2014/main" id="{8BB8267A-5291-6C6C-7299-A0BEDCB41256}"/>
                </a:ext>
              </a:extLst>
            </p:cNvPr>
            <p:cNvSpPr/>
            <p:nvPr/>
          </p:nvSpPr>
          <p:spPr>
            <a:xfrm rot="10800000">
              <a:off x="493414" y="1951591"/>
              <a:ext cx="1043422" cy="77922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矢印: 右 12">
              <a:extLst>
                <a:ext uri="{FF2B5EF4-FFF2-40B4-BE49-F238E27FC236}">
                  <a16:creationId xmlns:a16="http://schemas.microsoft.com/office/drawing/2014/main" id="{D7DB03CD-9AD6-3EDB-0F34-AA8D5A98B7D4}"/>
                </a:ext>
              </a:extLst>
            </p:cNvPr>
            <p:cNvSpPr/>
            <p:nvPr/>
          </p:nvSpPr>
          <p:spPr>
            <a:xfrm rot="5400000">
              <a:off x="2684765" y="2801588"/>
              <a:ext cx="776665" cy="77922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" name="矢印: 右 13">
              <a:extLst>
                <a:ext uri="{FF2B5EF4-FFF2-40B4-BE49-F238E27FC236}">
                  <a16:creationId xmlns:a16="http://schemas.microsoft.com/office/drawing/2014/main" id="{59BC7BDD-AEF4-9A41-4B45-859AFBA27AF4}"/>
                </a:ext>
              </a:extLst>
            </p:cNvPr>
            <p:cNvSpPr/>
            <p:nvPr/>
          </p:nvSpPr>
          <p:spPr>
            <a:xfrm rot="16200000">
              <a:off x="2684765" y="1098015"/>
              <a:ext cx="776666" cy="77922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6" name="思考の吹き出し: 雲形 15">
            <a:extLst>
              <a:ext uri="{FF2B5EF4-FFF2-40B4-BE49-F238E27FC236}">
                <a16:creationId xmlns:a16="http://schemas.microsoft.com/office/drawing/2014/main" id="{1EE5D7EF-EED2-3BBC-5DEB-B92F0C83B5B4}"/>
              </a:ext>
            </a:extLst>
          </p:cNvPr>
          <p:cNvSpPr/>
          <p:nvPr/>
        </p:nvSpPr>
        <p:spPr>
          <a:xfrm>
            <a:off x="6539341" y="3560580"/>
            <a:ext cx="5314165" cy="3061109"/>
          </a:xfrm>
          <a:prstGeom prst="cloudCallout">
            <a:avLst>
              <a:gd name="adj1" fmla="val -50401"/>
              <a:gd name="adj2" fmla="val -8341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</a:t>
            </a:r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ネルウァ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帝は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②</a:t>
            </a:r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トラヤヌス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　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を選んだ功績　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が評価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2923CF4-6134-42E7-B82C-97F301349AAA}"/>
              </a:ext>
            </a:extLst>
          </p:cNvPr>
          <p:cNvSpPr txBox="1"/>
          <p:nvPr/>
        </p:nvSpPr>
        <p:spPr>
          <a:xfrm>
            <a:off x="414880" y="1869544"/>
            <a:ext cx="403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・積極的に遠征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06F3CC1-023C-41D2-9444-795BFD0EDEF9}"/>
              </a:ext>
            </a:extLst>
          </p:cNvPr>
          <p:cNvSpPr txBox="1"/>
          <p:nvPr/>
        </p:nvSpPr>
        <p:spPr>
          <a:xfrm>
            <a:off x="418349" y="1086737"/>
            <a:ext cx="49510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・属州出身初の皇帝</a:t>
            </a: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54E66A1D-EC9A-4B1E-80EA-556D6B83B3AA}"/>
              </a:ext>
            </a:extLst>
          </p:cNvPr>
          <p:cNvSpPr/>
          <p:nvPr/>
        </p:nvSpPr>
        <p:spPr>
          <a:xfrm>
            <a:off x="1917941" y="2574868"/>
            <a:ext cx="956930" cy="52744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5985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069BFEE-72EE-42BB-8BF1-37875B8E7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210"/>
            <a:ext cx="12192000" cy="593557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75F5226-7437-4343-B6C8-2F6B29A26618}"/>
              </a:ext>
            </a:extLst>
          </p:cNvPr>
          <p:cNvSpPr txBox="1"/>
          <p:nvPr/>
        </p:nvSpPr>
        <p:spPr>
          <a:xfrm>
            <a:off x="8030966" y="6396789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3153762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063F04D7-F464-6F45-A877-E16DD6EC1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50" y="80550"/>
            <a:ext cx="6777450" cy="677745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8830FC0-82CB-2549-B1A4-C53D48FB838A}"/>
              </a:ext>
            </a:extLst>
          </p:cNvPr>
          <p:cNvSpPr txBox="1"/>
          <p:nvPr/>
        </p:nvSpPr>
        <p:spPr>
          <a:xfrm>
            <a:off x="188150" y="80550"/>
            <a:ext cx="478788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ハドリアヌスの長城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78AB1F-1375-C363-F16E-B1389384B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579" y="2057558"/>
            <a:ext cx="4433648" cy="410112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4F9131-069D-414E-B76D-BB04E9C968FA}"/>
              </a:ext>
            </a:extLst>
          </p:cNvPr>
          <p:cNvSpPr txBox="1"/>
          <p:nvPr/>
        </p:nvSpPr>
        <p:spPr>
          <a:xfrm>
            <a:off x="2992716" y="6481849"/>
            <a:ext cx="3972884" cy="3761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lang="ja-JP" altLang="en-US" dirty="0">
                <a:hlinkClick r:id="rId4"/>
              </a:rPr>
              <a:t>ハドリアヌス </a:t>
            </a:r>
            <a:r>
              <a:rPr lang="en-US" altLang="ja-JP" dirty="0">
                <a:hlinkClick r:id="rId4"/>
              </a:rPr>
              <a:t>(y-history.net)</a:t>
            </a:r>
            <a:endParaRPr kumimoji="1" lang="ja-JP" altLang="en-US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7A2F4B-EA0F-40B2-8D4C-64A7C2E99ECA}"/>
              </a:ext>
            </a:extLst>
          </p:cNvPr>
          <p:cNvSpPr txBox="1"/>
          <p:nvPr/>
        </p:nvSpPr>
        <p:spPr>
          <a:xfrm>
            <a:off x="7697483" y="6158683"/>
            <a:ext cx="410062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lang="ja-JP" altLang="en-US" sz="1200" dirty="0">
                <a:hlinkClick r:id="rId5"/>
              </a:rPr>
              <a:t>ハドリアヌスの長城、バース、バーデン・バーデンの温泉などー映画「テルマエ・ロマエ」にちなんで</a:t>
            </a:r>
            <a:r>
              <a:rPr lang="en-US" altLang="ja-JP" sz="1200" dirty="0">
                <a:hlinkClick r:id="rId5"/>
              </a:rPr>
              <a:t>: ☆</a:t>
            </a:r>
            <a:r>
              <a:rPr lang="ja-JP" altLang="en-US" sz="1200" dirty="0">
                <a:hlinkClick r:id="rId5"/>
              </a:rPr>
              <a:t>虹色の雑記帳～♪話題の架け橋 </a:t>
            </a:r>
            <a:r>
              <a:rPr lang="en-US" altLang="ja-JP" sz="1200" dirty="0">
                <a:hlinkClick r:id="rId5"/>
              </a:rPr>
              <a:t>(cocolog-nifty.com)</a:t>
            </a:r>
            <a:endParaRPr kumimoji="1" lang="ja-JP" altLang="en-US" sz="1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3872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5">
            <a:extLst>
              <a:ext uri="{FF2B5EF4-FFF2-40B4-BE49-F238E27FC236}">
                <a16:creationId xmlns:a16="http://schemas.microsoft.com/office/drawing/2014/main" id="{1E4C425B-1EEE-AA49-9E46-492B8527C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16" y="0"/>
            <a:ext cx="3246783" cy="3246783"/>
          </a:xfrm>
          <a:prstGeom prst="rect">
            <a:avLst/>
          </a:prstGeom>
        </p:spPr>
      </p:pic>
      <p:pic>
        <p:nvPicPr>
          <p:cNvPr id="7" name="図 7">
            <a:extLst>
              <a:ext uri="{FF2B5EF4-FFF2-40B4-BE49-F238E27FC236}">
                <a16:creationId xmlns:a16="http://schemas.microsoft.com/office/drawing/2014/main" id="{0630D1BC-06BF-054E-90DB-C0F86A396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55" y="3246783"/>
            <a:ext cx="2827244" cy="361121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319A3B9-5448-5943-8961-0335ACF04E4F}"/>
              </a:ext>
            </a:extLst>
          </p:cNvPr>
          <p:cNvSpPr txBox="1"/>
          <p:nvPr/>
        </p:nvSpPr>
        <p:spPr>
          <a:xfrm>
            <a:off x="573294" y="3563543"/>
            <a:ext cx="9027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・平和的手段による国家経営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960E64C-5BA7-115C-9BFC-AF10EC208520}"/>
              </a:ext>
            </a:extLst>
          </p:cNvPr>
          <p:cNvSpPr txBox="1"/>
          <p:nvPr/>
        </p:nvSpPr>
        <p:spPr>
          <a:xfrm>
            <a:off x="198874" y="273110"/>
            <a:ext cx="11378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③</a:t>
            </a:r>
            <a:r>
              <a:rPr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ハドリアヌス</a:t>
            </a:r>
            <a:r>
              <a: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（在位</a:t>
            </a:r>
            <a:r>
              <a:rPr kumimoji="1"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117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</a:t>
            </a:r>
            <a:r>
              <a:rPr kumimoji="1"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138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D6424FB-1BE8-9176-BC22-F4EE2B3883A6}"/>
              </a:ext>
            </a:extLst>
          </p:cNvPr>
          <p:cNvSpPr txBox="1"/>
          <p:nvPr/>
        </p:nvSpPr>
        <p:spPr>
          <a:xfrm>
            <a:off x="573294" y="1467559"/>
            <a:ext cx="6225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・領土拡大はせず</a:t>
            </a:r>
          </a:p>
        </p:txBody>
      </p:sp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AA06ECE0-415C-FA6A-C469-FA5E254F9B8A}"/>
              </a:ext>
            </a:extLst>
          </p:cNvPr>
          <p:cNvSpPr/>
          <p:nvPr/>
        </p:nvSpPr>
        <p:spPr>
          <a:xfrm>
            <a:off x="2952709" y="2371378"/>
            <a:ext cx="3937190" cy="707886"/>
          </a:xfrm>
          <a:prstGeom prst="wedgeRectCallout">
            <a:avLst>
              <a:gd name="adj1" fmla="val -33743"/>
              <a:gd name="adj2" fmla="val -90368"/>
            </a:avLst>
          </a:prstGeom>
          <a:solidFill>
            <a:schemeClr val="bg2">
              <a:lumMod val="10000"/>
              <a:lumOff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敵国に土地を返還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C667044F-0414-D178-D3BE-F8D101384438}"/>
              </a:ext>
            </a:extLst>
          </p:cNvPr>
          <p:cNvSpPr/>
          <p:nvPr/>
        </p:nvSpPr>
        <p:spPr>
          <a:xfrm>
            <a:off x="3342168" y="4634881"/>
            <a:ext cx="4373371" cy="707886"/>
          </a:xfrm>
          <a:prstGeom prst="wedgeRectCallout">
            <a:avLst>
              <a:gd name="adj1" fmla="val -34432"/>
              <a:gd name="adj2" fmla="val -103939"/>
            </a:avLst>
          </a:prstGeom>
          <a:solidFill>
            <a:schemeClr val="bg2">
              <a:lumMod val="10000"/>
              <a:lumOff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属州やローマの整備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84EA2973-11AA-4C48-B853-4FD6A3927D29}"/>
              </a:ext>
            </a:extLst>
          </p:cNvPr>
          <p:cNvSpPr/>
          <p:nvPr/>
        </p:nvSpPr>
        <p:spPr>
          <a:xfrm>
            <a:off x="6096000" y="5659527"/>
            <a:ext cx="3774032" cy="1023664"/>
          </a:xfrm>
          <a:prstGeom prst="wedgeRectCallout">
            <a:avLst>
              <a:gd name="adj1" fmla="val 62187"/>
              <a:gd name="adj2" fmla="val -3746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altLang="ja-JP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lang="ja-JP" altLang="en-US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テルマエ・ロマエ</a:t>
            </a:r>
            <a:r>
              <a:rPr lang="en-US" altLang="ja-JP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2800" dirty="0" err="1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での</a:t>
            </a:r>
            <a:r>
              <a:rPr lang="ja-JP" altLang="en-US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ハドリアヌス</a:t>
            </a:r>
            <a:endParaRPr lang="en-US" altLang="ja-JP" sz="2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9148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8730DD6F-05C8-C048-9194-4F99D5F8F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916" y="0"/>
            <a:ext cx="2707084" cy="2708848"/>
          </a:xfrm>
          <a:prstGeom prst="rect">
            <a:avLst/>
          </a:prstGeom>
        </p:spPr>
      </p:pic>
      <p:pic>
        <p:nvPicPr>
          <p:cNvPr id="3" name="図 3">
            <a:extLst>
              <a:ext uri="{FF2B5EF4-FFF2-40B4-BE49-F238E27FC236}">
                <a16:creationId xmlns:a16="http://schemas.microsoft.com/office/drawing/2014/main" id="{E6C71D5C-2905-F446-B08B-201199517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958" y="3311402"/>
            <a:ext cx="2388042" cy="354659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A7ADD1-05EF-6D47-978F-F8E8155D7FB5}"/>
              </a:ext>
            </a:extLst>
          </p:cNvPr>
          <p:cNvSpPr txBox="1"/>
          <p:nvPr/>
        </p:nvSpPr>
        <p:spPr>
          <a:xfrm>
            <a:off x="563785" y="3638586"/>
            <a:ext cx="7458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・元老院から「最良の君主」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EB622FB-6F90-557E-DA46-53ADC7B0D570}"/>
              </a:ext>
            </a:extLst>
          </p:cNvPr>
          <p:cNvSpPr txBox="1"/>
          <p:nvPr/>
        </p:nvSpPr>
        <p:spPr>
          <a:xfrm>
            <a:off x="180614" y="214959"/>
            <a:ext cx="11378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④</a:t>
            </a:r>
            <a:r>
              <a:rPr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アントニヌス＝ピウス</a:t>
            </a:r>
            <a:r>
              <a: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  <a:endParaRPr kumimoji="1" lang="en-US" altLang="ja-JP" sz="4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（在位</a:t>
            </a:r>
            <a:r>
              <a:rPr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138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</a:t>
            </a:r>
            <a:r>
              <a:rPr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161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90CCA65-5CA0-03E9-F482-D0B2B3763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599" y="3364070"/>
            <a:ext cx="1134369" cy="125691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E89CE14-B435-48CA-8794-70889C117FE7}"/>
              </a:ext>
            </a:extLst>
          </p:cNvPr>
          <p:cNvSpPr txBox="1"/>
          <p:nvPr/>
        </p:nvSpPr>
        <p:spPr>
          <a:xfrm>
            <a:off x="563785" y="2157586"/>
            <a:ext cx="7458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・特に問題なく平和な治世</a:t>
            </a:r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6F6F3BD4-157A-4A31-8D7E-60D62A4850DC}"/>
              </a:ext>
            </a:extLst>
          </p:cNvPr>
          <p:cNvSpPr/>
          <p:nvPr/>
        </p:nvSpPr>
        <p:spPr>
          <a:xfrm>
            <a:off x="6096000" y="5659527"/>
            <a:ext cx="3774032" cy="1023664"/>
          </a:xfrm>
          <a:prstGeom prst="wedgeRectCallout">
            <a:avLst>
              <a:gd name="adj1" fmla="val 62187"/>
              <a:gd name="adj2" fmla="val -3746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altLang="ja-JP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lang="ja-JP" altLang="en-US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テルマエ・ロマエ</a:t>
            </a:r>
            <a:r>
              <a:rPr lang="en-US" altLang="ja-JP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2800" dirty="0" err="1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での</a:t>
            </a:r>
            <a:r>
              <a:rPr lang="ja-JP" altLang="en-US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アントニヌス</a:t>
            </a:r>
            <a:endParaRPr lang="en-US" altLang="ja-JP" sz="2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0874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BF3E8E24-1B9C-A348-B99D-EE945BEDE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049" y="4122924"/>
            <a:ext cx="3055951" cy="273507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7DDE3D-6CD4-4B46-BE33-45FAD0A3F315}"/>
              </a:ext>
            </a:extLst>
          </p:cNvPr>
          <p:cNvSpPr txBox="1"/>
          <p:nvPr/>
        </p:nvSpPr>
        <p:spPr>
          <a:xfrm>
            <a:off x="499928" y="1918768"/>
            <a:ext cx="334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・哲人皇帝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8D55905-1B95-AD9D-CBF0-49EF045CDE5D}"/>
              </a:ext>
            </a:extLst>
          </p:cNvPr>
          <p:cNvSpPr txBox="1"/>
          <p:nvPr/>
        </p:nvSpPr>
        <p:spPr>
          <a:xfrm>
            <a:off x="140472" y="228433"/>
            <a:ext cx="11911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⑤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マルクス＝アウレリウス＝アントニヌス</a:t>
            </a:r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  <a:endParaRPr kumimoji="1"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　　　　　　　（在位</a:t>
            </a:r>
            <a:r>
              <a:rPr kumimoji="1" lang="en-US" altLang="ja-JP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161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</a:t>
            </a:r>
            <a:r>
              <a:rPr kumimoji="1" lang="en-US" altLang="ja-JP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180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10FAEBC-0117-A6DB-4F02-39837BF978C3}"/>
              </a:ext>
            </a:extLst>
          </p:cNvPr>
          <p:cNvSpPr txBox="1"/>
          <p:nvPr/>
        </p:nvSpPr>
        <p:spPr>
          <a:xfrm>
            <a:off x="3328589" y="1920545"/>
            <a:ext cx="6453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＝　哲学者、研究者、学者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37EEFD1-7FE6-361C-7A04-1E580EBDA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291" y="1551872"/>
            <a:ext cx="1613467" cy="160943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AF97D5F-4AFD-96D0-D2ED-7BF71FD4F44B}"/>
              </a:ext>
            </a:extLst>
          </p:cNvPr>
          <p:cNvSpPr txBox="1"/>
          <p:nvPr/>
        </p:nvSpPr>
        <p:spPr>
          <a:xfrm>
            <a:off x="499928" y="4069069"/>
            <a:ext cx="7984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・この頃から異民族の侵入が頻発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FF441CE-B2E5-4869-ACD5-B3A1BA04A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271" y="4776955"/>
            <a:ext cx="1896917" cy="177870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9F4EAA0-6A72-4CA1-881D-2B7BFBF5F1EB}"/>
              </a:ext>
            </a:extLst>
          </p:cNvPr>
          <p:cNvSpPr txBox="1"/>
          <p:nvPr/>
        </p:nvSpPr>
        <p:spPr>
          <a:xfrm>
            <a:off x="6096000" y="2721114"/>
            <a:ext cx="3784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著書</a:t>
            </a:r>
            <a:r>
              <a:rPr lang="en-US" altLang="ja-JP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lang="ja-JP" altLang="en-US" sz="40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自省録</a:t>
            </a:r>
            <a:r>
              <a:rPr lang="en-US" altLang="ja-JP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endParaRPr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9055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6BF1919-2953-43CE-9657-E7D48C92F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45" y="0"/>
            <a:ext cx="4864348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49CE189-BC0C-46BD-9E6F-6FF5C7A73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219" y="1773184"/>
            <a:ext cx="6854456" cy="331163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77938AE-2D50-43F0-8F23-95AC531BBC7E}"/>
              </a:ext>
            </a:extLst>
          </p:cNvPr>
          <p:cNvSpPr txBox="1"/>
          <p:nvPr/>
        </p:nvSpPr>
        <p:spPr>
          <a:xfrm>
            <a:off x="208245" y="0"/>
            <a:ext cx="2992155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アッピア街道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157168-4D18-4CC1-B56D-7C68BD623DD2}"/>
              </a:ext>
            </a:extLst>
          </p:cNvPr>
          <p:cNvSpPr txBox="1"/>
          <p:nvPr/>
        </p:nvSpPr>
        <p:spPr>
          <a:xfrm>
            <a:off x="5231219" y="1126853"/>
            <a:ext cx="2992155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ガール水道橋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77C72EF-C9AE-4FD5-8D34-649E66667A3E}"/>
              </a:ext>
            </a:extLst>
          </p:cNvPr>
          <p:cNvSpPr txBox="1"/>
          <p:nvPr/>
        </p:nvSpPr>
        <p:spPr>
          <a:xfrm>
            <a:off x="911559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7F66E10-2BD6-4DF4-BA01-3CDE7796657E}"/>
              </a:ext>
            </a:extLst>
          </p:cNvPr>
          <p:cNvSpPr txBox="1"/>
          <p:nvPr/>
        </p:nvSpPr>
        <p:spPr>
          <a:xfrm>
            <a:off x="8350534" y="4715484"/>
            <a:ext cx="373514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1541264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4DBA7F4-07DD-45E2-E482-03CA9791AEEB}"/>
              </a:ext>
            </a:extLst>
          </p:cNvPr>
          <p:cNvSpPr txBox="1"/>
          <p:nvPr/>
        </p:nvSpPr>
        <p:spPr>
          <a:xfrm>
            <a:off x="82163" y="142159"/>
            <a:ext cx="11656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ローマの属州統治　</a:t>
            </a:r>
            <a:r>
              <a:rPr kumimoji="1"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都市をとおして支配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82F79715-6243-3EB7-DB8F-7F16E52D64FE}"/>
              </a:ext>
            </a:extLst>
          </p:cNvPr>
          <p:cNvSpPr/>
          <p:nvPr/>
        </p:nvSpPr>
        <p:spPr>
          <a:xfrm>
            <a:off x="8208397" y="1195615"/>
            <a:ext cx="3530379" cy="1229052"/>
          </a:xfrm>
          <a:prstGeom prst="wedgeRectCallout">
            <a:avLst>
              <a:gd name="adj1" fmla="val -36845"/>
              <a:gd name="adj2" fmla="val -8028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同盟内容で差別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＝分割統治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59A644B-A88E-8812-695B-4A5713B35895}"/>
              </a:ext>
            </a:extLst>
          </p:cNvPr>
          <p:cNvSpPr/>
          <p:nvPr/>
        </p:nvSpPr>
        <p:spPr>
          <a:xfrm>
            <a:off x="0" y="3419110"/>
            <a:ext cx="6132513" cy="3429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2DF8D72-5D16-ACEC-B267-652F473ACFAF}"/>
              </a:ext>
            </a:extLst>
          </p:cNvPr>
          <p:cNvSpPr/>
          <p:nvPr/>
        </p:nvSpPr>
        <p:spPr>
          <a:xfrm>
            <a:off x="0" y="2536515"/>
            <a:ext cx="2441050" cy="8825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上層市民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827473-DC35-2343-13C3-7C959ACB438A}"/>
              </a:ext>
            </a:extLst>
          </p:cNvPr>
          <p:cNvSpPr/>
          <p:nvPr/>
        </p:nvSpPr>
        <p:spPr>
          <a:xfrm>
            <a:off x="6148557" y="3429000"/>
            <a:ext cx="6059487" cy="3429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55FE816-3151-F4D2-F9E0-A9AB46DA4B50}"/>
              </a:ext>
            </a:extLst>
          </p:cNvPr>
          <p:cNvSpPr/>
          <p:nvPr/>
        </p:nvSpPr>
        <p:spPr>
          <a:xfrm>
            <a:off x="6128537" y="2537820"/>
            <a:ext cx="2441050" cy="8825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下層</a:t>
            </a:r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0648291-13DC-74B2-1D9B-F18B313E2452}"/>
              </a:ext>
            </a:extLst>
          </p:cNvPr>
          <p:cNvSpPr txBox="1"/>
          <p:nvPr/>
        </p:nvSpPr>
        <p:spPr>
          <a:xfrm>
            <a:off x="95414" y="3542154"/>
            <a:ext cx="4683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ローマ市民権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付与</a:t>
            </a:r>
            <a:endParaRPr kumimoji="1" lang="ja-JP" altLang="en-US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24ABCC6-D45C-18BF-4A71-BA1546D4AFFC}"/>
              </a:ext>
            </a:extLst>
          </p:cNvPr>
          <p:cNvSpPr txBox="1"/>
          <p:nvPr/>
        </p:nvSpPr>
        <p:spPr>
          <a:xfrm>
            <a:off x="1673749" y="4221616"/>
            <a:ext cx="4683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帝国支配に貢献</a:t>
            </a: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9EF4980E-B5D1-54F6-FD7A-68E28B78BBCC}"/>
              </a:ext>
            </a:extLst>
          </p:cNvPr>
          <p:cNvSpPr/>
          <p:nvPr/>
        </p:nvSpPr>
        <p:spPr>
          <a:xfrm>
            <a:off x="122999" y="5143500"/>
            <a:ext cx="3951798" cy="1367625"/>
          </a:xfrm>
          <a:prstGeom prst="wedgeRectCallout">
            <a:avLst>
              <a:gd name="adj1" fmla="val -31296"/>
              <a:gd name="adj2" fmla="val -10959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ローマ法によって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権利が守られる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5983776B-F31A-8240-9B15-A1DD947D6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575" y="5587995"/>
            <a:ext cx="1383159" cy="138315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0CB0BCB-6ED1-2B6F-007A-7CA51C72AF01}"/>
              </a:ext>
            </a:extLst>
          </p:cNvPr>
          <p:cNvSpPr txBox="1"/>
          <p:nvPr/>
        </p:nvSpPr>
        <p:spPr>
          <a:xfrm>
            <a:off x="6227927" y="3542153"/>
            <a:ext cx="4683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ローマ市民権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なし</a:t>
            </a:r>
            <a:endParaRPr kumimoji="1" lang="ja-JP" altLang="en-US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1325E24-2AE2-929E-BDF4-A74561869240}"/>
              </a:ext>
            </a:extLst>
          </p:cNvPr>
          <p:cNvSpPr txBox="1"/>
          <p:nvPr/>
        </p:nvSpPr>
        <p:spPr>
          <a:xfrm>
            <a:off x="7710848" y="4255349"/>
            <a:ext cx="442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重税に苦しむ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CEF71062-E45E-A0AE-6DF4-12A931A09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295" y="5028114"/>
            <a:ext cx="1786672" cy="178667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1C8B434-E258-A2F5-D3C1-1BF9903B7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439" y="5117599"/>
            <a:ext cx="1610488" cy="1610488"/>
          </a:xfrm>
          <a:prstGeom prst="rect">
            <a:avLst/>
          </a:prstGeom>
        </p:spPr>
      </p:pic>
      <p:sp>
        <p:nvSpPr>
          <p:cNvPr id="21" name="乗算記号 20">
            <a:extLst>
              <a:ext uri="{FF2B5EF4-FFF2-40B4-BE49-F238E27FC236}">
                <a16:creationId xmlns:a16="http://schemas.microsoft.com/office/drawing/2014/main" id="{6979C42D-B8D2-6EB3-3869-A1976D35A270}"/>
              </a:ext>
            </a:extLst>
          </p:cNvPr>
          <p:cNvSpPr/>
          <p:nvPr/>
        </p:nvSpPr>
        <p:spPr>
          <a:xfrm>
            <a:off x="9384310" y="4634339"/>
            <a:ext cx="2594590" cy="2310489"/>
          </a:xfrm>
          <a:prstGeom prst="mathMultiply">
            <a:avLst/>
          </a:prstGeom>
          <a:solidFill>
            <a:schemeClr val="accent1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AE5939A7-D190-FA8F-B5AF-ACDAFCBFD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821" y="4757804"/>
            <a:ext cx="1774988" cy="207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17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2">
            <a:extLst>
              <a:ext uri="{FF2B5EF4-FFF2-40B4-BE49-F238E27FC236}">
                <a16:creationId xmlns:a16="http://schemas.microsoft.com/office/drawing/2014/main" id="{F9894E48-5598-013A-2366-4DD5E82F2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78" y="-1"/>
            <a:ext cx="2570922" cy="343555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0818F88-4B80-8122-BC01-DD36F599DD04}"/>
              </a:ext>
            </a:extLst>
          </p:cNvPr>
          <p:cNvSpPr txBox="1"/>
          <p:nvPr/>
        </p:nvSpPr>
        <p:spPr>
          <a:xfrm>
            <a:off x="0" y="175956"/>
            <a:ext cx="4823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ローマ市民権の拡大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29DB2B9-EA74-CC49-EC26-9D6BF112E710}"/>
              </a:ext>
            </a:extLst>
          </p:cNvPr>
          <p:cNvSpPr txBox="1"/>
          <p:nvPr/>
        </p:nvSpPr>
        <p:spPr>
          <a:xfrm>
            <a:off x="173726" y="983508"/>
            <a:ext cx="4823576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212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</a:t>
            </a:r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カラカラ</a:t>
            </a:r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615544-BFCF-6D51-3099-FE8BAA091EF0}"/>
              </a:ext>
            </a:extLst>
          </p:cNvPr>
          <p:cNvSpPr txBox="1"/>
          <p:nvPr/>
        </p:nvSpPr>
        <p:spPr>
          <a:xfrm>
            <a:off x="173726" y="1852615"/>
            <a:ext cx="8340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帝国内の</a:t>
            </a:r>
            <a:r>
              <a:rPr kumimoji="1" lang="ja-JP" altLang="en-US" sz="4000" u="sng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全自由人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に市民権付与</a:t>
            </a: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B55AD5E8-6A61-DC43-F0D5-74A215111E72}"/>
              </a:ext>
            </a:extLst>
          </p:cNvPr>
          <p:cNvSpPr/>
          <p:nvPr/>
        </p:nvSpPr>
        <p:spPr>
          <a:xfrm>
            <a:off x="4381408" y="2625114"/>
            <a:ext cx="3429184" cy="787179"/>
          </a:xfrm>
          <a:prstGeom prst="wedgeRectCallout">
            <a:avLst>
              <a:gd name="adj1" fmla="val -59035"/>
              <a:gd name="adj2" fmla="val -5063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奴隷と女性以外</a:t>
            </a: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23AB38AB-C814-4DA0-8683-4E315572C7CC}"/>
              </a:ext>
            </a:extLst>
          </p:cNvPr>
          <p:cNvSpPr/>
          <p:nvPr/>
        </p:nvSpPr>
        <p:spPr>
          <a:xfrm>
            <a:off x="825176" y="2727837"/>
            <a:ext cx="1095153" cy="192922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FE0F7F3-A7F4-475B-A97B-4A6DBBD379EF}"/>
              </a:ext>
            </a:extLst>
          </p:cNvPr>
          <p:cNvSpPr txBox="1"/>
          <p:nvPr/>
        </p:nvSpPr>
        <p:spPr>
          <a:xfrm>
            <a:off x="1920329" y="3253445"/>
            <a:ext cx="1740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なぜ？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70C3205-68CC-4242-8BCD-FA0C89CA2D73}"/>
              </a:ext>
            </a:extLst>
          </p:cNvPr>
          <p:cNvSpPr txBox="1"/>
          <p:nvPr/>
        </p:nvSpPr>
        <p:spPr>
          <a:xfrm>
            <a:off x="233916" y="4797947"/>
            <a:ext cx="7164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税収が欲しかったから</a:t>
            </a:r>
            <a:endParaRPr kumimoji="1" lang="ja-JP" altLang="en-US" sz="4400" u="sng" dirty="0">
              <a:uFill>
                <a:solidFill>
                  <a:srgbClr val="FFFF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FE37AE6F-5D01-46A3-81A7-0B0417064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124584"/>
            <a:ext cx="1941469" cy="144280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2333E73-814D-42C7-AF1A-CA5F2E295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399" y="3645804"/>
            <a:ext cx="1242509" cy="1153980"/>
          </a:xfrm>
          <a:prstGeom prst="rect">
            <a:avLst/>
          </a:prstGeom>
        </p:spPr>
      </p:pic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53E7E680-EC79-43A2-B3CE-75AD0ADD88DB}"/>
              </a:ext>
            </a:extLst>
          </p:cNvPr>
          <p:cNvSpPr/>
          <p:nvPr/>
        </p:nvSpPr>
        <p:spPr>
          <a:xfrm>
            <a:off x="3174695" y="5599190"/>
            <a:ext cx="8776299" cy="1112293"/>
          </a:xfrm>
          <a:prstGeom prst="wedgeRectCallout">
            <a:avLst>
              <a:gd name="adj1" fmla="val -56621"/>
              <a:gd name="adj2" fmla="val -4568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ローマ市民だけが課税対象であった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「相続税」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の増収が目的だった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8ED078B-5100-4CAF-800F-3281F081E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0661" y="4124584"/>
            <a:ext cx="1305745" cy="148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11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39A4EDC-D000-1295-9255-96FAE4388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23" y="219112"/>
            <a:ext cx="10018742" cy="641977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80FA93F-06DA-A214-3FCD-987E99506987}"/>
              </a:ext>
            </a:extLst>
          </p:cNvPr>
          <p:cNvSpPr txBox="1"/>
          <p:nvPr/>
        </p:nvSpPr>
        <p:spPr>
          <a:xfrm>
            <a:off x="138223" y="219111"/>
            <a:ext cx="735699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隊商交易や季節風貿易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の活発化</a:t>
            </a:r>
            <a:endParaRPr kumimoji="1" lang="ja-JP" altLang="en-US" sz="4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矢印: 上カーブ 8">
            <a:extLst>
              <a:ext uri="{FF2B5EF4-FFF2-40B4-BE49-F238E27FC236}">
                <a16:creationId xmlns:a16="http://schemas.microsoft.com/office/drawing/2014/main" id="{26A1CCBA-94AC-A45F-78AD-4721725A3AEB}"/>
              </a:ext>
            </a:extLst>
          </p:cNvPr>
          <p:cNvSpPr/>
          <p:nvPr/>
        </p:nvSpPr>
        <p:spPr>
          <a:xfrm rot="13140083" flipV="1">
            <a:off x="1157825" y="3374687"/>
            <a:ext cx="4184924" cy="1770201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BE84094-59CC-C928-753B-43C041086A48}"/>
              </a:ext>
            </a:extLst>
          </p:cNvPr>
          <p:cNvSpPr txBox="1"/>
          <p:nvPr/>
        </p:nvSpPr>
        <p:spPr>
          <a:xfrm>
            <a:off x="2555370" y="3915727"/>
            <a:ext cx="2349726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香辛料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8A6DDC1-25D6-4044-B15D-38C57A9E2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90884" y="3825182"/>
            <a:ext cx="827419" cy="827419"/>
          </a:xfrm>
          <a:prstGeom prst="rect">
            <a:avLst/>
          </a:prstGeom>
        </p:spPr>
      </p:pic>
      <p:sp>
        <p:nvSpPr>
          <p:cNvPr id="12" name="矢印: 上カーブ 11">
            <a:extLst>
              <a:ext uri="{FF2B5EF4-FFF2-40B4-BE49-F238E27FC236}">
                <a16:creationId xmlns:a16="http://schemas.microsoft.com/office/drawing/2014/main" id="{C3674444-B858-BAE8-1741-ADC47056B9F8}"/>
              </a:ext>
            </a:extLst>
          </p:cNvPr>
          <p:cNvSpPr/>
          <p:nvPr/>
        </p:nvSpPr>
        <p:spPr>
          <a:xfrm rot="8693410" flipV="1">
            <a:off x="6698925" y="4301716"/>
            <a:ext cx="2768268" cy="1231197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420374A-540A-66A2-077C-E6CFBF619C2B}"/>
              </a:ext>
            </a:extLst>
          </p:cNvPr>
          <p:cNvSpPr txBox="1"/>
          <p:nvPr/>
        </p:nvSpPr>
        <p:spPr>
          <a:xfrm>
            <a:off x="6953778" y="4208115"/>
            <a:ext cx="1750119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絹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5FCAF1A-C2E3-0EE1-F4A8-E3EE88642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221" y="4027027"/>
            <a:ext cx="1208676" cy="99262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D8AFFA3-60FD-5278-92AE-7AC3A36BE0D0}"/>
              </a:ext>
            </a:extLst>
          </p:cNvPr>
          <p:cNvSpPr txBox="1"/>
          <p:nvPr/>
        </p:nvSpPr>
        <p:spPr>
          <a:xfrm>
            <a:off x="791062" y="1746920"/>
            <a:ext cx="1750119" cy="707886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</a:t>
            </a:r>
            <a:endParaRPr kumimoji="1" lang="ja-JP" altLang="en-US" sz="40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B4301CF-8CFC-FAB3-F23D-AA7BF0964C63}"/>
              </a:ext>
            </a:extLst>
          </p:cNvPr>
          <p:cNvSpPr txBox="1"/>
          <p:nvPr/>
        </p:nvSpPr>
        <p:spPr>
          <a:xfrm>
            <a:off x="7633305" y="2487854"/>
            <a:ext cx="1241420" cy="707886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中国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8C0B551-4E4B-9488-27C3-5ABAE58A2C0C}"/>
              </a:ext>
            </a:extLst>
          </p:cNvPr>
          <p:cNvSpPr txBox="1"/>
          <p:nvPr/>
        </p:nvSpPr>
        <p:spPr>
          <a:xfrm>
            <a:off x="4979641" y="4670782"/>
            <a:ext cx="1745309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インド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F45B08B-CD3D-4E46-A9E0-70F6A885715C}"/>
              </a:ext>
            </a:extLst>
          </p:cNvPr>
          <p:cNvGrpSpPr/>
          <p:nvPr/>
        </p:nvGrpSpPr>
        <p:grpSpPr>
          <a:xfrm>
            <a:off x="9238467" y="659837"/>
            <a:ext cx="1744773" cy="5915613"/>
            <a:chOff x="9238467" y="219111"/>
            <a:chExt cx="1744773" cy="5915613"/>
          </a:xfrm>
        </p:grpSpPr>
        <p:sp>
          <p:nvSpPr>
            <p:cNvPr id="18" name="吹き出し: 左矢印 17">
              <a:extLst>
                <a:ext uri="{FF2B5EF4-FFF2-40B4-BE49-F238E27FC236}">
                  <a16:creationId xmlns:a16="http://schemas.microsoft.com/office/drawing/2014/main" id="{99929243-22C7-0357-8C39-251C4A30A0D8}"/>
                </a:ext>
              </a:extLst>
            </p:cNvPr>
            <p:cNvSpPr/>
            <p:nvPr/>
          </p:nvSpPr>
          <p:spPr>
            <a:xfrm>
              <a:off x="9238467" y="219111"/>
              <a:ext cx="1744773" cy="5565338"/>
            </a:xfrm>
            <a:prstGeom prst="leftArrow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BD0CE07-3749-1FFF-A708-A7F5C6FE67B2}"/>
                </a:ext>
              </a:extLst>
            </p:cNvPr>
            <p:cNvSpPr txBox="1"/>
            <p:nvPr/>
          </p:nvSpPr>
          <p:spPr>
            <a:xfrm>
              <a:off x="9856836" y="723275"/>
              <a:ext cx="1107996" cy="541144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6000" dirty="0">
                  <a:solidFill>
                    <a:schemeClr val="bg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グローバル化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1018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4" y="995125"/>
            <a:ext cx="12201684" cy="486775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7526300" y="4536848"/>
            <a:ext cx="1028699" cy="500384"/>
          </a:xfrm>
          <a:prstGeom prst="wedgeRectCallout">
            <a:avLst>
              <a:gd name="adj1" fmla="val 68548"/>
              <a:gd name="adj2" fmla="val -3092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>
            <a:off x="8749162" y="2259597"/>
            <a:ext cx="1648285" cy="3603278"/>
          </a:xfrm>
          <a:prstGeom prst="frame">
            <a:avLst>
              <a:gd name="adj1" fmla="val 539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790333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4" y="60661"/>
            <a:ext cx="48095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ローマ帝国のはじまり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1" y="790941"/>
            <a:ext cx="3156262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帝政のはじまり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2CDD4A8-BE60-4922-B15D-012E033C7C75}"/>
              </a:ext>
            </a:extLst>
          </p:cNvPr>
          <p:cNvSpPr txBox="1"/>
          <p:nvPr/>
        </p:nvSpPr>
        <p:spPr>
          <a:xfrm>
            <a:off x="407340" y="1450117"/>
            <a:ext cx="11309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オクタウィアヌス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←　元老院から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アウグストゥ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スの称号　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479B0F5-5CCD-4322-B818-D88B75C5B89E}"/>
              </a:ext>
            </a:extLst>
          </p:cNvPr>
          <p:cNvSpPr txBox="1"/>
          <p:nvPr/>
        </p:nvSpPr>
        <p:spPr>
          <a:xfrm>
            <a:off x="6074493" y="791483"/>
            <a:ext cx="5950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↓以後、</a:t>
            </a:r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アウグストゥス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と呼称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D137CCE-3E94-4532-9881-D6175663159D}"/>
              </a:ext>
            </a:extLst>
          </p:cNvPr>
          <p:cNvSpPr txBox="1"/>
          <p:nvPr/>
        </p:nvSpPr>
        <p:spPr>
          <a:xfrm>
            <a:off x="384381" y="2702566"/>
            <a:ext cx="10918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元首政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プリンキパトゥス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）：共和政を装った皇帝独裁　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69348D8-5726-4700-9ACD-77ACA609B419}"/>
              </a:ext>
            </a:extLst>
          </p:cNvPr>
          <p:cNvSpPr txBox="1"/>
          <p:nvPr/>
        </p:nvSpPr>
        <p:spPr>
          <a:xfrm>
            <a:off x="2840502" y="2043390"/>
            <a:ext cx="897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自身は第一の市民（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プリンケプス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）を自称　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B6819F1-2986-43DA-8745-FC43513D7DF9}"/>
              </a:ext>
            </a:extLst>
          </p:cNvPr>
          <p:cNvSpPr/>
          <p:nvPr/>
        </p:nvSpPr>
        <p:spPr>
          <a:xfrm>
            <a:off x="384380" y="3283046"/>
            <a:ext cx="6739434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ローマの平和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パクス＝ロマーナ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46D088B-5C9D-4622-9560-2CC718C11EBB}"/>
              </a:ext>
            </a:extLst>
          </p:cNvPr>
          <p:cNvSpPr txBox="1"/>
          <p:nvPr/>
        </p:nvSpPr>
        <p:spPr>
          <a:xfrm>
            <a:off x="384381" y="3955854"/>
            <a:ext cx="1054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五賢帝：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</a:t>
            </a:r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ネルウァ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②</a:t>
            </a:r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トラヤヌス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③</a:t>
            </a:r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ハドリアヌス</a:t>
            </a:r>
            <a:endParaRPr lang="en-US" altLang="ja-JP" sz="32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7465E3B-225A-42C9-8174-B67DA268AD90}"/>
              </a:ext>
            </a:extLst>
          </p:cNvPr>
          <p:cNvSpPr txBox="1"/>
          <p:nvPr/>
        </p:nvSpPr>
        <p:spPr>
          <a:xfrm>
            <a:off x="7050191" y="3295297"/>
            <a:ext cx="3773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：約</a:t>
            </a:r>
            <a:r>
              <a:rPr lang="en-US" altLang="ja-JP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200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年もの平和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A7BA2AB-3B5E-4B88-AEFC-55C873893BCF}"/>
              </a:ext>
            </a:extLst>
          </p:cNvPr>
          <p:cNvSpPr txBox="1"/>
          <p:nvPr/>
        </p:nvSpPr>
        <p:spPr>
          <a:xfrm>
            <a:off x="2415200" y="4459574"/>
            <a:ext cx="7930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④</a:t>
            </a:r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アントニヌス＝ピウス　</a:t>
            </a:r>
            <a:endParaRPr lang="en-US" altLang="ja-JP" sz="32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⑤</a:t>
            </a:r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マルクス＝アウレリウス＝アントニヌス</a:t>
            </a:r>
            <a:endParaRPr lang="en-US" altLang="ja-JP" sz="32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242BDCD-0ECF-4CA5-AD68-D57880768D54}"/>
              </a:ext>
            </a:extLst>
          </p:cNvPr>
          <p:cNvSpPr txBox="1"/>
          <p:nvPr/>
        </p:nvSpPr>
        <p:spPr>
          <a:xfrm>
            <a:off x="407340" y="5482763"/>
            <a:ext cx="1102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ローマ市民権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→　</a:t>
            </a:r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カラカラ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帝の時代に全自由民に付与</a:t>
            </a:r>
            <a:endParaRPr lang="en-US" altLang="ja-JP" sz="32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BDCECB3-D8C8-4067-956A-886E79655D33}"/>
              </a:ext>
            </a:extLst>
          </p:cNvPr>
          <p:cNvSpPr txBox="1"/>
          <p:nvPr/>
        </p:nvSpPr>
        <p:spPr>
          <a:xfrm>
            <a:off x="407340" y="6040512"/>
            <a:ext cx="1102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・ローマ風都市の発展　・季節風貿易などでグローバル化</a:t>
            </a:r>
            <a:endParaRPr lang="en-US" altLang="ja-JP" sz="32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フレーム 24">
            <a:extLst>
              <a:ext uri="{FF2B5EF4-FFF2-40B4-BE49-F238E27FC236}">
                <a16:creationId xmlns:a16="http://schemas.microsoft.com/office/drawing/2014/main" id="{E14BC04E-25E8-8D5D-8FAB-7E82F2C5C133}"/>
              </a:ext>
            </a:extLst>
          </p:cNvPr>
          <p:cNvSpPr/>
          <p:nvPr/>
        </p:nvSpPr>
        <p:spPr>
          <a:xfrm>
            <a:off x="2724702" y="1732585"/>
            <a:ext cx="3723808" cy="1031782"/>
          </a:xfrm>
          <a:prstGeom prst="frame">
            <a:avLst>
              <a:gd name="adj1" fmla="val 597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29FDF20-17A1-F210-F1F3-E23A673FEE9D}"/>
              </a:ext>
            </a:extLst>
          </p:cNvPr>
          <p:cNvSpPr/>
          <p:nvPr/>
        </p:nvSpPr>
        <p:spPr>
          <a:xfrm>
            <a:off x="381663" y="1804946"/>
            <a:ext cx="1932167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１世紀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4C258CB-A120-4EA6-7C94-15E2EB590ADA}"/>
              </a:ext>
            </a:extLst>
          </p:cNvPr>
          <p:cNvSpPr/>
          <p:nvPr/>
        </p:nvSpPr>
        <p:spPr>
          <a:xfrm>
            <a:off x="381663" y="3049327"/>
            <a:ext cx="1932167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２世紀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6D24199-22E3-9E5D-A534-615C8D7F7A7E}"/>
              </a:ext>
            </a:extLst>
          </p:cNvPr>
          <p:cNvSpPr/>
          <p:nvPr/>
        </p:nvSpPr>
        <p:spPr>
          <a:xfrm>
            <a:off x="381663" y="4293708"/>
            <a:ext cx="1932167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３世紀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1C49A56-6A20-66DA-4F59-D546468F7F68}"/>
              </a:ext>
            </a:extLst>
          </p:cNvPr>
          <p:cNvSpPr/>
          <p:nvPr/>
        </p:nvSpPr>
        <p:spPr>
          <a:xfrm>
            <a:off x="381663" y="5538089"/>
            <a:ext cx="1932167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４世紀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FCD529-474A-C13E-4F09-A432FB371055}"/>
              </a:ext>
            </a:extLst>
          </p:cNvPr>
          <p:cNvSpPr txBox="1"/>
          <p:nvPr/>
        </p:nvSpPr>
        <p:spPr>
          <a:xfrm>
            <a:off x="2745853" y="1804946"/>
            <a:ext cx="3825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元首政</a:t>
            </a:r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時代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B8D7A5E-0E97-0139-05D3-ABB084B77D36}"/>
              </a:ext>
            </a:extLst>
          </p:cNvPr>
          <p:cNvSpPr txBox="1"/>
          <p:nvPr/>
        </p:nvSpPr>
        <p:spPr>
          <a:xfrm>
            <a:off x="2745853" y="3013056"/>
            <a:ext cx="3702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五賢帝</a:t>
            </a:r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時代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68BAA69-19A2-922C-8E36-765290AB65A8}"/>
              </a:ext>
            </a:extLst>
          </p:cNvPr>
          <p:cNvSpPr txBox="1"/>
          <p:nvPr/>
        </p:nvSpPr>
        <p:spPr>
          <a:xfrm>
            <a:off x="2745853" y="4257437"/>
            <a:ext cx="4362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軍人皇帝</a:t>
            </a:r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時代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E6F8F34-8D18-5D64-A261-0683BAEB04B9}"/>
              </a:ext>
            </a:extLst>
          </p:cNvPr>
          <p:cNvSpPr txBox="1"/>
          <p:nvPr/>
        </p:nvSpPr>
        <p:spPr>
          <a:xfrm>
            <a:off x="2745853" y="5501818"/>
            <a:ext cx="520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専制君主政</a:t>
            </a:r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時代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8296A8A-4818-E36D-F46E-5C78064D1416}"/>
              </a:ext>
            </a:extLst>
          </p:cNvPr>
          <p:cNvSpPr/>
          <p:nvPr/>
        </p:nvSpPr>
        <p:spPr>
          <a:xfrm>
            <a:off x="74428" y="101126"/>
            <a:ext cx="3204376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ローマ帝国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49B1D01-8C09-8150-3343-E0BA1A9DF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493" y="1060837"/>
            <a:ext cx="1594898" cy="159489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66E5F82-DC61-D3E9-E026-21B9CD710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493" y="2431438"/>
            <a:ext cx="2045443" cy="170027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DCCB21E-35ED-81CF-D524-83738D6DF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374" y="4908480"/>
            <a:ext cx="1283123" cy="1800874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D5ECB94C-5E54-048E-96A4-5DF7836A9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341" y="3844490"/>
            <a:ext cx="2045444" cy="18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31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40C30AA-953E-59B0-3F23-F8D749B501EF}"/>
              </a:ext>
            </a:extLst>
          </p:cNvPr>
          <p:cNvSpPr/>
          <p:nvPr/>
        </p:nvSpPr>
        <p:spPr>
          <a:xfrm>
            <a:off x="0" y="2390778"/>
            <a:ext cx="12182773" cy="44672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F553F9-FBF9-A143-BF35-D89722CA757C}"/>
              </a:ext>
            </a:extLst>
          </p:cNvPr>
          <p:cNvSpPr txBox="1"/>
          <p:nvPr/>
        </p:nvSpPr>
        <p:spPr>
          <a:xfrm>
            <a:off x="161944" y="5967151"/>
            <a:ext cx="3853465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オクタウィアヌス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3FDE5AC-1B0E-B2FC-9132-4D37B7F0B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35" y="3108792"/>
            <a:ext cx="2856690" cy="285669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EEEC88E-5562-5819-21A1-7D00CD75A1C3}"/>
              </a:ext>
            </a:extLst>
          </p:cNvPr>
          <p:cNvSpPr txBox="1"/>
          <p:nvPr/>
        </p:nvSpPr>
        <p:spPr>
          <a:xfrm>
            <a:off x="72936" y="151811"/>
            <a:ext cx="121098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元老院から</a:t>
            </a:r>
            <a:r>
              <a:rPr kumimoji="1" lang="ja-JP" altLang="en-US" sz="4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アウグストゥス</a:t>
            </a:r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（尊厳者）</a:t>
            </a:r>
            <a:endParaRPr kumimoji="1" lang="en-US" altLang="ja-JP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　　　</a:t>
            </a:r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の称号贈与（前</a:t>
            </a:r>
            <a:r>
              <a:rPr kumimoji="1" lang="en-US" altLang="ja-JP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27</a:t>
            </a:r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年）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10B590C-3D57-9146-4F43-986884CB2B06}"/>
              </a:ext>
            </a:extLst>
          </p:cNvPr>
          <p:cNvSpPr txBox="1"/>
          <p:nvPr/>
        </p:nvSpPr>
        <p:spPr>
          <a:xfrm>
            <a:off x="9921258" y="5936373"/>
            <a:ext cx="1871144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</a:t>
            </a: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12E172B6-E5B2-56FE-EDC1-030F23EEAEC6}"/>
              </a:ext>
            </a:extLst>
          </p:cNvPr>
          <p:cNvSpPr/>
          <p:nvPr/>
        </p:nvSpPr>
        <p:spPr>
          <a:xfrm>
            <a:off x="3444896" y="3763736"/>
            <a:ext cx="6085991" cy="121319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私的軍隊を返還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87293CA-40CA-5E01-2A15-674B0C7FB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74237" y="3654501"/>
            <a:ext cx="1850134" cy="1214151"/>
          </a:xfrm>
          <a:prstGeom prst="rect">
            <a:avLst/>
          </a:prstGeom>
        </p:spPr>
      </p:pic>
      <p:sp>
        <p:nvSpPr>
          <p:cNvPr id="7" name="矢印: 左 6">
            <a:extLst>
              <a:ext uri="{FF2B5EF4-FFF2-40B4-BE49-F238E27FC236}">
                <a16:creationId xmlns:a16="http://schemas.microsoft.com/office/drawing/2014/main" id="{0F0B2F22-AC1F-046A-C292-0DB32238619A}"/>
              </a:ext>
            </a:extLst>
          </p:cNvPr>
          <p:cNvSpPr/>
          <p:nvPr/>
        </p:nvSpPr>
        <p:spPr>
          <a:xfrm>
            <a:off x="3444896" y="2689453"/>
            <a:ext cx="6039260" cy="1213198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インペラトル付与</a:t>
            </a:r>
          </a:p>
        </p:txBody>
      </p:sp>
      <p:sp>
        <p:nvSpPr>
          <p:cNvPr id="17" name="矢印: 左 16">
            <a:extLst>
              <a:ext uri="{FF2B5EF4-FFF2-40B4-BE49-F238E27FC236}">
                <a16:creationId xmlns:a16="http://schemas.microsoft.com/office/drawing/2014/main" id="{9A468AE1-5286-B389-009E-92F7D406776B}"/>
              </a:ext>
            </a:extLst>
          </p:cNvPr>
          <p:cNvSpPr/>
          <p:nvPr/>
        </p:nvSpPr>
        <p:spPr>
          <a:xfrm>
            <a:off x="3444896" y="4819604"/>
            <a:ext cx="6039260" cy="1213198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アウグストゥス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付与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0482E4DB-BA6C-45BA-8078-8EBE5F677A61}"/>
              </a:ext>
            </a:extLst>
          </p:cNvPr>
          <p:cNvSpPr/>
          <p:nvPr/>
        </p:nvSpPr>
        <p:spPr>
          <a:xfrm>
            <a:off x="1849348" y="1005783"/>
            <a:ext cx="4766807" cy="1161001"/>
          </a:xfrm>
          <a:prstGeom prst="wedgeRectCallout">
            <a:avLst>
              <a:gd name="adj1" fmla="val -5175"/>
              <a:gd name="adj2" fmla="val -6493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以後、</a:t>
            </a:r>
            <a:r>
              <a:rPr kumimoji="1"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アウグストゥス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と呼ばれるように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442FF4AD-81FA-4221-BD03-8E8326A50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9046" y="4348118"/>
            <a:ext cx="2360788" cy="146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64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E415B98-EE09-497C-A235-46FDF2C0A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4503"/>
            <a:ext cx="12192000" cy="398899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377248-DB28-4F9D-76B9-DB198C952BA8}"/>
              </a:ext>
            </a:extLst>
          </p:cNvPr>
          <p:cNvSpPr txBox="1"/>
          <p:nvPr/>
        </p:nvSpPr>
        <p:spPr>
          <a:xfrm>
            <a:off x="8030966" y="5423496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698012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543E7DE-2C7B-4965-BA98-4D5BC7C1A2E8}"/>
              </a:ext>
            </a:extLst>
          </p:cNvPr>
          <p:cNvSpPr/>
          <p:nvPr/>
        </p:nvSpPr>
        <p:spPr>
          <a:xfrm>
            <a:off x="6668619" y="0"/>
            <a:ext cx="5588171" cy="682942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AD9AB5A-EDB4-42D1-9303-6611BBAA54B8}"/>
              </a:ext>
            </a:extLst>
          </p:cNvPr>
          <p:cNvSpPr/>
          <p:nvPr/>
        </p:nvSpPr>
        <p:spPr>
          <a:xfrm>
            <a:off x="0" y="0"/>
            <a:ext cx="6096000" cy="680085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CAA4539-F0B4-4F86-8ECE-A355DEC094CD}"/>
              </a:ext>
            </a:extLst>
          </p:cNvPr>
          <p:cNvSpPr txBox="1"/>
          <p:nvPr/>
        </p:nvSpPr>
        <p:spPr>
          <a:xfrm>
            <a:off x="232969" y="2764327"/>
            <a:ext cx="2026228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アウグストゥス</a:t>
            </a:r>
            <a:endParaRPr lang="en-US" altLang="ja-JP" sz="3600" b="1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90F2A32-3A71-4E74-99D6-42E56A76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3180"/>
            <a:ext cx="1870646" cy="187064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64EFE-EFEA-4EB5-88D7-CEBEB6ECE2DF}"/>
              </a:ext>
            </a:extLst>
          </p:cNvPr>
          <p:cNvSpPr txBox="1"/>
          <p:nvPr/>
        </p:nvSpPr>
        <p:spPr>
          <a:xfrm>
            <a:off x="4047348" y="3048693"/>
            <a:ext cx="162038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</a:t>
            </a: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46DF3D1D-26B8-4761-B8F2-5B4AE7E0C49F}"/>
              </a:ext>
            </a:extLst>
          </p:cNvPr>
          <p:cNvSpPr/>
          <p:nvPr/>
        </p:nvSpPr>
        <p:spPr>
          <a:xfrm>
            <a:off x="816645" y="153425"/>
            <a:ext cx="4252389" cy="646331"/>
          </a:xfrm>
          <a:prstGeom prst="wedgeRectCallout">
            <a:avLst>
              <a:gd name="adj1" fmla="val -32178"/>
              <a:gd name="adj2" fmla="val 9509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私は元老院の筆頭です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E1F2AFA-CC77-4193-90DA-FF239EE61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864" y="1558304"/>
            <a:ext cx="2359356" cy="146926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F30C429-E572-4F23-8612-FCE4779F3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416" y="1642572"/>
            <a:ext cx="1955448" cy="1384995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7E7ACDA-90C3-4EC1-847C-BB37F24A8D6B}"/>
              </a:ext>
            </a:extLst>
          </p:cNvPr>
          <p:cNvSpPr txBox="1"/>
          <p:nvPr/>
        </p:nvSpPr>
        <p:spPr>
          <a:xfrm>
            <a:off x="2123345" y="1415170"/>
            <a:ext cx="112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尊重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8B413CBA-534E-4513-B87B-3A53A3200399}"/>
              </a:ext>
            </a:extLst>
          </p:cNvPr>
          <p:cNvSpPr/>
          <p:nvPr/>
        </p:nvSpPr>
        <p:spPr>
          <a:xfrm>
            <a:off x="816645" y="3995478"/>
            <a:ext cx="858875" cy="38095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5B3207C-01A6-4D75-855E-C92CC25F7802}"/>
              </a:ext>
            </a:extLst>
          </p:cNvPr>
          <p:cNvSpPr txBox="1"/>
          <p:nvPr/>
        </p:nvSpPr>
        <p:spPr>
          <a:xfrm>
            <a:off x="-184239" y="4451687"/>
            <a:ext cx="58519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「市民のなかの第一人者」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anose="05000000000000000000" pitchFamily="2" charset="2"/>
              </a:rPr>
              <a:t>　</a:t>
            </a:r>
            <a:r>
              <a:rPr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anose="05000000000000000000" pitchFamily="2" charset="2"/>
              </a:rPr>
              <a:t>プリンケプス</a:t>
            </a:r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anose="05000000000000000000" pitchFamily="2" charset="2"/>
              </a:rPr>
              <a:t>を自称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吹き出し: 上矢印 19">
            <a:extLst>
              <a:ext uri="{FF2B5EF4-FFF2-40B4-BE49-F238E27FC236}">
                <a16:creationId xmlns:a16="http://schemas.microsoft.com/office/drawing/2014/main" id="{D22A5CB2-683E-4392-AE6D-5A87A8C279E3}"/>
              </a:ext>
            </a:extLst>
          </p:cNvPr>
          <p:cNvSpPr/>
          <p:nvPr/>
        </p:nvSpPr>
        <p:spPr>
          <a:xfrm>
            <a:off x="344259" y="5689227"/>
            <a:ext cx="5434767" cy="1045433"/>
          </a:xfrm>
          <a:prstGeom prst="upArrow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義父カエサルからの教訓</a:t>
            </a: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A45AD8D5-DB82-4D37-B4B3-170AE5B04382}"/>
              </a:ext>
            </a:extLst>
          </p:cNvPr>
          <p:cNvSpPr/>
          <p:nvPr/>
        </p:nvSpPr>
        <p:spPr>
          <a:xfrm>
            <a:off x="5249625" y="4086545"/>
            <a:ext cx="2103011" cy="116958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実際は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E75D28E-7459-4750-A4D1-266B57E5BC86}"/>
              </a:ext>
            </a:extLst>
          </p:cNvPr>
          <p:cNvSpPr/>
          <p:nvPr/>
        </p:nvSpPr>
        <p:spPr>
          <a:xfrm>
            <a:off x="7324732" y="1188623"/>
            <a:ext cx="4275939" cy="158859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属州統治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・護民官の神聖不可侵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・コンスルの命令権</a:t>
            </a:r>
          </a:p>
        </p:txBody>
      </p:sp>
      <p:sp>
        <p:nvSpPr>
          <p:cNvPr id="26" name="吹き出し: 下矢印 25">
            <a:extLst>
              <a:ext uri="{FF2B5EF4-FFF2-40B4-BE49-F238E27FC236}">
                <a16:creationId xmlns:a16="http://schemas.microsoft.com/office/drawing/2014/main" id="{94D10D26-7BDF-4C84-9C3A-D6EB0D471208}"/>
              </a:ext>
            </a:extLst>
          </p:cNvPr>
          <p:cNvSpPr/>
          <p:nvPr/>
        </p:nvSpPr>
        <p:spPr>
          <a:xfrm>
            <a:off x="7687065" y="81635"/>
            <a:ext cx="3551274" cy="1033374"/>
          </a:xfrm>
          <a:prstGeom prst="downArrow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政治権力掌握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094A029-1BF0-4C07-8A10-A8C6490101AD}"/>
              </a:ext>
            </a:extLst>
          </p:cNvPr>
          <p:cNvSpPr txBox="1"/>
          <p:nvPr/>
        </p:nvSpPr>
        <p:spPr>
          <a:xfrm>
            <a:off x="7241239" y="3568733"/>
            <a:ext cx="4442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事実上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の皇帝独裁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41FF440-48EF-4E28-95E1-3A3F259F9EAC}"/>
              </a:ext>
            </a:extLst>
          </p:cNvPr>
          <p:cNvSpPr txBox="1"/>
          <p:nvPr/>
        </p:nvSpPr>
        <p:spPr>
          <a:xfrm>
            <a:off x="7417426" y="4195637"/>
            <a:ext cx="4774574" cy="126188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元首政</a:t>
            </a:r>
            <a:endParaRPr lang="en-US" altLang="ja-JP" sz="40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l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プリンキパトゥス</a:t>
            </a:r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</a:p>
        </p:txBody>
      </p:sp>
      <p:sp>
        <p:nvSpPr>
          <p:cNvPr id="30" name="矢印: 下 29">
            <a:extLst>
              <a:ext uri="{FF2B5EF4-FFF2-40B4-BE49-F238E27FC236}">
                <a16:creationId xmlns:a16="http://schemas.microsoft.com/office/drawing/2014/main" id="{611F6126-8467-41FC-9630-6D7CFAAB96C4}"/>
              </a:ext>
            </a:extLst>
          </p:cNvPr>
          <p:cNvSpPr/>
          <p:nvPr/>
        </p:nvSpPr>
        <p:spPr>
          <a:xfrm>
            <a:off x="9049525" y="5529715"/>
            <a:ext cx="829339" cy="43310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C0490F9-41F7-442C-AE68-7BA875AA6823}"/>
              </a:ext>
            </a:extLst>
          </p:cNvPr>
          <p:cNvSpPr txBox="1"/>
          <p:nvPr/>
        </p:nvSpPr>
        <p:spPr>
          <a:xfrm>
            <a:off x="7482216" y="5962816"/>
            <a:ext cx="4774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帝政時代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のはじまり</a:t>
            </a:r>
          </a:p>
        </p:txBody>
      </p:sp>
      <p:sp>
        <p:nvSpPr>
          <p:cNvPr id="32" name="矢印: 下 31">
            <a:extLst>
              <a:ext uri="{FF2B5EF4-FFF2-40B4-BE49-F238E27FC236}">
                <a16:creationId xmlns:a16="http://schemas.microsoft.com/office/drawing/2014/main" id="{5839CBE0-AAF3-44D2-8A40-3DE403BB13C3}"/>
              </a:ext>
            </a:extLst>
          </p:cNvPr>
          <p:cNvSpPr/>
          <p:nvPr/>
        </p:nvSpPr>
        <p:spPr>
          <a:xfrm>
            <a:off x="9048031" y="2849409"/>
            <a:ext cx="829339" cy="63834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413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フレーム 24">
            <a:extLst>
              <a:ext uri="{FF2B5EF4-FFF2-40B4-BE49-F238E27FC236}">
                <a16:creationId xmlns:a16="http://schemas.microsoft.com/office/drawing/2014/main" id="{E14BC04E-25E8-8D5D-8FAB-7E82F2C5C133}"/>
              </a:ext>
            </a:extLst>
          </p:cNvPr>
          <p:cNvSpPr/>
          <p:nvPr/>
        </p:nvSpPr>
        <p:spPr>
          <a:xfrm>
            <a:off x="2724701" y="2924642"/>
            <a:ext cx="3723808" cy="1031782"/>
          </a:xfrm>
          <a:prstGeom prst="frame">
            <a:avLst>
              <a:gd name="adj1" fmla="val 597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29FDF20-17A1-F210-F1F3-E23A673FEE9D}"/>
              </a:ext>
            </a:extLst>
          </p:cNvPr>
          <p:cNvSpPr/>
          <p:nvPr/>
        </p:nvSpPr>
        <p:spPr>
          <a:xfrm>
            <a:off x="381663" y="1804946"/>
            <a:ext cx="1932167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１世紀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4C258CB-A120-4EA6-7C94-15E2EB590ADA}"/>
              </a:ext>
            </a:extLst>
          </p:cNvPr>
          <p:cNvSpPr/>
          <p:nvPr/>
        </p:nvSpPr>
        <p:spPr>
          <a:xfrm>
            <a:off x="381663" y="3049327"/>
            <a:ext cx="1932167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２世紀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6D24199-22E3-9E5D-A534-615C8D7F7A7E}"/>
              </a:ext>
            </a:extLst>
          </p:cNvPr>
          <p:cNvSpPr/>
          <p:nvPr/>
        </p:nvSpPr>
        <p:spPr>
          <a:xfrm>
            <a:off x="381663" y="4293708"/>
            <a:ext cx="1932167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３世紀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1C49A56-6A20-66DA-4F59-D546468F7F68}"/>
              </a:ext>
            </a:extLst>
          </p:cNvPr>
          <p:cNvSpPr/>
          <p:nvPr/>
        </p:nvSpPr>
        <p:spPr>
          <a:xfrm>
            <a:off x="381663" y="5538089"/>
            <a:ext cx="1932167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４世紀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FCD529-474A-C13E-4F09-A432FB371055}"/>
              </a:ext>
            </a:extLst>
          </p:cNvPr>
          <p:cNvSpPr txBox="1"/>
          <p:nvPr/>
        </p:nvSpPr>
        <p:spPr>
          <a:xfrm>
            <a:off x="2745853" y="1826023"/>
            <a:ext cx="3825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元首政</a:t>
            </a:r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時代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B8D7A5E-0E97-0139-05D3-ABB084B77D36}"/>
              </a:ext>
            </a:extLst>
          </p:cNvPr>
          <p:cNvSpPr txBox="1"/>
          <p:nvPr/>
        </p:nvSpPr>
        <p:spPr>
          <a:xfrm>
            <a:off x="2745853" y="3013056"/>
            <a:ext cx="3702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五賢帝</a:t>
            </a:r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時代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68BAA69-19A2-922C-8E36-765290AB65A8}"/>
              </a:ext>
            </a:extLst>
          </p:cNvPr>
          <p:cNvSpPr txBox="1"/>
          <p:nvPr/>
        </p:nvSpPr>
        <p:spPr>
          <a:xfrm>
            <a:off x="2745853" y="4257437"/>
            <a:ext cx="4362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軍人皇帝</a:t>
            </a:r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時代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E6F8F34-8D18-5D64-A261-0683BAEB04B9}"/>
              </a:ext>
            </a:extLst>
          </p:cNvPr>
          <p:cNvSpPr txBox="1"/>
          <p:nvPr/>
        </p:nvSpPr>
        <p:spPr>
          <a:xfrm>
            <a:off x="2745853" y="5501818"/>
            <a:ext cx="520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専制君主政</a:t>
            </a:r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時代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8296A8A-4818-E36D-F46E-5C78064D1416}"/>
              </a:ext>
            </a:extLst>
          </p:cNvPr>
          <p:cNvSpPr/>
          <p:nvPr/>
        </p:nvSpPr>
        <p:spPr>
          <a:xfrm>
            <a:off x="74428" y="101126"/>
            <a:ext cx="3204376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ローマ帝国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49B1D01-8C09-8150-3343-E0BA1A9DF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493" y="1060837"/>
            <a:ext cx="1594898" cy="159489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66E5F82-DC61-D3E9-E026-21B9CD710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493" y="2431438"/>
            <a:ext cx="2045443" cy="170027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DCCB21E-35ED-81CF-D524-83738D6DF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374" y="4908480"/>
            <a:ext cx="1283123" cy="1800874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D5ECB94C-5E54-048E-96A4-5DF7836A9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341" y="3844490"/>
            <a:ext cx="2045444" cy="18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8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787FA70-27C9-97E6-3DDC-B3582A0B0A54}"/>
              </a:ext>
            </a:extLst>
          </p:cNvPr>
          <p:cNvSpPr/>
          <p:nvPr/>
        </p:nvSpPr>
        <p:spPr>
          <a:xfrm>
            <a:off x="-16043" y="646331"/>
            <a:ext cx="11180229" cy="3289537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F64540-E954-738B-C569-E9CEBB85C8BF}"/>
              </a:ext>
            </a:extLst>
          </p:cNvPr>
          <p:cNvSpPr txBox="1"/>
          <p:nvPr/>
        </p:nvSpPr>
        <p:spPr>
          <a:xfrm>
            <a:off x="0" y="646331"/>
            <a:ext cx="4015409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ローマ帝国の繁栄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0EAF3F1-F356-AC6A-CD29-4E6244E58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70" y="1292662"/>
            <a:ext cx="2150843" cy="2150843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BE4E60DF-ABEB-42FD-2232-AFBAE2C274A5}"/>
              </a:ext>
            </a:extLst>
          </p:cNvPr>
          <p:cNvSpPr/>
          <p:nvPr/>
        </p:nvSpPr>
        <p:spPr>
          <a:xfrm>
            <a:off x="3050876" y="1538230"/>
            <a:ext cx="5306315" cy="1346948"/>
          </a:xfrm>
          <a:prstGeom prst="wedgeRectCallout">
            <a:avLst>
              <a:gd name="adj1" fmla="val -58410"/>
              <a:gd name="adj2" fmla="val -1542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この権力を養子の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ティベリウスに継承する</a:t>
            </a:r>
          </a:p>
        </p:txBody>
      </p:sp>
      <p:sp>
        <p:nvSpPr>
          <p:cNvPr id="9" name="吹き出し: 左矢印 8">
            <a:extLst>
              <a:ext uri="{FF2B5EF4-FFF2-40B4-BE49-F238E27FC236}">
                <a16:creationId xmlns:a16="http://schemas.microsoft.com/office/drawing/2014/main" id="{A2277392-1197-3BB7-E058-0319ECE4D1EA}"/>
              </a:ext>
            </a:extLst>
          </p:cNvPr>
          <p:cNvSpPr/>
          <p:nvPr/>
        </p:nvSpPr>
        <p:spPr>
          <a:xfrm>
            <a:off x="8447613" y="1594213"/>
            <a:ext cx="2621610" cy="123498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55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共和政</a:t>
            </a:r>
            <a:endParaRPr kumimoji="1"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再起不能</a:t>
            </a:r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D2925848-08BF-0A55-EA0F-97FEE7F07A66}"/>
              </a:ext>
            </a:extLst>
          </p:cNvPr>
          <p:cNvSpPr/>
          <p:nvPr/>
        </p:nvSpPr>
        <p:spPr>
          <a:xfrm>
            <a:off x="5564355" y="3660625"/>
            <a:ext cx="1021976" cy="104162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878F99C-D6C2-A2EE-CFD1-A16D3EA36454}"/>
              </a:ext>
            </a:extLst>
          </p:cNvPr>
          <p:cNvSpPr txBox="1"/>
          <p:nvPr/>
        </p:nvSpPr>
        <p:spPr>
          <a:xfrm>
            <a:off x="485035" y="4501484"/>
            <a:ext cx="9273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アウグストゥス帝から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4000" u="sng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約</a:t>
            </a:r>
            <a:r>
              <a:rPr kumimoji="1" lang="en-US" altLang="ja-JP" sz="4000" u="sng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200</a:t>
            </a:r>
            <a:r>
              <a:rPr kumimoji="1" lang="ja-JP" altLang="en-US" sz="4000" u="sng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年間、空前の繁栄と平和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が続いた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606608E-AADA-A34D-1D0A-9BEBB46D6D47}"/>
              </a:ext>
            </a:extLst>
          </p:cNvPr>
          <p:cNvSpPr txBox="1"/>
          <p:nvPr/>
        </p:nvSpPr>
        <p:spPr>
          <a:xfrm>
            <a:off x="173360" y="3130746"/>
            <a:ext cx="3517743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アウグストゥス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558A637-F6DC-A0CD-D3C7-A5E512A49706}"/>
              </a:ext>
            </a:extLst>
          </p:cNvPr>
          <p:cNvSpPr txBox="1"/>
          <p:nvPr/>
        </p:nvSpPr>
        <p:spPr>
          <a:xfrm>
            <a:off x="1806981" y="5826948"/>
            <a:ext cx="10218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＝「</a:t>
            </a:r>
            <a:r>
              <a:rPr kumimoji="1"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ローマの平和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kumimoji="1"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パクス＝ロマーナ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5CA2047-7E0B-47D7-D69D-992A17386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569" y="4143231"/>
            <a:ext cx="1615588" cy="168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23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46C7ABC4-4369-5545-9C6E-AA873EE09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211" y="0"/>
            <a:ext cx="2618788" cy="304241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159F5D-B04F-9746-BC61-CE6736B6DF93}"/>
              </a:ext>
            </a:extLst>
          </p:cNvPr>
          <p:cNvSpPr txBox="1"/>
          <p:nvPr/>
        </p:nvSpPr>
        <p:spPr>
          <a:xfrm>
            <a:off x="488876" y="2227088"/>
            <a:ext cx="403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・元老院と協調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82BB99A-00FA-D277-595A-19BD9FF9D6BE}"/>
              </a:ext>
            </a:extLst>
          </p:cNvPr>
          <p:cNvSpPr txBox="1"/>
          <p:nvPr/>
        </p:nvSpPr>
        <p:spPr>
          <a:xfrm>
            <a:off x="222912" y="282405"/>
            <a:ext cx="8038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</a:t>
            </a:r>
            <a:r>
              <a:rPr kumimoji="1" lang="ja-JP" altLang="en-US" sz="48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ネルウァ</a:t>
            </a:r>
            <a:r>
              <a: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（在位</a:t>
            </a:r>
            <a:r>
              <a:rPr kumimoji="1"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96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</a:t>
            </a:r>
            <a:r>
              <a:rPr kumimoji="1"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98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E29115E-A957-97EC-6BB7-5407AADFB389}"/>
              </a:ext>
            </a:extLst>
          </p:cNvPr>
          <p:cNvSpPr txBox="1"/>
          <p:nvPr/>
        </p:nvSpPr>
        <p:spPr>
          <a:xfrm>
            <a:off x="494361" y="2989567"/>
            <a:ext cx="84688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・次期皇帝</a:t>
            </a:r>
            <a:r>
              <a:rPr lang="ja-JP" altLang="en-US" sz="40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トラヤヌス</a:t>
            </a:r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を養子にとる</a:t>
            </a:r>
          </a:p>
        </p:txBody>
      </p:sp>
      <p:sp>
        <p:nvSpPr>
          <p:cNvPr id="19" name="吹き出し: 上矢印 18">
            <a:extLst>
              <a:ext uri="{FF2B5EF4-FFF2-40B4-BE49-F238E27FC236}">
                <a16:creationId xmlns:a16="http://schemas.microsoft.com/office/drawing/2014/main" id="{75C8AED2-DE93-C8B4-8F44-B5D107BA2EA7}"/>
              </a:ext>
            </a:extLst>
          </p:cNvPr>
          <p:cNvSpPr/>
          <p:nvPr/>
        </p:nvSpPr>
        <p:spPr>
          <a:xfrm>
            <a:off x="903546" y="3830399"/>
            <a:ext cx="7719460" cy="1562991"/>
          </a:xfrm>
          <a:prstGeom prst="upArrowCallou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黄金期の基礎を築く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53CC7A9-953C-B28F-4309-AFFA5E2FD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727" y="3891185"/>
            <a:ext cx="2167949" cy="2039111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73A4DA0-59A9-6B7E-2731-1B05EB9C669F}"/>
              </a:ext>
            </a:extLst>
          </p:cNvPr>
          <p:cNvSpPr txBox="1"/>
          <p:nvPr/>
        </p:nvSpPr>
        <p:spPr>
          <a:xfrm>
            <a:off x="7197017" y="4084790"/>
            <a:ext cx="1751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黄金期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E36CDB1-4BB0-4583-BF79-584E425256DB}"/>
              </a:ext>
            </a:extLst>
          </p:cNvPr>
          <p:cNvSpPr txBox="1"/>
          <p:nvPr/>
        </p:nvSpPr>
        <p:spPr>
          <a:xfrm>
            <a:off x="488876" y="1464610"/>
            <a:ext cx="82142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・元老院からの指名で皇帝に即位</a:t>
            </a:r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3B384778-039D-4628-81E9-03B2B752763F}"/>
              </a:ext>
            </a:extLst>
          </p:cNvPr>
          <p:cNvSpPr/>
          <p:nvPr/>
        </p:nvSpPr>
        <p:spPr>
          <a:xfrm>
            <a:off x="9722625" y="3379973"/>
            <a:ext cx="2319960" cy="646331"/>
          </a:xfrm>
          <a:prstGeom prst="wedgeRectCallout">
            <a:avLst>
              <a:gd name="adj1" fmla="val -29428"/>
              <a:gd name="adj2" fmla="val -9573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66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歳で即位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9723DE8-D95B-BA9A-D2C9-66B2408BB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9212" y="3884255"/>
            <a:ext cx="1032787" cy="118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4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9885</TotalTime>
  <Words>729</Words>
  <Application>Microsoft Office PowerPoint</Application>
  <PresentationFormat>ワイド画面</PresentationFormat>
  <Paragraphs>137</Paragraphs>
  <Slides>20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1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康一郎 桑田</cp:lastModifiedBy>
  <cp:revision>633</cp:revision>
  <dcterms:created xsi:type="dcterms:W3CDTF">2019-06-25T21:59:19Z</dcterms:created>
  <dcterms:modified xsi:type="dcterms:W3CDTF">2024-06-28T08:45:54Z</dcterms:modified>
</cp:coreProperties>
</file>