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3"/>
  </p:notesMasterIdLst>
  <p:sldIdLst>
    <p:sldId id="519" r:id="rId2"/>
    <p:sldId id="511" r:id="rId3"/>
    <p:sldId id="794" r:id="rId4"/>
    <p:sldId id="795" r:id="rId5"/>
    <p:sldId id="796" r:id="rId6"/>
    <p:sldId id="558" r:id="rId7"/>
    <p:sldId id="797" r:id="rId8"/>
    <p:sldId id="541" r:id="rId9"/>
    <p:sldId id="559" r:id="rId10"/>
    <p:sldId id="560" r:id="rId11"/>
    <p:sldId id="793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E91FE9"/>
    <a:srgbClr val="FBCEFD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93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480" y="5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747EA1D4-B915-4D8A-8D50-3135B7DF7289}"/>
    <pc:docChg chg="custSel modSld">
      <pc:chgData name="" userId="4df855aef7cffa4d" providerId="LiveId" clId="{747EA1D4-B915-4D8A-8D50-3135B7DF7289}" dt="2024-06-19T03:48:48.927" v="1053" actId="207"/>
      <pc:docMkLst>
        <pc:docMk/>
      </pc:docMkLst>
      <pc:sldChg chg="addSp modSp">
        <pc:chgData name="" userId="4df855aef7cffa4d" providerId="LiveId" clId="{747EA1D4-B915-4D8A-8D50-3135B7DF7289}" dt="2024-06-19T03:34:06.806" v="9" actId="1076"/>
        <pc:sldMkLst>
          <pc:docMk/>
          <pc:sldMk cId="3025283017" sldId="541"/>
        </pc:sldMkLst>
        <pc:picChg chg="add mod">
          <ac:chgData name="" userId="4df855aef7cffa4d" providerId="LiveId" clId="{747EA1D4-B915-4D8A-8D50-3135B7DF7289}" dt="2024-06-19T03:33:43.390" v="3" actId="1076"/>
          <ac:picMkLst>
            <pc:docMk/>
            <pc:sldMk cId="3025283017" sldId="541"/>
            <ac:picMk id="5" creationId="{36ADD817-010B-4FF3-B3A4-2264B61C795F}"/>
          </ac:picMkLst>
        </pc:picChg>
        <pc:picChg chg="add mod">
          <ac:chgData name="" userId="4df855aef7cffa4d" providerId="LiveId" clId="{747EA1D4-B915-4D8A-8D50-3135B7DF7289}" dt="2024-06-19T03:34:06.806" v="9" actId="1076"/>
          <ac:picMkLst>
            <pc:docMk/>
            <pc:sldMk cId="3025283017" sldId="541"/>
            <ac:picMk id="6" creationId="{0AD7EC8E-4D8B-42E6-87DD-85F5CAC8CE8F}"/>
          </ac:picMkLst>
        </pc:picChg>
      </pc:sldChg>
      <pc:sldChg chg="addSp delSp modSp">
        <pc:chgData name="" userId="4df855aef7cffa4d" providerId="LiveId" clId="{747EA1D4-B915-4D8A-8D50-3135B7DF7289}" dt="2024-06-19T03:40:17.913" v="146" actId="571"/>
        <pc:sldMkLst>
          <pc:docMk/>
          <pc:sldMk cId="3915988574" sldId="559"/>
        </pc:sldMkLst>
        <pc:spChg chg="del">
          <ac:chgData name="" userId="4df855aef7cffa4d" providerId="LiveId" clId="{747EA1D4-B915-4D8A-8D50-3135B7DF7289}" dt="2024-06-19T03:34:32.503" v="10" actId="478"/>
          <ac:spMkLst>
            <pc:docMk/>
            <pc:sldMk cId="3915988574" sldId="559"/>
            <ac:spMk id="2" creationId="{00000000-0000-0000-0000-000000000000}"/>
          </ac:spMkLst>
        </pc:spChg>
        <pc:spChg chg="del">
          <ac:chgData name="" userId="4df855aef7cffa4d" providerId="LiveId" clId="{747EA1D4-B915-4D8A-8D50-3135B7DF7289}" dt="2024-06-19T03:34:32.503" v="10" actId="478"/>
          <ac:spMkLst>
            <pc:docMk/>
            <pc:sldMk cId="3915988574" sldId="559"/>
            <ac:spMk id="3" creationId="{FFFA1822-A399-C6CC-479F-2ACFDEDC121E}"/>
          </ac:spMkLst>
        </pc:spChg>
        <pc:spChg chg="del">
          <ac:chgData name="" userId="4df855aef7cffa4d" providerId="LiveId" clId="{747EA1D4-B915-4D8A-8D50-3135B7DF7289}" dt="2024-06-19T03:34:32.503" v="10" actId="478"/>
          <ac:spMkLst>
            <pc:docMk/>
            <pc:sldMk cId="3915988574" sldId="559"/>
            <ac:spMk id="4" creationId="{67CF0860-CA3E-D125-E986-09681FB9C1A7}"/>
          </ac:spMkLst>
        </pc:spChg>
        <pc:spChg chg="mod">
          <ac:chgData name="" userId="4df855aef7cffa4d" providerId="LiveId" clId="{747EA1D4-B915-4D8A-8D50-3135B7DF7289}" dt="2024-06-19T03:39:54.212" v="106" actId="14100"/>
          <ac:spMkLst>
            <pc:docMk/>
            <pc:sldMk cId="3915988574" sldId="559"/>
            <ac:spMk id="5" creationId="{00000000-0000-0000-0000-000000000000}"/>
          </ac:spMkLst>
        </pc:spChg>
        <pc:spChg chg="del">
          <ac:chgData name="" userId="4df855aef7cffa4d" providerId="LiveId" clId="{747EA1D4-B915-4D8A-8D50-3135B7DF7289}" dt="2024-06-19T03:34:49.205" v="20" actId="478"/>
          <ac:spMkLst>
            <pc:docMk/>
            <pc:sldMk cId="3915988574" sldId="559"/>
            <ac:spMk id="8" creationId="{00000000-0000-0000-0000-000000000000}"/>
          </ac:spMkLst>
        </pc:spChg>
        <pc:spChg chg="del">
          <ac:chgData name="" userId="4df855aef7cffa4d" providerId="LiveId" clId="{747EA1D4-B915-4D8A-8D50-3135B7DF7289}" dt="2024-06-19T03:34:47.531" v="19" actId="478"/>
          <ac:spMkLst>
            <pc:docMk/>
            <pc:sldMk cId="3915988574" sldId="559"/>
            <ac:spMk id="9" creationId="{00000000-0000-0000-0000-000000000000}"/>
          </ac:spMkLst>
        </pc:spChg>
        <pc:spChg chg="mod">
          <ac:chgData name="" userId="4df855aef7cffa4d" providerId="LiveId" clId="{747EA1D4-B915-4D8A-8D50-3135B7DF7289}" dt="2024-06-19T03:37:52.575" v="87" actId="1076"/>
          <ac:spMkLst>
            <pc:docMk/>
            <pc:sldMk cId="3915988574" sldId="559"/>
            <ac:spMk id="10" creationId="{00000000-0000-0000-0000-000000000000}"/>
          </ac:spMkLst>
        </pc:spChg>
        <pc:spChg chg="mod">
          <ac:chgData name="" userId="4df855aef7cffa4d" providerId="LiveId" clId="{747EA1D4-B915-4D8A-8D50-3135B7DF7289}" dt="2024-06-19T03:37:47.487" v="86" actId="14100"/>
          <ac:spMkLst>
            <pc:docMk/>
            <pc:sldMk cId="3915988574" sldId="559"/>
            <ac:spMk id="11" creationId="{00000000-0000-0000-0000-000000000000}"/>
          </ac:spMkLst>
        </pc:spChg>
        <pc:spChg chg="mod">
          <ac:chgData name="" userId="4df855aef7cffa4d" providerId="LiveId" clId="{747EA1D4-B915-4D8A-8D50-3135B7DF7289}" dt="2024-06-19T03:39:28.220" v="103" actId="14100"/>
          <ac:spMkLst>
            <pc:docMk/>
            <pc:sldMk cId="3915988574" sldId="559"/>
            <ac:spMk id="12" creationId="{00000000-0000-0000-0000-000000000000}"/>
          </ac:spMkLst>
        </pc:spChg>
        <pc:spChg chg="mod">
          <ac:chgData name="" userId="4df855aef7cffa4d" providerId="LiveId" clId="{747EA1D4-B915-4D8A-8D50-3135B7DF7289}" dt="2024-06-19T03:37:52.575" v="87" actId="1076"/>
          <ac:spMkLst>
            <pc:docMk/>
            <pc:sldMk cId="3915988574" sldId="559"/>
            <ac:spMk id="13" creationId="{00000000-0000-0000-0000-000000000000}"/>
          </ac:spMkLst>
        </pc:spChg>
        <pc:spChg chg="add mod">
          <ac:chgData name="" userId="4df855aef7cffa4d" providerId="LiveId" clId="{747EA1D4-B915-4D8A-8D50-3135B7DF7289}" dt="2024-06-19T03:38:17.383" v="91" actId="13822"/>
          <ac:spMkLst>
            <pc:docMk/>
            <pc:sldMk cId="3915988574" sldId="559"/>
            <ac:spMk id="15" creationId="{8871EC92-C46D-457C-A66C-1CB45DD90027}"/>
          </ac:spMkLst>
        </pc:spChg>
        <pc:spChg chg="del mod">
          <ac:chgData name="" userId="4df855aef7cffa4d" providerId="LiveId" clId="{747EA1D4-B915-4D8A-8D50-3135B7DF7289}" dt="2024-06-19T03:35:32.676" v="57" actId="478"/>
          <ac:spMkLst>
            <pc:docMk/>
            <pc:sldMk cId="3915988574" sldId="559"/>
            <ac:spMk id="18" creationId="{00000000-0000-0000-0000-000000000000}"/>
          </ac:spMkLst>
        </pc:spChg>
        <pc:spChg chg="del mod">
          <ac:chgData name="" userId="4df855aef7cffa4d" providerId="LiveId" clId="{747EA1D4-B915-4D8A-8D50-3135B7DF7289}" dt="2024-06-19T03:39:50.126" v="105" actId="478"/>
          <ac:spMkLst>
            <pc:docMk/>
            <pc:sldMk cId="3915988574" sldId="559"/>
            <ac:spMk id="19" creationId="{00000000-0000-0000-0000-000000000000}"/>
          </ac:spMkLst>
        </pc:spChg>
        <pc:spChg chg="del mod">
          <ac:chgData name="" userId="4df855aef7cffa4d" providerId="LiveId" clId="{747EA1D4-B915-4D8A-8D50-3135B7DF7289}" dt="2024-06-19T03:39:50.126" v="105" actId="478"/>
          <ac:spMkLst>
            <pc:docMk/>
            <pc:sldMk cId="3915988574" sldId="559"/>
            <ac:spMk id="20" creationId="{00000000-0000-0000-0000-000000000000}"/>
          </ac:spMkLst>
        </pc:spChg>
        <pc:spChg chg="del mod">
          <ac:chgData name="" userId="4df855aef7cffa4d" providerId="LiveId" clId="{747EA1D4-B915-4D8A-8D50-3135B7DF7289}" dt="2024-06-19T03:35:59.513" v="63" actId="478"/>
          <ac:spMkLst>
            <pc:docMk/>
            <pc:sldMk cId="3915988574" sldId="559"/>
            <ac:spMk id="21" creationId="{00000000-0000-0000-0000-000000000000}"/>
          </ac:spMkLst>
        </pc:spChg>
        <pc:spChg chg="add del mod">
          <ac:chgData name="" userId="4df855aef7cffa4d" providerId="LiveId" clId="{747EA1D4-B915-4D8A-8D50-3135B7DF7289}" dt="2024-06-19T03:36:19.804" v="66" actId="478"/>
          <ac:spMkLst>
            <pc:docMk/>
            <pc:sldMk cId="3915988574" sldId="559"/>
            <ac:spMk id="22" creationId="{A7D0C8DF-F4F4-481B-9A7A-393ECE349948}"/>
          </ac:spMkLst>
        </pc:spChg>
        <pc:spChg chg="add mod">
          <ac:chgData name="" userId="4df855aef7cffa4d" providerId="LiveId" clId="{747EA1D4-B915-4D8A-8D50-3135B7DF7289}" dt="2024-06-19T03:38:02.910" v="89" actId="1076"/>
          <ac:spMkLst>
            <pc:docMk/>
            <pc:sldMk cId="3915988574" sldId="559"/>
            <ac:spMk id="23" creationId="{46B22007-EAA5-4650-9C14-8B11DFC5EF3F}"/>
          </ac:spMkLst>
        </pc:spChg>
        <pc:spChg chg="add mod">
          <ac:chgData name="" userId="4df855aef7cffa4d" providerId="LiveId" clId="{747EA1D4-B915-4D8A-8D50-3135B7DF7289}" dt="2024-06-19T03:38:02.910" v="89" actId="1076"/>
          <ac:spMkLst>
            <pc:docMk/>
            <pc:sldMk cId="3915988574" sldId="559"/>
            <ac:spMk id="24" creationId="{8F28A966-3C11-411B-B416-9BFCC91FD7B5}"/>
          </ac:spMkLst>
        </pc:spChg>
        <pc:spChg chg="add mod">
          <ac:chgData name="" userId="4df855aef7cffa4d" providerId="LiveId" clId="{747EA1D4-B915-4D8A-8D50-3135B7DF7289}" dt="2024-06-19T03:38:02.910" v="89" actId="1076"/>
          <ac:spMkLst>
            <pc:docMk/>
            <pc:sldMk cId="3915988574" sldId="559"/>
            <ac:spMk id="25" creationId="{7F22432B-CD13-41B9-8F01-D6A981710E04}"/>
          </ac:spMkLst>
        </pc:spChg>
        <pc:spChg chg="add mod">
          <ac:chgData name="" userId="4df855aef7cffa4d" providerId="LiveId" clId="{747EA1D4-B915-4D8A-8D50-3135B7DF7289}" dt="2024-06-19T03:38:02.910" v="89" actId="1076"/>
          <ac:spMkLst>
            <pc:docMk/>
            <pc:sldMk cId="3915988574" sldId="559"/>
            <ac:spMk id="26" creationId="{6B205757-AE65-4DC1-B03B-CD763591A81C}"/>
          </ac:spMkLst>
        </pc:spChg>
        <pc:spChg chg="add mod">
          <ac:chgData name="" userId="4df855aef7cffa4d" providerId="LiveId" clId="{747EA1D4-B915-4D8A-8D50-3135B7DF7289}" dt="2024-06-19T03:40:12.481" v="145" actId="403"/>
          <ac:spMkLst>
            <pc:docMk/>
            <pc:sldMk cId="3915988574" sldId="559"/>
            <ac:spMk id="29" creationId="{D63F662E-8975-49C2-B5DC-0A16CBFE9160}"/>
          </ac:spMkLst>
        </pc:spChg>
        <pc:spChg chg="add mod">
          <ac:chgData name="" userId="4df855aef7cffa4d" providerId="LiveId" clId="{747EA1D4-B915-4D8A-8D50-3135B7DF7289}" dt="2024-06-19T03:40:17.913" v="146" actId="571"/>
          <ac:spMkLst>
            <pc:docMk/>
            <pc:sldMk cId="3915988574" sldId="559"/>
            <ac:spMk id="30" creationId="{CCA89F58-CCE8-4B31-9EA5-88AEF5CFE138}"/>
          </ac:spMkLst>
        </pc:spChg>
        <pc:picChg chg="del">
          <ac:chgData name="" userId="4df855aef7cffa4d" providerId="LiveId" clId="{747EA1D4-B915-4D8A-8D50-3135B7DF7289}" dt="2024-06-19T03:34:47.531" v="19" actId="478"/>
          <ac:picMkLst>
            <pc:docMk/>
            <pc:sldMk cId="3915988574" sldId="559"/>
            <ac:picMk id="6" creationId="{00000000-0000-0000-0000-000000000000}"/>
          </ac:picMkLst>
        </pc:picChg>
        <pc:picChg chg="del">
          <ac:chgData name="" userId="4df855aef7cffa4d" providerId="LiveId" clId="{747EA1D4-B915-4D8A-8D50-3135B7DF7289}" dt="2024-06-19T03:34:47.531" v="19" actId="478"/>
          <ac:picMkLst>
            <pc:docMk/>
            <pc:sldMk cId="3915988574" sldId="559"/>
            <ac:picMk id="7" creationId="{00000000-0000-0000-0000-000000000000}"/>
          </ac:picMkLst>
        </pc:picChg>
        <pc:picChg chg="mod">
          <ac:chgData name="" userId="4df855aef7cffa4d" providerId="LiveId" clId="{747EA1D4-B915-4D8A-8D50-3135B7DF7289}" dt="2024-06-19T03:37:52.575" v="87" actId="1076"/>
          <ac:picMkLst>
            <pc:docMk/>
            <pc:sldMk cId="3915988574" sldId="559"/>
            <ac:picMk id="14" creationId="{00000000-0000-0000-0000-000000000000}"/>
          </ac:picMkLst>
        </pc:picChg>
        <pc:picChg chg="add mod">
          <ac:chgData name="" userId="4df855aef7cffa4d" providerId="LiveId" clId="{747EA1D4-B915-4D8A-8D50-3135B7DF7289}" dt="2024-06-19T03:38:37.342" v="94" actId="1076"/>
          <ac:picMkLst>
            <pc:docMk/>
            <pc:sldMk cId="3915988574" sldId="559"/>
            <ac:picMk id="16" creationId="{1DD374B7-4D8F-45C3-A629-C1A3C6E3CF32}"/>
          </ac:picMkLst>
        </pc:picChg>
        <pc:picChg chg="del mod">
          <ac:chgData name="" userId="4df855aef7cffa4d" providerId="LiveId" clId="{747EA1D4-B915-4D8A-8D50-3135B7DF7289}" dt="2024-06-19T03:35:48.202" v="58" actId="478"/>
          <ac:picMkLst>
            <pc:docMk/>
            <pc:sldMk cId="3915988574" sldId="559"/>
            <ac:picMk id="17" creationId="{00000000-0000-0000-0000-000000000000}"/>
          </ac:picMkLst>
        </pc:picChg>
        <pc:picChg chg="add mod">
          <ac:chgData name="" userId="4df855aef7cffa4d" providerId="LiveId" clId="{747EA1D4-B915-4D8A-8D50-3135B7DF7289}" dt="2024-06-19T03:38:55.745" v="98" actId="1076"/>
          <ac:picMkLst>
            <pc:docMk/>
            <pc:sldMk cId="3915988574" sldId="559"/>
            <ac:picMk id="27" creationId="{D7E71A7A-0EFE-4EB0-872C-F6100F8CE4E6}"/>
          </ac:picMkLst>
        </pc:picChg>
        <pc:picChg chg="add mod">
          <ac:chgData name="" userId="4df855aef7cffa4d" providerId="LiveId" clId="{747EA1D4-B915-4D8A-8D50-3135B7DF7289}" dt="2024-06-19T03:39:29.819" v="104" actId="1076"/>
          <ac:picMkLst>
            <pc:docMk/>
            <pc:sldMk cId="3915988574" sldId="559"/>
            <ac:picMk id="28" creationId="{122B31CB-3A10-4025-8623-8684B8A0CACC}"/>
          </ac:picMkLst>
        </pc:picChg>
      </pc:sldChg>
      <pc:sldChg chg="addSp delSp modSp">
        <pc:chgData name="" userId="4df855aef7cffa4d" providerId="LiveId" clId="{747EA1D4-B915-4D8A-8D50-3135B7DF7289}" dt="2024-06-19T03:43:13.440" v="359" actId="1076"/>
        <pc:sldMkLst>
          <pc:docMk/>
          <pc:sldMk cId="3554991400" sldId="560"/>
        </pc:sldMkLst>
        <pc:spChg chg="del">
          <ac:chgData name="" userId="4df855aef7cffa4d" providerId="LiveId" clId="{747EA1D4-B915-4D8A-8D50-3135B7DF7289}" dt="2024-06-19T03:40:30.223" v="147" actId="478"/>
          <ac:spMkLst>
            <pc:docMk/>
            <pc:sldMk cId="3554991400" sldId="560"/>
            <ac:spMk id="2" creationId="{00000000-0000-0000-0000-000000000000}"/>
          </ac:spMkLst>
        </pc:spChg>
        <pc:spChg chg="del">
          <ac:chgData name="" userId="4df855aef7cffa4d" providerId="LiveId" clId="{747EA1D4-B915-4D8A-8D50-3135B7DF7289}" dt="2024-06-19T03:40:30.223" v="147" actId="478"/>
          <ac:spMkLst>
            <pc:docMk/>
            <pc:sldMk cId="3554991400" sldId="560"/>
            <ac:spMk id="3" creationId="{FFFA1822-A399-C6CC-479F-2ACFDEDC121E}"/>
          </ac:spMkLst>
        </pc:spChg>
        <pc:spChg chg="del">
          <ac:chgData name="" userId="4df855aef7cffa4d" providerId="LiveId" clId="{747EA1D4-B915-4D8A-8D50-3135B7DF7289}" dt="2024-06-19T03:40:30.223" v="147" actId="478"/>
          <ac:spMkLst>
            <pc:docMk/>
            <pc:sldMk cId="3554991400" sldId="560"/>
            <ac:spMk id="4" creationId="{67CF0860-CA3E-D125-E986-09681FB9C1A7}"/>
          </ac:spMkLst>
        </pc:spChg>
        <pc:spChg chg="mod">
          <ac:chgData name="" userId="4df855aef7cffa4d" providerId="LiveId" clId="{747EA1D4-B915-4D8A-8D50-3135B7DF7289}" dt="2024-06-19T03:41:47.065" v="279" actId="1076"/>
          <ac:spMkLst>
            <pc:docMk/>
            <pc:sldMk cId="3554991400" sldId="560"/>
            <ac:spMk id="5" creationId="{00000000-0000-0000-0000-000000000000}"/>
          </ac:spMkLst>
        </pc:spChg>
        <pc:spChg chg="mod">
          <ac:chgData name="" userId="4df855aef7cffa4d" providerId="LiveId" clId="{747EA1D4-B915-4D8A-8D50-3135B7DF7289}" dt="2024-06-19T03:42:45.783" v="328" actId="1076"/>
          <ac:spMkLst>
            <pc:docMk/>
            <pc:sldMk cId="3554991400" sldId="560"/>
            <ac:spMk id="8" creationId="{00000000-0000-0000-0000-000000000000}"/>
          </ac:spMkLst>
        </pc:spChg>
        <pc:spChg chg="mod">
          <ac:chgData name="" userId="4df855aef7cffa4d" providerId="LiveId" clId="{747EA1D4-B915-4D8A-8D50-3135B7DF7289}" dt="2024-06-19T03:42:48.476" v="330" actId="14100"/>
          <ac:spMkLst>
            <pc:docMk/>
            <pc:sldMk cId="3554991400" sldId="560"/>
            <ac:spMk id="10" creationId="{00000000-0000-0000-0000-000000000000}"/>
          </ac:spMkLst>
        </pc:spChg>
        <pc:spChg chg="mod">
          <ac:chgData name="" userId="4df855aef7cffa4d" providerId="LiveId" clId="{747EA1D4-B915-4D8A-8D50-3135B7DF7289}" dt="2024-06-19T03:42:34.788" v="324" actId="14100"/>
          <ac:spMkLst>
            <pc:docMk/>
            <pc:sldMk cId="3554991400" sldId="560"/>
            <ac:spMk id="11" creationId="{00000000-0000-0000-0000-000000000000}"/>
          </ac:spMkLst>
        </pc:spChg>
        <pc:spChg chg="mod">
          <ac:chgData name="" userId="4df855aef7cffa4d" providerId="LiveId" clId="{747EA1D4-B915-4D8A-8D50-3135B7DF7289}" dt="2024-06-19T03:42:05.785" v="286" actId="1076"/>
          <ac:spMkLst>
            <pc:docMk/>
            <pc:sldMk cId="3554991400" sldId="560"/>
            <ac:spMk id="12" creationId="{00000000-0000-0000-0000-000000000000}"/>
          </ac:spMkLst>
        </pc:spChg>
        <pc:spChg chg="mod">
          <ac:chgData name="" userId="4df855aef7cffa4d" providerId="LiveId" clId="{747EA1D4-B915-4D8A-8D50-3135B7DF7289}" dt="2024-06-19T03:40:48.079" v="152" actId="13822"/>
          <ac:spMkLst>
            <pc:docMk/>
            <pc:sldMk cId="3554991400" sldId="560"/>
            <ac:spMk id="14" creationId="{00000000-0000-0000-0000-000000000000}"/>
          </ac:spMkLst>
        </pc:spChg>
        <pc:spChg chg="add mod">
          <ac:chgData name="" userId="4df855aef7cffa4d" providerId="LiveId" clId="{747EA1D4-B915-4D8A-8D50-3135B7DF7289}" dt="2024-06-19T03:41:18.436" v="242" actId="1076"/>
          <ac:spMkLst>
            <pc:docMk/>
            <pc:sldMk cId="3554991400" sldId="560"/>
            <ac:spMk id="15" creationId="{9058E4DB-5562-485C-AF27-FDE74238BB58}"/>
          </ac:spMkLst>
        </pc:spChg>
        <pc:spChg chg="add mod">
          <ac:chgData name="" userId="4df855aef7cffa4d" providerId="LiveId" clId="{747EA1D4-B915-4D8A-8D50-3135B7DF7289}" dt="2024-06-19T03:42:28.982" v="322" actId="14100"/>
          <ac:spMkLst>
            <pc:docMk/>
            <pc:sldMk cId="3554991400" sldId="560"/>
            <ac:spMk id="16" creationId="{A0B4A1DB-23A2-43CD-9DB5-5E6037D30C17}"/>
          </ac:spMkLst>
        </pc:spChg>
        <pc:spChg chg="add mod">
          <ac:chgData name="" userId="4df855aef7cffa4d" providerId="LiveId" clId="{747EA1D4-B915-4D8A-8D50-3135B7DF7289}" dt="2024-06-19T03:43:13.440" v="359" actId="1076"/>
          <ac:spMkLst>
            <pc:docMk/>
            <pc:sldMk cId="3554991400" sldId="560"/>
            <ac:spMk id="17" creationId="{065FE1EA-2617-4927-A720-518AF5F53691}"/>
          </ac:spMkLst>
        </pc:spChg>
        <pc:picChg chg="mod">
          <ac:chgData name="" userId="4df855aef7cffa4d" providerId="LiveId" clId="{747EA1D4-B915-4D8A-8D50-3135B7DF7289}" dt="2024-06-19T03:41:51.307" v="280" actId="14100"/>
          <ac:picMkLst>
            <pc:docMk/>
            <pc:sldMk cId="3554991400" sldId="560"/>
            <ac:picMk id="9" creationId="{00000000-0000-0000-0000-000000000000}"/>
          </ac:picMkLst>
        </pc:picChg>
      </pc:sldChg>
      <pc:sldChg chg="addSp modSp">
        <pc:chgData name="" userId="4df855aef7cffa4d" providerId="LiveId" clId="{747EA1D4-B915-4D8A-8D50-3135B7DF7289}" dt="2024-06-19T03:48:48.927" v="1053" actId="207"/>
        <pc:sldMkLst>
          <pc:docMk/>
          <pc:sldMk cId="980143643" sldId="793"/>
        </pc:sldMkLst>
        <pc:spChg chg="add mod">
          <ac:chgData name="" userId="4df855aef7cffa4d" providerId="LiveId" clId="{747EA1D4-B915-4D8A-8D50-3135B7DF7289}" dt="2024-06-19T03:46:07.615" v="723" actId="207"/>
          <ac:spMkLst>
            <pc:docMk/>
            <pc:sldMk cId="980143643" sldId="793"/>
            <ac:spMk id="6" creationId="{3F132C36-8DA0-480E-830C-40451CD87587}"/>
          </ac:spMkLst>
        </pc:spChg>
        <pc:spChg chg="mod">
          <ac:chgData name="" userId="4df855aef7cffa4d" providerId="LiveId" clId="{747EA1D4-B915-4D8A-8D50-3135B7DF7289}" dt="2024-06-19T03:44:51.601" v="545" actId="14100"/>
          <ac:spMkLst>
            <pc:docMk/>
            <pc:sldMk cId="980143643" sldId="793"/>
            <ac:spMk id="7" creationId="{F2CDD4A8-BE60-4922-B15D-012E033C7C75}"/>
          </ac:spMkLst>
        </pc:spChg>
        <pc:spChg chg="add mod">
          <ac:chgData name="" userId="4df855aef7cffa4d" providerId="LiveId" clId="{747EA1D4-B915-4D8A-8D50-3135B7DF7289}" dt="2024-06-19T03:46:19.923" v="743" actId="207"/>
          <ac:spMkLst>
            <pc:docMk/>
            <pc:sldMk cId="980143643" sldId="793"/>
            <ac:spMk id="8" creationId="{1587546D-FF84-4B0A-87F2-64CF125AF519}"/>
          </ac:spMkLst>
        </pc:spChg>
        <pc:spChg chg="add mod">
          <ac:chgData name="" userId="4df855aef7cffa4d" providerId="LiveId" clId="{747EA1D4-B915-4D8A-8D50-3135B7DF7289}" dt="2024-06-19T03:46:26.675" v="745" actId="207"/>
          <ac:spMkLst>
            <pc:docMk/>
            <pc:sldMk cId="980143643" sldId="793"/>
            <ac:spMk id="9" creationId="{D25AE7C5-6EFB-499A-A0B8-4C3F384DF3FD}"/>
          </ac:spMkLst>
        </pc:spChg>
        <pc:spChg chg="add mod">
          <ac:chgData name="" userId="4df855aef7cffa4d" providerId="LiveId" clId="{747EA1D4-B915-4D8A-8D50-3135B7DF7289}" dt="2024-06-19T03:46:40.763" v="755" actId="20577"/>
          <ac:spMkLst>
            <pc:docMk/>
            <pc:sldMk cId="980143643" sldId="793"/>
            <ac:spMk id="10" creationId="{A692C392-4681-4C3A-895D-9C1FD35F476D}"/>
          </ac:spMkLst>
        </pc:spChg>
        <pc:spChg chg="add mod">
          <ac:chgData name="" userId="4df855aef7cffa4d" providerId="LiveId" clId="{747EA1D4-B915-4D8A-8D50-3135B7DF7289}" dt="2024-06-19T03:47:31.720" v="840" actId="1076"/>
          <ac:spMkLst>
            <pc:docMk/>
            <pc:sldMk cId="980143643" sldId="793"/>
            <ac:spMk id="11" creationId="{6F30F0B0-3EC3-4619-B63E-522B944FAD5E}"/>
          </ac:spMkLst>
        </pc:spChg>
        <pc:spChg chg="mod">
          <ac:chgData name="" userId="4df855aef7cffa4d" providerId="LiveId" clId="{747EA1D4-B915-4D8A-8D50-3135B7DF7289}" dt="2024-06-19T03:43:54.269" v="420" actId="20577"/>
          <ac:spMkLst>
            <pc:docMk/>
            <pc:sldMk cId="980143643" sldId="793"/>
            <ac:spMk id="12" creationId="{ADAADF98-9D01-8FC8-D6BE-59ECC4E5CCA4}"/>
          </ac:spMkLst>
        </pc:spChg>
        <pc:spChg chg="add mod">
          <ac:chgData name="" userId="4df855aef7cffa4d" providerId="LiveId" clId="{747EA1D4-B915-4D8A-8D50-3135B7DF7289}" dt="2024-06-19T03:47:52.455" v="890" actId="20577"/>
          <ac:spMkLst>
            <pc:docMk/>
            <pc:sldMk cId="980143643" sldId="793"/>
            <ac:spMk id="14" creationId="{4C2E7879-19C6-4612-99C0-CC3D84E0757F}"/>
          </ac:spMkLst>
        </pc:spChg>
        <pc:spChg chg="add mod">
          <ac:chgData name="" userId="4df855aef7cffa4d" providerId="LiveId" clId="{747EA1D4-B915-4D8A-8D50-3135B7DF7289}" dt="2024-06-19T03:48:15.410" v="976" actId="1076"/>
          <ac:spMkLst>
            <pc:docMk/>
            <pc:sldMk cId="980143643" sldId="793"/>
            <ac:spMk id="15" creationId="{BE17E3CA-90A3-4E0D-9C1B-CC9C923CFA9A}"/>
          </ac:spMkLst>
        </pc:spChg>
        <pc:spChg chg="add mod">
          <ac:chgData name="" userId="4df855aef7cffa4d" providerId="LiveId" clId="{747EA1D4-B915-4D8A-8D50-3135B7DF7289}" dt="2024-06-19T03:48:48.927" v="1053" actId="207"/>
          <ac:spMkLst>
            <pc:docMk/>
            <pc:sldMk cId="980143643" sldId="793"/>
            <ac:spMk id="16" creationId="{34C7D538-9DBA-4FA2-80F7-81E2945F7B5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6/19/2024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6/19/2024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6/19/2024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6/19/2024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6/19/2024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6/19/2024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6/19/2024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6/19/2024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6/19/2024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6/19/2024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6/19/2024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6/19/2024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4" y="1787935"/>
            <a:ext cx="116776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内乱の１世紀②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8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（第１回三頭政治）</a:t>
            </a:r>
            <a:endParaRPr lang="en-US" altLang="ja-JP" sz="80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ローマ⑥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36987" y="5100888"/>
            <a:ext cx="119180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なぜローマではカエサルのような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独裁者が現れたのか？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73" y="1491909"/>
            <a:ext cx="9464918" cy="535444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476264" y="745544"/>
            <a:ext cx="10331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元老院共和派の</a:t>
            </a:r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ブルートゥス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らが襲撃</a:t>
            </a:r>
          </a:p>
        </p:txBody>
      </p:sp>
      <p:sp>
        <p:nvSpPr>
          <p:cNvPr id="8" name="四角形吹き出し 7"/>
          <p:cNvSpPr/>
          <p:nvPr/>
        </p:nvSpPr>
        <p:spPr>
          <a:xfrm>
            <a:off x="1523171" y="5820912"/>
            <a:ext cx="2085475" cy="689811"/>
          </a:xfrm>
          <a:prstGeom prst="wedgeRectCallout">
            <a:avLst>
              <a:gd name="adj1" fmla="val 39274"/>
              <a:gd name="adj2" fmla="val -1072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カエサル</a:t>
            </a:r>
          </a:p>
        </p:txBody>
      </p:sp>
      <p:sp>
        <p:nvSpPr>
          <p:cNvPr id="10" name="四角形吹き出し 9"/>
          <p:cNvSpPr/>
          <p:nvPr/>
        </p:nvSpPr>
        <p:spPr>
          <a:xfrm>
            <a:off x="4843355" y="5948038"/>
            <a:ext cx="3112170" cy="689811"/>
          </a:xfrm>
          <a:prstGeom prst="wedgeRectCallout">
            <a:avLst>
              <a:gd name="adj1" fmla="val -24158"/>
              <a:gd name="adj2" fmla="val -11636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ブルートゥス</a:t>
            </a:r>
          </a:p>
        </p:txBody>
      </p:sp>
      <p:sp>
        <p:nvSpPr>
          <p:cNvPr id="11" name="四角形吹き出し 10"/>
          <p:cNvSpPr/>
          <p:nvPr/>
        </p:nvSpPr>
        <p:spPr>
          <a:xfrm>
            <a:off x="356382" y="3547521"/>
            <a:ext cx="4790971" cy="689811"/>
          </a:xfrm>
          <a:prstGeom prst="wedgeRectCallout">
            <a:avLst>
              <a:gd name="adj1" fmla="val 14234"/>
              <a:gd name="adj2" fmla="val 1136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ブルートゥスお前も</a:t>
            </a:r>
            <a:r>
              <a:rPr kumimoji="1" lang="ja-JP" altLang="en-US" sz="3600" dirty="0" err="1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9646725" y="3068074"/>
            <a:ext cx="926264" cy="373222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暗殺される　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736" y="4841529"/>
            <a:ext cx="1696453" cy="1958766"/>
          </a:xfrm>
          <a:prstGeom prst="rect">
            <a:avLst/>
          </a:prstGeom>
        </p:spPr>
      </p:pic>
      <p:sp>
        <p:nvSpPr>
          <p:cNvPr id="14" name="四角形吹き出し 13"/>
          <p:cNvSpPr/>
          <p:nvPr/>
        </p:nvSpPr>
        <p:spPr>
          <a:xfrm>
            <a:off x="10492290" y="3850105"/>
            <a:ext cx="1429255" cy="650504"/>
          </a:xfrm>
          <a:prstGeom prst="wedgeRectCallout">
            <a:avLst>
              <a:gd name="adj1" fmla="val 17869"/>
              <a:gd name="adj2" fmla="val 11048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無念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058E4DB-5562-485C-AF27-FDE74238BB58}"/>
              </a:ext>
            </a:extLst>
          </p:cNvPr>
          <p:cNvSpPr txBox="1"/>
          <p:nvPr/>
        </p:nvSpPr>
        <p:spPr>
          <a:xfrm>
            <a:off x="0" y="82582"/>
            <a:ext cx="5856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カエサル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は神格化を画策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0B4A1DB-23A2-43CD-9DB5-5E6037D30C17}"/>
              </a:ext>
            </a:extLst>
          </p:cNvPr>
          <p:cNvSpPr txBox="1"/>
          <p:nvPr/>
        </p:nvSpPr>
        <p:spPr>
          <a:xfrm>
            <a:off x="161173" y="1472054"/>
            <a:ext cx="222243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元老院議場</a:t>
            </a:r>
          </a:p>
        </p:txBody>
      </p:sp>
      <p:sp>
        <p:nvSpPr>
          <p:cNvPr id="17" name="四角形吹き出し 7">
            <a:extLst>
              <a:ext uri="{FF2B5EF4-FFF2-40B4-BE49-F238E27FC236}">
                <a16:creationId xmlns:a16="http://schemas.microsoft.com/office/drawing/2014/main" id="{065FE1EA-2617-4927-A720-518AF5F53691}"/>
              </a:ext>
            </a:extLst>
          </p:cNvPr>
          <p:cNvSpPr/>
          <p:nvPr/>
        </p:nvSpPr>
        <p:spPr>
          <a:xfrm>
            <a:off x="3238955" y="1944555"/>
            <a:ext cx="3028280" cy="584776"/>
          </a:xfrm>
          <a:prstGeom prst="wedgeRectCallout">
            <a:avLst>
              <a:gd name="adj1" fmla="val -61151"/>
              <a:gd name="adj2" fmla="val -194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ポンペイウス像</a:t>
            </a:r>
          </a:p>
        </p:txBody>
      </p:sp>
    </p:spTree>
    <p:extLst>
      <p:ext uri="{BB962C8B-B14F-4D97-AF65-F5344CB8AC3E}">
        <p14:creationId xmlns:p14="http://schemas.microsoft.com/office/powerpoint/2010/main" val="3554991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790333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4" y="60661"/>
            <a:ext cx="800478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内乱の１世紀②（第１回三頭政治）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1" y="790941"/>
            <a:ext cx="4421536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第１回三頭政治の結成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2CDD4A8-BE60-4922-B15D-012E033C7C75}"/>
              </a:ext>
            </a:extLst>
          </p:cNvPr>
          <p:cNvSpPr txBox="1"/>
          <p:nvPr/>
        </p:nvSpPr>
        <p:spPr>
          <a:xfrm>
            <a:off x="407340" y="1450117"/>
            <a:ext cx="9589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三頭政治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：実力者３名による対元老院の私的同盟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F132C36-8DA0-480E-830C-40451CD87587}"/>
              </a:ext>
            </a:extLst>
          </p:cNvPr>
          <p:cNvSpPr txBox="1"/>
          <p:nvPr/>
        </p:nvSpPr>
        <p:spPr>
          <a:xfrm>
            <a:off x="1342289" y="2014340"/>
            <a:ext cx="7164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ポンペイウス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：内乱鎮圧、領土拡大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587546D-FF84-4B0A-87F2-64CF125AF519}"/>
              </a:ext>
            </a:extLst>
          </p:cNvPr>
          <p:cNvSpPr txBox="1"/>
          <p:nvPr/>
        </p:nvSpPr>
        <p:spPr>
          <a:xfrm>
            <a:off x="1342289" y="2543961"/>
            <a:ext cx="4000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クラッスス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：富豪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25AE7C5-6EFB-499A-A0B8-4C3F384DF3FD}"/>
              </a:ext>
            </a:extLst>
          </p:cNvPr>
          <p:cNvSpPr txBox="1"/>
          <p:nvPr/>
        </p:nvSpPr>
        <p:spPr>
          <a:xfrm>
            <a:off x="1342289" y="3058422"/>
            <a:ext cx="7606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カエサル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：パンと見世物、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ガリア遠征</a:t>
            </a:r>
            <a:endParaRPr lang="en-US" altLang="ja-JP" sz="32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692C392-4681-4C3A-895D-9C1FD35F476D}"/>
              </a:ext>
            </a:extLst>
          </p:cNvPr>
          <p:cNvSpPr/>
          <p:nvPr/>
        </p:nvSpPr>
        <p:spPr>
          <a:xfrm>
            <a:off x="407340" y="3556802"/>
            <a:ext cx="4421536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第１回三頭政治の崩壊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F30F0B0-3EC3-4619-B63E-522B944FAD5E}"/>
              </a:ext>
            </a:extLst>
          </p:cNvPr>
          <p:cNvSpPr txBox="1"/>
          <p:nvPr/>
        </p:nvSpPr>
        <p:spPr>
          <a:xfrm>
            <a:off x="407340" y="4219937"/>
            <a:ext cx="1251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・クラックスの死→　ポンペイウス（負）</a:t>
            </a:r>
            <a:r>
              <a:rPr lang="en-US" altLang="ja-JP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VS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カエサル（勝）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C2E7879-19C6-4612-99C0-CC3D84E0757F}"/>
              </a:ext>
            </a:extLst>
          </p:cNvPr>
          <p:cNvSpPr/>
          <p:nvPr/>
        </p:nvSpPr>
        <p:spPr>
          <a:xfrm>
            <a:off x="384381" y="4868109"/>
            <a:ext cx="4421536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カエサルの独裁と暗殺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E17E3CA-90A3-4E0D-9C1B-CC9C923CFA9A}"/>
              </a:ext>
            </a:extLst>
          </p:cNvPr>
          <p:cNvSpPr txBox="1"/>
          <p:nvPr/>
        </p:nvSpPr>
        <p:spPr>
          <a:xfrm>
            <a:off x="384381" y="5482284"/>
            <a:ext cx="1251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・カエサルは社会の安定に寄与　→　終身独裁官に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4C7D538-9DBA-4FA2-80F7-81E2945F7B5A}"/>
              </a:ext>
            </a:extLst>
          </p:cNvPr>
          <p:cNvSpPr txBox="1"/>
          <p:nvPr/>
        </p:nvSpPr>
        <p:spPr>
          <a:xfrm>
            <a:off x="384381" y="6067059"/>
            <a:ext cx="1251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・元老院共和派の</a:t>
            </a:r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ブルートゥス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らによって暗殺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4" y="995125"/>
            <a:ext cx="12201684" cy="486775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6533753" y="4752606"/>
            <a:ext cx="1028699" cy="500384"/>
          </a:xfrm>
          <a:prstGeom prst="wedgeRectCallout">
            <a:avLst>
              <a:gd name="adj1" fmla="val 68548"/>
              <a:gd name="adj2" fmla="val -3092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>
            <a:off x="7793665" y="2259597"/>
            <a:ext cx="927469" cy="3603278"/>
          </a:xfrm>
          <a:prstGeom prst="frame">
            <a:avLst>
              <a:gd name="adj1" fmla="val 1119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1"/>
            <a:ext cx="12192000" cy="494096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上矢印吹き出し 10"/>
          <p:cNvSpPr/>
          <p:nvPr/>
        </p:nvSpPr>
        <p:spPr>
          <a:xfrm>
            <a:off x="145631" y="1288044"/>
            <a:ext cx="8039807" cy="3516431"/>
          </a:xfrm>
          <a:prstGeom prst="upArrowCallout">
            <a:avLst>
              <a:gd name="adj1" fmla="val 18319"/>
              <a:gd name="adj2" fmla="val 17112"/>
              <a:gd name="adj3" fmla="val 11680"/>
              <a:gd name="adj4" fmla="val 82792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29EB8F-37E2-4871-96F2-FDD59AB3774D}"/>
              </a:ext>
            </a:extLst>
          </p:cNvPr>
          <p:cNvSpPr txBox="1"/>
          <p:nvPr/>
        </p:nvSpPr>
        <p:spPr>
          <a:xfrm>
            <a:off x="295257" y="2014825"/>
            <a:ext cx="330342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ポンペイウス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929EB8F-37E2-4871-96F2-FDD59AB3774D}"/>
              </a:ext>
            </a:extLst>
          </p:cNvPr>
          <p:cNvSpPr txBox="1"/>
          <p:nvPr/>
        </p:nvSpPr>
        <p:spPr>
          <a:xfrm>
            <a:off x="3780171" y="2014825"/>
            <a:ext cx="284864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クラッスス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929EB8F-37E2-4871-96F2-FDD59AB3774D}"/>
              </a:ext>
            </a:extLst>
          </p:cNvPr>
          <p:cNvSpPr txBox="1"/>
          <p:nvPr/>
        </p:nvSpPr>
        <p:spPr>
          <a:xfrm>
            <a:off x="145631" y="442539"/>
            <a:ext cx="6370888" cy="707886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スパルタクスの大奴隷反乱</a:t>
            </a:r>
          </a:p>
        </p:txBody>
      </p:sp>
      <p:sp>
        <p:nvSpPr>
          <p:cNvPr id="9" name="左矢印吹き出し 8"/>
          <p:cNvSpPr/>
          <p:nvPr/>
        </p:nvSpPr>
        <p:spPr>
          <a:xfrm>
            <a:off x="6628814" y="233512"/>
            <a:ext cx="5370681" cy="129749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608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元老院は上手く</a:t>
            </a:r>
            <a:endParaRPr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対処できず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600" y="233512"/>
            <a:ext cx="1420895" cy="1323882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324652" y="2803160"/>
            <a:ext cx="486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が私兵を投入して鎮圧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731" y="1753306"/>
            <a:ext cx="1353060" cy="1205915"/>
          </a:xfrm>
          <a:prstGeom prst="rect">
            <a:avLst/>
          </a:prstGeom>
        </p:spPr>
      </p:pic>
      <p:sp>
        <p:nvSpPr>
          <p:cNvPr id="15" name="左カーブ矢印 14"/>
          <p:cNvSpPr/>
          <p:nvPr/>
        </p:nvSpPr>
        <p:spPr>
          <a:xfrm rot="3476092">
            <a:off x="8496727" y="1042596"/>
            <a:ext cx="1018141" cy="2593355"/>
          </a:xfrm>
          <a:prstGeom prst="curvedLef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四角形吹き出し 15"/>
          <p:cNvSpPr/>
          <p:nvPr/>
        </p:nvSpPr>
        <p:spPr>
          <a:xfrm>
            <a:off x="8359725" y="3441411"/>
            <a:ext cx="3495732" cy="1350266"/>
          </a:xfrm>
          <a:prstGeom prst="wedgeRectCallout">
            <a:avLst>
              <a:gd name="adj1" fmla="val -30532"/>
              <a:gd name="adj2" fmla="val -8629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元老院が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２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人を警戒</a:t>
            </a:r>
          </a:p>
        </p:txBody>
      </p:sp>
      <p:sp>
        <p:nvSpPr>
          <p:cNvPr id="17" name="爆発 1 16"/>
          <p:cNvSpPr/>
          <p:nvPr/>
        </p:nvSpPr>
        <p:spPr>
          <a:xfrm>
            <a:off x="7292744" y="1253782"/>
            <a:ext cx="835342" cy="761044"/>
          </a:xfrm>
          <a:prstGeom prst="irregularSeal1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下矢印 17"/>
          <p:cNvSpPr/>
          <p:nvPr/>
        </p:nvSpPr>
        <p:spPr>
          <a:xfrm>
            <a:off x="3630091" y="3479802"/>
            <a:ext cx="1070885" cy="52492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81954" y="4081435"/>
            <a:ext cx="403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民衆から人気上昇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620" y="3587110"/>
            <a:ext cx="1494171" cy="1115025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0149" y="4023683"/>
            <a:ext cx="855308" cy="780792"/>
          </a:xfrm>
          <a:prstGeom prst="rect">
            <a:avLst/>
          </a:prstGeom>
        </p:spPr>
      </p:pic>
      <p:sp>
        <p:nvSpPr>
          <p:cNvPr id="24" name="下矢印 23"/>
          <p:cNvSpPr/>
          <p:nvPr/>
        </p:nvSpPr>
        <p:spPr>
          <a:xfrm>
            <a:off x="5467070" y="5018199"/>
            <a:ext cx="1267326" cy="41709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561474" y="5512524"/>
            <a:ext cx="11000149" cy="131246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929EB8F-37E2-4871-96F2-FDD59AB3774D}"/>
              </a:ext>
            </a:extLst>
          </p:cNvPr>
          <p:cNvSpPr txBox="1"/>
          <p:nvPr/>
        </p:nvSpPr>
        <p:spPr>
          <a:xfrm>
            <a:off x="744436" y="5853101"/>
            <a:ext cx="297891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ポンペイウス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929EB8F-37E2-4871-96F2-FDD59AB3774D}"/>
              </a:ext>
            </a:extLst>
          </p:cNvPr>
          <p:cNvSpPr txBox="1"/>
          <p:nvPr/>
        </p:nvSpPr>
        <p:spPr>
          <a:xfrm>
            <a:off x="3906308" y="5853101"/>
            <a:ext cx="256880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クラッスス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929EB8F-37E2-4871-96F2-FDD59AB3774D}"/>
              </a:ext>
            </a:extLst>
          </p:cNvPr>
          <p:cNvSpPr txBox="1"/>
          <p:nvPr/>
        </p:nvSpPr>
        <p:spPr>
          <a:xfrm>
            <a:off x="7854218" y="5853101"/>
            <a:ext cx="351258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元老院・閥族派</a:t>
            </a: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3961" y="5710358"/>
            <a:ext cx="1112654" cy="90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58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1"/>
            <a:ext cx="7074568" cy="468429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89" y="256672"/>
            <a:ext cx="1305364" cy="1507205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44379" y="1624878"/>
            <a:ext cx="2241384" cy="6210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カエサル</a:t>
            </a:r>
          </a:p>
        </p:txBody>
      </p:sp>
      <p:sp>
        <p:nvSpPr>
          <p:cNvPr id="5" name="四角形吹き出し 4"/>
          <p:cNvSpPr/>
          <p:nvPr/>
        </p:nvSpPr>
        <p:spPr>
          <a:xfrm>
            <a:off x="2177905" y="471735"/>
            <a:ext cx="4780889" cy="585157"/>
          </a:xfrm>
          <a:prstGeom prst="wedgeRectCallout">
            <a:avLst>
              <a:gd name="adj1" fmla="val -57375"/>
              <a:gd name="adj2" fmla="val -1501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ヒスパニア属州の総督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44379" y="2567731"/>
            <a:ext cx="3400926" cy="19353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44" y="2742846"/>
            <a:ext cx="1214677" cy="1265288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278438" y="3771966"/>
            <a:ext cx="1352491" cy="6210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話術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808" y="2663902"/>
            <a:ext cx="1345014" cy="1271038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2039331" y="3767363"/>
            <a:ext cx="1352491" cy="6210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財力</a:t>
            </a:r>
          </a:p>
        </p:txBody>
      </p:sp>
      <p:sp>
        <p:nvSpPr>
          <p:cNvPr id="12" name="右矢印 11"/>
          <p:cNvSpPr/>
          <p:nvPr/>
        </p:nvSpPr>
        <p:spPr>
          <a:xfrm>
            <a:off x="3635977" y="3148076"/>
            <a:ext cx="481263" cy="7746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4154369" y="2566737"/>
            <a:ext cx="2804425" cy="193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117240" y="2643683"/>
            <a:ext cx="2091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民衆から人気上昇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281" y="3481921"/>
            <a:ext cx="1410285" cy="1052425"/>
          </a:xfrm>
          <a:prstGeom prst="rect">
            <a:avLst/>
          </a:prstGeom>
        </p:spPr>
      </p:pic>
      <p:sp>
        <p:nvSpPr>
          <p:cNvPr id="16" name="左矢印吹き出し 15"/>
          <p:cNvSpPr/>
          <p:nvPr/>
        </p:nvSpPr>
        <p:spPr>
          <a:xfrm>
            <a:off x="7218947" y="3386804"/>
            <a:ext cx="4780549" cy="129749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608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元老院はカエサルの人気ぶりに警戒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3163" y="2594698"/>
            <a:ext cx="855308" cy="780792"/>
          </a:xfrm>
          <a:prstGeom prst="rect">
            <a:avLst/>
          </a:prstGeom>
        </p:spPr>
      </p:pic>
      <p:sp>
        <p:nvSpPr>
          <p:cNvPr id="18" name="下矢印 17"/>
          <p:cNvSpPr/>
          <p:nvPr/>
        </p:nvSpPr>
        <p:spPr>
          <a:xfrm>
            <a:off x="2903621" y="4750951"/>
            <a:ext cx="1267326" cy="41709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0" y="5341306"/>
            <a:ext cx="7812505" cy="131246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929EB8F-37E2-4871-96F2-FDD59AB3774D}"/>
              </a:ext>
            </a:extLst>
          </p:cNvPr>
          <p:cNvSpPr txBox="1"/>
          <p:nvPr/>
        </p:nvSpPr>
        <p:spPr>
          <a:xfrm>
            <a:off x="182962" y="5681883"/>
            <a:ext cx="23677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カエサル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929EB8F-37E2-4871-96F2-FDD59AB3774D}"/>
              </a:ext>
            </a:extLst>
          </p:cNvPr>
          <p:cNvSpPr txBox="1"/>
          <p:nvPr/>
        </p:nvSpPr>
        <p:spPr>
          <a:xfrm>
            <a:off x="4029272" y="5679616"/>
            <a:ext cx="351258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元老院・閥族派</a:t>
            </a: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56" y="5552207"/>
            <a:ext cx="1112654" cy="90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08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137346" y="244115"/>
            <a:ext cx="5766150" cy="641335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176463" y="3452925"/>
            <a:ext cx="3371052" cy="29318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36" y="577514"/>
            <a:ext cx="1305364" cy="1507205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352926" y="1945720"/>
            <a:ext cx="2241384" cy="6210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カエサル</a:t>
            </a:r>
          </a:p>
        </p:txBody>
      </p:sp>
      <p:sp>
        <p:nvSpPr>
          <p:cNvPr id="4" name="四角形吹き出し 3"/>
          <p:cNvSpPr/>
          <p:nvPr/>
        </p:nvSpPr>
        <p:spPr>
          <a:xfrm>
            <a:off x="2594310" y="577514"/>
            <a:ext cx="3148764" cy="1156915"/>
          </a:xfrm>
          <a:prstGeom prst="wedgeRectCallout">
            <a:avLst>
              <a:gd name="adj1" fmla="val -62613"/>
              <a:gd name="adj2" fmla="val -1706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元老院に対して優位に立ちたい</a:t>
            </a:r>
            <a:endParaRPr kumimoji="1" lang="ja-JP" altLang="en-US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929EB8F-37E2-4871-96F2-FDD59AB3774D}"/>
              </a:ext>
            </a:extLst>
          </p:cNvPr>
          <p:cNvSpPr txBox="1"/>
          <p:nvPr/>
        </p:nvSpPr>
        <p:spPr>
          <a:xfrm>
            <a:off x="352925" y="3658287"/>
            <a:ext cx="301591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ポンペイウス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929EB8F-37E2-4871-96F2-FDD59AB3774D}"/>
              </a:ext>
            </a:extLst>
          </p:cNvPr>
          <p:cNvSpPr txBox="1"/>
          <p:nvPr/>
        </p:nvSpPr>
        <p:spPr>
          <a:xfrm>
            <a:off x="352925" y="5524935"/>
            <a:ext cx="260071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クラッスス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78" y="4414492"/>
            <a:ext cx="1099011" cy="1037192"/>
          </a:xfrm>
          <a:prstGeom prst="rect">
            <a:avLst/>
          </a:prstGeom>
        </p:spPr>
      </p:pic>
      <p:sp>
        <p:nvSpPr>
          <p:cNvPr id="16" name="下矢印 15"/>
          <p:cNvSpPr/>
          <p:nvPr/>
        </p:nvSpPr>
        <p:spPr>
          <a:xfrm>
            <a:off x="979962" y="2669418"/>
            <a:ext cx="987311" cy="68082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04636" y="2686665"/>
            <a:ext cx="1187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説得</a:t>
            </a:r>
          </a:p>
        </p:txBody>
      </p:sp>
      <p:sp>
        <p:nvSpPr>
          <p:cNvPr id="19" name="右矢印 18"/>
          <p:cNvSpPr/>
          <p:nvPr/>
        </p:nvSpPr>
        <p:spPr>
          <a:xfrm>
            <a:off x="5951059" y="2849025"/>
            <a:ext cx="513910" cy="119125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359772" y="4609922"/>
            <a:ext cx="1187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不仲</a:t>
            </a:r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3458062" y="1828482"/>
            <a:ext cx="1071813" cy="2214355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3755343" y="2050754"/>
            <a:ext cx="1876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取り込みたい</a:t>
            </a:r>
          </a:p>
        </p:txBody>
      </p:sp>
      <p:sp>
        <p:nvSpPr>
          <p:cNvPr id="28" name="右大かっこ 27"/>
          <p:cNvSpPr/>
          <p:nvPr/>
        </p:nvSpPr>
        <p:spPr>
          <a:xfrm>
            <a:off x="3593910" y="4042837"/>
            <a:ext cx="577441" cy="1922043"/>
          </a:xfrm>
          <a:prstGeom prst="rightBracket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296157" y="4060885"/>
            <a:ext cx="633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実力者</a:t>
            </a:r>
          </a:p>
        </p:txBody>
      </p:sp>
      <p:sp>
        <p:nvSpPr>
          <p:cNvPr id="32" name="正方形/長方形 31"/>
          <p:cNvSpPr/>
          <p:nvPr/>
        </p:nvSpPr>
        <p:spPr>
          <a:xfrm>
            <a:off x="6513095" y="246245"/>
            <a:ext cx="5594192" cy="641335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337" y="1331116"/>
            <a:ext cx="1756204" cy="1519342"/>
          </a:xfrm>
          <a:prstGeom prst="rect">
            <a:avLst/>
          </a:prstGeom>
        </p:spPr>
      </p:pic>
      <p:sp>
        <p:nvSpPr>
          <p:cNvPr id="34" name="正方形/長方形 33"/>
          <p:cNvSpPr/>
          <p:nvPr/>
        </p:nvSpPr>
        <p:spPr>
          <a:xfrm>
            <a:off x="6587086" y="330110"/>
            <a:ext cx="4142509" cy="7176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第１回</a:t>
            </a:r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三頭政治</a:t>
            </a:r>
            <a:endParaRPr kumimoji="1" lang="ja-JP" altLang="en-US" sz="4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8428462" y="1227642"/>
            <a:ext cx="2593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カエサル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428461" y="1727588"/>
            <a:ext cx="355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ポンペイウス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8428460" y="2243571"/>
            <a:ext cx="3105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クラッスス</a:t>
            </a:r>
          </a:p>
        </p:txBody>
      </p:sp>
      <p:sp>
        <p:nvSpPr>
          <p:cNvPr id="38" name="上矢印吹き出し 37"/>
          <p:cNvSpPr/>
          <p:nvPr/>
        </p:nvSpPr>
        <p:spPr>
          <a:xfrm>
            <a:off x="6689558" y="2909432"/>
            <a:ext cx="5326950" cy="1170983"/>
          </a:xfrm>
          <a:prstGeom prst="up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対元老院・閥族派同盟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513095" y="4304618"/>
            <a:ext cx="391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・私的な政治同盟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513095" y="5017186"/>
            <a:ext cx="5470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・元老院をしのぐ影響力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9794" y="5598845"/>
            <a:ext cx="1803658" cy="9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65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2">
            <a:extLst>
              <a:ext uri="{FF2B5EF4-FFF2-40B4-BE49-F238E27FC236}">
                <a16:creationId xmlns:a16="http://schemas.microsoft.com/office/drawing/2014/main" id="{9E906B73-1BD3-3F47-8CA9-3E4AFCCCD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1" y="855230"/>
            <a:ext cx="6554229" cy="559369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600" y="2898291"/>
            <a:ext cx="1323802" cy="1528494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958405" y="4285127"/>
            <a:ext cx="2074192" cy="5970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カエサル</a:t>
            </a:r>
          </a:p>
        </p:txBody>
      </p:sp>
      <p:sp>
        <p:nvSpPr>
          <p:cNvPr id="9" name="四角形吹き出し 8"/>
          <p:cNvSpPr/>
          <p:nvPr/>
        </p:nvSpPr>
        <p:spPr>
          <a:xfrm>
            <a:off x="2086582" y="976157"/>
            <a:ext cx="3483564" cy="591044"/>
          </a:xfrm>
          <a:prstGeom prst="wedgeRectCallout">
            <a:avLst>
              <a:gd name="adj1" fmla="val -39943"/>
              <a:gd name="adj2" fmla="val 9347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現在のフランス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762" y="2421795"/>
            <a:ext cx="1297354" cy="1216508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107371" y="137604"/>
            <a:ext cx="3229387" cy="7176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ガリア遠征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248450" y="1846548"/>
            <a:ext cx="1711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ガリア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四角形吹き出し 16"/>
          <p:cNvSpPr/>
          <p:nvPr/>
        </p:nvSpPr>
        <p:spPr>
          <a:xfrm>
            <a:off x="247778" y="3943835"/>
            <a:ext cx="2948572" cy="1723422"/>
          </a:xfrm>
          <a:prstGeom prst="wedgeRectCallout">
            <a:avLst>
              <a:gd name="adj1" fmla="val -5578"/>
              <a:gd name="adj2" fmla="val -73397"/>
            </a:avLst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ガリア人、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ゲルマン人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の反乱・侵入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6833937" y="827558"/>
            <a:ext cx="5229725" cy="7396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コンスルとして自ら出陣</a:t>
            </a:r>
          </a:p>
        </p:txBody>
      </p:sp>
      <p:sp>
        <p:nvSpPr>
          <p:cNvPr id="21" name="下矢印 20"/>
          <p:cNvSpPr/>
          <p:nvPr/>
        </p:nvSpPr>
        <p:spPr>
          <a:xfrm>
            <a:off x="8887325" y="1669576"/>
            <a:ext cx="1122947" cy="35394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6833937" y="2111665"/>
            <a:ext cx="5229725" cy="7396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ガリア平定に成功</a:t>
            </a: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5160" y="1669576"/>
            <a:ext cx="1164808" cy="1271277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2850" y="2954037"/>
            <a:ext cx="1374054" cy="901722"/>
          </a:xfrm>
          <a:prstGeom prst="rect">
            <a:avLst/>
          </a:prstGeom>
        </p:spPr>
      </p:pic>
      <p:sp>
        <p:nvSpPr>
          <p:cNvPr id="25" name="下矢印 24"/>
          <p:cNvSpPr/>
          <p:nvPr/>
        </p:nvSpPr>
        <p:spPr>
          <a:xfrm>
            <a:off x="8887325" y="2954037"/>
            <a:ext cx="1122947" cy="35394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6833937" y="3395772"/>
            <a:ext cx="5229725" cy="7396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人気・名声ともに上昇</a:t>
            </a: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0109" y="4135415"/>
            <a:ext cx="1353553" cy="1005894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6940" y="4164902"/>
            <a:ext cx="1803658" cy="946920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7852530" y="5374869"/>
            <a:ext cx="4315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※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著書</a:t>
            </a:r>
            <a:r>
              <a:rPr lang="en-US" altLang="ja-JP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ガリア戦記</a:t>
            </a:r>
            <a:r>
              <a:rPr lang="en-US" altLang="ja-JP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endParaRPr kumimoji="1" lang="ja-JP" altLang="en-US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7304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/>
        </p:nvSpPr>
        <p:spPr>
          <a:xfrm>
            <a:off x="6602075" y="244115"/>
            <a:ext cx="5365336" cy="6413359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37346" y="244115"/>
            <a:ext cx="5140507" cy="6413359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20" y="3929811"/>
            <a:ext cx="1153286" cy="215064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16" y="379728"/>
            <a:ext cx="1570799" cy="174776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411202" y="1912554"/>
            <a:ext cx="2546925" cy="6375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クラッスス</a:t>
            </a:r>
          </a:p>
        </p:txBody>
      </p:sp>
      <p:sp>
        <p:nvSpPr>
          <p:cNvPr id="4" name="四角形吹き出し 3"/>
          <p:cNvSpPr/>
          <p:nvPr/>
        </p:nvSpPr>
        <p:spPr>
          <a:xfrm>
            <a:off x="2566015" y="657256"/>
            <a:ext cx="2519332" cy="1103048"/>
          </a:xfrm>
          <a:prstGeom prst="wedgeRectCallout">
            <a:avLst>
              <a:gd name="adj1" fmla="val -62379"/>
              <a:gd name="adj2" fmla="val -212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私だけ功績が薄い</a:t>
            </a:r>
          </a:p>
        </p:txBody>
      </p:sp>
      <p:sp>
        <p:nvSpPr>
          <p:cNvPr id="7" name="下矢印 6"/>
          <p:cNvSpPr/>
          <p:nvPr/>
        </p:nvSpPr>
        <p:spPr>
          <a:xfrm>
            <a:off x="497910" y="2800150"/>
            <a:ext cx="994611" cy="112966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92521" y="2729482"/>
            <a:ext cx="3400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パルティア遠征を強行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07152" y="5761667"/>
            <a:ext cx="2546925" cy="6375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クラッスス</a:t>
            </a:r>
          </a:p>
        </p:txBody>
      </p:sp>
      <p:sp>
        <p:nvSpPr>
          <p:cNvPr id="10" name="四角形吹き出し 9"/>
          <p:cNvSpPr/>
          <p:nvPr/>
        </p:nvSpPr>
        <p:spPr>
          <a:xfrm>
            <a:off x="2420052" y="4357668"/>
            <a:ext cx="1268049" cy="639361"/>
          </a:xfrm>
          <a:prstGeom prst="wedgeRectCallout">
            <a:avLst>
              <a:gd name="adj1" fmla="val -73120"/>
              <a:gd name="adj2" fmla="val -2504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戦死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131" y="378087"/>
            <a:ext cx="1323802" cy="1528494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6833936" y="1764923"/>
            <a:ext cx="2074192" cy="5970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カエサル</a:t>
            </a:r>
          </a:p>
        </p:txBody>
      </p:sp>
      <p:sp>
        <p:nvSpPr>
          <p:cNvPr id="15" name="四角形吹き出し 14"/>
          <p:cNvSpPr/>
          <p:nvPr/>
        </p:nvSpPr>
        <p:spPr>
          <a:xfrm>
            <a:off x="8908128" y="670172"/>
            <a:ext cx="2549929" cy="728106"/>
          </a:xfrm>
          <a:prstGeom prst="wedgeRectCallout">
            <a:avLst>
              <a:gd name="adj1" fmla="val -66141"/>
              <a:gd name="adj2" fmla="val -1547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圧倒的人気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097" y="1327304"/>
            <a:ext cx="1941288" cy="1019175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6840750" y="4082452"/>
            <a:ext cx="1789903" cy="11052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ポンペイウス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9639345" y="4304055"/>
            <a:ext cx="2103237" cy="5777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106" y="3629222"/>
            <a:ext cx="1542528" cy="1709172"/>
          </a:xfrm>
          <a:prstGeom prst="rect">
            <a:avLst/>
          </a:prstGeom>
        </p:spPr>
      </p:pic>
      <p:sp>
        <p:nvSpPr>
          <p:cNvPr id="23" name="右矢印吹き出し 22"/>
          <p:cNvSpPr/>
          <p:nvPr/>
        </p:nvSpPr>
        <p:spPr>
          <a:xfrm>
            <a:off x="5277986" y="244115"/>
            <a:ext cx="1187575" cy="6413359"/>
          </a:xfrm>
          <a:prstGeom prst="rightArrow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三頭政治のバランス崩壊</a:t>
            </a:r>
          </a:p>
        </p:txBody>
      </p:sp>
      <p:sp>
        <p:nvSpPr>
          <p:cNvPr id="24" name="四角形吹き出し 23"/>
          <p:cNvSpPr/>
          <p:nvPr/>
        </p:nvSpPr>
        <p:spPr>
          <a:xfrm>
            <a:off x="6833936" y="5628779"/>
            <a:ext cx="2549929" cy="728106"/>
          </a:xfrm>
          <a:prstGeom prst="wedgeRectCallout">
            <a:avLst>
              <a:gd name="adj1" fmla="val -24619"/>
              <a:gd name="adj2" fmla="val -10139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独裁を画策</a:t>
            </a:r>
          </a:p>
        </p:txBody>
      </p:sp>
      <p:sp>
        <p:nvSpPr>
          <p:cNvPr id="25" name="上矢印 24"/>
          <p:cNvSpPr/>
          <p:nvPr/>
        </p:nvSpPr>
        <p:spPr>
          <a:xfrm>
            <a:off x="7209131" y="2427548"/>
            <a:ext cx="1219200" cy="1567831"/>
          </a:xfrm>
          <a:prstGeom prst="up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警戒</a:t>
            </a:r>
          </a:p>
        </p:txBody>
      </p:sp>
    </p:spTree>
    <p:extLst>
      <p:ext uri="{BB962C8B-B14F-4D97-AF65-F5344CB8AC3E}">
        <p14:creationId xmlns:p14="http://schemas.microsoft.com/office/powerpoint/2010/main" val="1884539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51" y="647160"/>
            <a:ext cx="1851861" cy="2138204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252407" y="2387076"/>
            <a:ext cx="2373550" cy="7965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カエサル</a:t>
            </a:r>
          </a:p>
        </p:txBody>
      </p:sp>
      <p:sp>
        <p:nvSpPr>
          <p:cNvPr id="3" name="四角形吹き出し 2"/>
          <p:cNvSpPr/>
          <p:nvPr/>
        </p:nvSpPr>
        <p:spPr>
          <a:xfrm>
            <a:off x="2306746" y="223792"/>
            <a:ext cx="3548647" cy="1085456"/>
          </a:xfrm>
          <a:prstGeom prst="wedgeRectCallout">
            <a:avLst>
              <a:gd name="adj1" fmla="val -58150"/>
              <a:gd name="adj2" fmla="val 2535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こうなったら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やるしかない！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6575411" y="4588224"/>
            <a:ext cx="5616590" cy="2269775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 rot="3258461">
            <a:off x="5172182" y="-3023702"/>
            <a:ext cx="1027708" cy="12936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kumimoji="1"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kumimoji="1"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kumimoji="1"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kumimoji="1"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kumimoji="1"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ル</a:t>
            </a:r>
            <a:endParaRPr kumimoji="1"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ビコン</a:t>
            </a:r>
            <a:endParaRPr kumimoji="1"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川</a:t>
            </a:r>
          </a:p>
        </p:txBody>
      </p:sp>
      <p:sp>
        <p:nvSpPr>
          <p:cNvPr id="16" name="四角形吹き出し 15"/>
          <p:cNvSpPr/>
          <p:nvPr/>
        </p:nvSpPr>
        <p:spPr>
          <a:xfrm>
            <a:off x="9011817" y="3142119"/>
            <a:ext cx="2585204" cy="1287396"/>
          </a:xfrm>
          <a:prstGeom prst="wedgeRectCallout">
            <a:avLst>
              <a:gd name="adj1" fmla="val -34810"/>
              <a:gd name="adj2" fmla="val 7833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武装を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解除せよ！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9345675" y="1345631"/>
            <a:ext cx="2655768" cy="741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イタリア</a:t>
            </a:r>
          </a:p>
        </p:txBody>
      </p:sp>
      <p:sp>
        <p:nvSpPr>
          <p:cNvPr id="17" name="四角形吹き出し 16"/>
          <p:cNvSpPr/>
          <p:nvPr/>
        </p:nvSpPr>
        <p:spPr>
          <a:xfrm>
            <a:off x="2308747" y="1442925"/>
            <a:ext cx="3423578" cy="786194"/>
          </a:xfrm>
          <a:prstGeom prst="wedgeRectCallout">
            <a:avLst>
              <a:gd name="adj1" fmla="val -61674"/>
              <a:gd name="adj2" fmla="val -2158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賽は投げられた</a:t>
            </a:r>
          </a:p>
        </p:txBody>
      </p:sp>
      <p:sp>
        <p:nvSpPr>
          <p:cNvPr id="18" name="右矢印 17"/>
          <p:cNvSpPr/>
          <p:nvPr/>
        </p:nvSpPr>
        <p:spPr>
          <a:xfrm rot="1585704">
            <a:off x="2962194" y="3043803"/>
            <a:ext cx="3786447" cy="1502678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82331" y="3023694"/>
            <a:ext cx="2423552" cy="1272365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5913759" y="308806"/>
            <a:ext cx="2275440" cy="741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ガリア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7002055" y="5358872"/>
            <a:ext cx="1789903" cy="11052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ポンペイウス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9800650" y="5580475"/>
            <a:ext cx="2103237" cy="5777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411" y="4905642"/>
            <a:ext cx="1542528" cy="170917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6ADD817-010B-4FF3-B3A4-2264B61C7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4949" y="944151"/>
            <a:ext cx="1322080" cy="14429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AD7EC8E-4D8B-42E6-87DD-85F5CAC8C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1041" y="3886032"/>
            <a:ext cx="1331148" cy="142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83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54140" y="202131"/>
            <a:ext cx="900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政敵</a:t>
            </a:r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ポンペイウス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を倒し全土平定</a:t>
            </a:r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（前</a:t>
            </a:r>
            <a:r>
              <a:rPr kumimoji="1" lang="en-US" altLang="ja-JP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46</a:t>
            </a:r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1443936"/>
            <a:ext cx="380197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カエサル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の独裁</a:t>
            </a:r>
          </a:p>
        </p:txBody>
      </p:sp>
      <p:sp>
        <p:nvSpPr>
          <p:cNvPr id="11" name="下矢印 10"/>
          <p:cNvSpPr/>
          <p:nvPr/>
        </p:nvSpPr>
        <p:spPr>
          <a:xfrm>
            <a:off x="1464308" y="859355"/>
            <a:ext cx="724088" cy="47800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" y="2120522"/>
            <a:ext cx="9885888" cy="3291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2189" y="2239287"/>
            <a:ext cx="9954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独裁官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年任期）に就任：社会の安定に寄与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168" y="1034071"/>
            <a:ext cx="940955" cy="108645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6B22007-EAA5-4650-9C14-8B11DFC5EF3F}"/>
              </a:ext>
            </a:extLst>
          </p:cNvPr>
          <p:cNvSpPr txBox="1"/>
          <p:nvPr/>
        </p:nvSpPr>
        <p:spPr>
          <a:xfrm>
            <a:off x="366943" y="2906212"/>
            <a:ext cx="467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・退役軍人に土地を分配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F28A966-3C11-411B-B416-9BFCC91FD7B5}"/>
              </a:ext>
            </a:extLst>
          </p:cNvPr>
          <p:cNvSpPr txBox="1"/>
          <p:nvPr/>
        </p:nvSpPr>
        <p:spPr>
          <a:xfrm>
            <a:off x="366942" y="3463385"/>
            <a:ext cx="5133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・貧民に安価な穀物を提供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F22432B-CD13-41B9-8F01-D6A981710E04}"/>
              </a:ext>
            </a:extLst>
          </p:cNvPr>
          <p:cNvSpPr txBox="1"/>
          <p:nvPr/>
        </p:nvSpPr>
        <p:spPr>
          <a:xfrm>
            <a:off x="366942" y="4038436"/>
            <a:ext cx="8464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・元老院を大幅に増員して新しい人材の登用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B205757-AE65-4DC1-B03B-CD763591A81C}"/>
              </a:ext>
            </a:extLst>
          </p:cNvPr>
          <p:cNvSpPr txBox="1"/>
          <p:nvPr/>
        </p:nvSpPr>
        <p:spPr>
          <a:xfrm>
            <a:off x="366941" y="4605333"/>
            <a:ext cx="8464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ユリウス暦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を制定して暦のズレを調整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左大かっこ 14">
            <a:extLst>
              <a:ext uri="{FF2B5EF4-FFF2-40B4-BE49-F238E27FC236}">
                <a16:creationId xmlns:a16="http://schemas.microsoft.com/office/drawing/2014/main" id="{8871EC92-C46D-457C-A66C-1CB45DD90027}"/>
              </a:ext>
            </a:extLst>
          </p:cNvPr>
          <p:cNvSpPr/>
          <p:nvPr/>
        </p:nvSpPr>
        <p:spPr>
          <a:xfrm>
            <a:off x="366940" y="2906212"/>
            <a:ext cx="239235" cy="2179496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1DD374B7-4D8F-45C3-A629-C1A3C6E3C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415" y="2729916"/>
            <a:ext cx="1053962" cy="78520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D7E71A7A-0EFE-4EB0-872C-F6100F8CE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377" y="3119279"/>
            <a:ext cx="792944" cy="88080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122B31CB-3A10-4025-8623-8684B8A0C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336" y="4250829"/>
            <a:ext cx="1188511" cy="1115323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3F662E-8975-49C2-B5DC-0A16CBFE9160}"/>
              </a:ext>
            </a:extLst>
          </p:cNvPr>
          <p:cNvSpPr txBox="1"/>
          <p:nvPr/>
        </p:nvSpPr>
        <p:spPr>
          <a:xfrm>
            <a:off x="72189" y="6037852"/>
            <a:ext cx="900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終身独裁官に就任</a:t>
            </a:r>
          </a:p>
        </p:txBody>
      </p:sp>
      <p:sp>
        <p:nvSpPr>
          <p:cNvPr id="30" name="下矢印 10">
            <a:extLst>
              <a:ext uri="{FF2B5EF4-FFF2-40B4-BE49-F238E27FC236}">
                <a16:creationId xmlns:a16="http://schemas.microsoft.com/office/drawing/2014/main" id="{CCA89F58-CCE8-4B31-9EA5-88AEF5CFE138}"/>
              </a:ext>
            </a:extLst>
          </p:cNvPr>
          <p:cNvSpPr/>
          <p:nvPr/>
        </p:nvSpPr>
        <p:spPr>
          <a:xfrm>
            <a:off x="1538945" y="5504882"/>
            <a:ext cx="724088" cy="47800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5988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8408</TotalTime>
  <Words>396</Words>
  <Application>Microsoft Office PowerPoint</Application>
  <PresentationFormat>ワイド画面</PresentationFormat>
  <Paragraphs>117</Paragraphs>
  <Slides>11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7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632</cp:revision>
  <dcterms:created xsi:type="dcterms:W3CDTF">2019-06-25T21:59:19Z</dcterms:created>
  <dcterms:modified xsi:type="dcterms:W3CDTF">2024-06-19T03:48:50Z</dcterms:modified>
</cp:coreProperties>
</file>