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0"/>
  </p:notesMasterIdLst>
  <p:sldIdLst>
    <p:sldId id="519" r:id="rId2"/>
    <p:sldId id="511" r:id="rId3"/>
    <p:sldId id="257" r:id="rId4"/>
    <p:sldId id="794" r:id="rId5"/>
    <p:sldId id="795" r:id="rId6"/>
    <p:sldId id="796" r:id="rId7"/>
    <p:sldId id="797" r:id="rId8"/>
    <p:sldId id="793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FE9"/>
    <a:srgbClr val="FBCEFD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1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28" y="10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758CB2CD-6123-4F4B-AC30-2A8E8E5122F8}"/>
    <pc:docChg chg="undo custSel addSld delSld modSld">
      <pc:chgData name="" userId="4df855aef7cffa4d" providerId="LiveId" clId="{758CB2CD-6123-4F4B-AC30-2A8E8E5122F8}" dt="2024-05-25T13:31:38.652" v="2449" actId="1036"/>
      <pc:docMkLst>
        <pc:docMk/>
      </pc:docMkLst>
      <pc:sldChg chg="addSp delSp modSp add delAnim modAnim">
        <pc:chgData name="" userId="4df855aef7cffa4d" providerId="LiveId" clId="{758CB2CD-6123-4F4B-AC30-2A8E8E5122F8}" dt="2024-05-25T12:30:43.549" v="269" actId="1076"/>
        <pc:sldMkLst>
          <pc:docMk/>
          <pc:sldMk cId="2023677452" sldId="257"/>
        </pc:sldMkLst>
        <pc:spChg chg="mod">
          <ac:chgData name="" userId="4df855aef7cffa4d" providerId="LiveId" clId="{758CB2CD-6123-4F4B-AC30-2A8E8E5122F8}" dt="2024-05-25T12:27:21.272" v="102" actId="14100"/>
          <ac:spMkLst>
            <pc:docMk/>
            <pc:sldMk cId="2023677452" sldId="257"/>
            <ac:spMk id="3" creationId="{2210A909-9A37-49D9-86D6-8DECF44E15A4}"/>
          </ac:spMkLst>
        </pc:spChg>
        <pc:spChg chg="mod">
          <ac:chgData name="" userId="4df855aef7cffa4d" providerId="LiveId" clId="{758CB2CD-6123-4F4B-AC30-2A8E8E5122F8}" dt="2024-05-25T12:27:16.223" v="99" actId="14100"/>
          <ac:spMkLst>
            <pc:docMk/>
            <pc:sldMk cId="2023677452" sldId="257"/>
            <ac:spMk id="5" creationId="{194F6C6F-BA10-4501-9FD5-6C377CC5EECE}"/>
          </ac:spMkLst>
        </pc:spChg>
        <pc:spChg chg="mod">
          <ac:chgData name="" userId="4df855aef7cffa4d" providerId="LiveId" clId="{758CB2CD-6123-4F4B-AC30-2A8E8E5122F8}" dt="2024-05-25T12:30:19.066" v="257" actId="14100"/>
          <ac:spMkLst>
            <pc:docMk/>
            <pc:sldMk cId="2023677452" sldId="257"/>
            <ac:spMk id="7" creationId="{BF25D3DE-7AB2-4407-8C21-9135F4EFA609}"/>
          </ac:spMkLst>
        </pc:spChg>
        <pc:spChg chg="mod">
          <ac:chgData name="" userId="4df855aef7cffa4d" providerId="LiveId" clId="{758CB2CD-6123-4F4B-AC30-2A8E8E5122F8}" dt="2024-05-25T12:27:10.528" v="97" actId="1076"/>
          <ac:spMkLst>
            <pc:docMk/>
            <pc:sldMk cId="2023677452" sldId="257"/>
            <ac:spMk id="8" creationId="{9F64EAD4-D76F-4ABD-B08D-E1C9AAF976DE}"/>
          </ac:spMkLst>
        </pc:spChg>
        <pc:spChg chg="mod">
          <ac:chgData name="" userId="4df855aef7cffa4d" providerId="LiveId" clId="{758CB2CD-6123-4F4B-AC30-2A8E8E5122F8}" dt="2024-05-25T12:27:36.543" v="106" actId="1076"/>
          <ac:spMkLst>
            <pc:docMk/>
            <pc:sldMk cId="2023677452" sldId="257"/>
            <ac:spMk id="9" creationId="{3FBFDEEE-946F-40DB-A7E5-DE148B4FFA2F}"/>
          </ac:spMkLst>
        </pc:spChg>
        <pc:spChg chg="mod">
          <ac:chgData name="" userId="4df855aef7cffa4d" providerId="LiveId" clId="{758CB2CD-6123-4F4B-AC30-2A8E8E5122F8}" dt="2024-05-25T12:27:50.901" v="109" actId="14100"/>
          <ac:spMkLst>
            <pc:docMk/>
            <pc:sldMk cId="2023677452" sldId="257"/>
            <ac:spMk id="10" creationId="{0D27DE88-6488-4606-BF00-220B8D3BD342}"/>
          </ac:spMkLst>
        </pc:spChg>
        <pc:spChg chg="del">
          <ac:chgData name="" userId="4df855aef7cffa4d" providerId="LiveId" clId="{758CB2CD-6123-4F4B-AC30-2A8E8E5122F8}" dt="2024-05-25T12:24:20.163" v="52" actId="478"/>
          <ac:spMkLst>
            <pc:docMk/>
            <pc:sldMk cId="2023677452" sldId="257"/>
            <ac:spMk id="11" creationId="{3F42BA8A-A2A9-479F-A1BB-BD5858733165}"/>
          </ac:spMkLst>
        </pc:spChg>
        <pc:spChg chg="del">
          <ac:chgData name="" userId="4df855aef7cffa4d" providerId="LiveId" clId="{758CB2CD-6123-4F4B-AC30-2A8E8E5122F8}" dt="2024-05-25T12:24:20.163" v="52" actId="478"/>
          <ac:spMkLst>
            <pc:docMk/>
            <pc:sldMk cId="2023677452" sldId="257"/>
            <ac:spMk id="12" creationId="{248BED47-654D-D253-FD65-F7AA99AE6B07}"/>
          </ac:spMkLst>
        </pc:spChg>
        <pc:spChg chg="add mod">
          <ac:chgData name="" userId="4df855aef7cffa4d" providerId="LiveId" clId="{758CB2CD-6123-4F4B-AC30-2A8E8E5122F8}" dt="2024-05-25T12:29:55.829" v="251" actId="1076"/>
          <ac:spMkLst>
            <pc:docMk/>
            <pc:sldMk cId="2023677452" sldId="257"/>
            <ac:spMk id="13" creationId="{F2016F17-3DE1-4BE9-B74A-225518EE85C2}"/>
          </ac:spMkLst>
        </pc:spChg>
        <pc:spChg chg="add mod">
          <ac:chgData name="" userId="4df855aef7cffa4d" providerId="LiveId" clId="{758CB2CD-6123-4F4B-AC30-2A8E8E5122F8}" dt="2024-05-25T12:29:58.981" v="252" actId="1076"/>
          <ac:spMkLst>
            <pc:docMk/>
            <pc:sldMk cId="2023677452" sldId="257"/>
            <ac:spMk id="14" creationId="{CC1D102E-3925-4B47-94E1-F79227D4CDEF}"/>
          </ac:spMkLst>
        </pc:spChg>
        <pc:spChg chg="add mod">
          <ac:chgData name="" userId="4df855aef7cffa4d" providerId="LiveId" clId="{758CB2CD-6123-4F4B-AC30-2A8E8E5122F8}" dt="2024-05-25T12:30:43.549" v="269" actId="1076"/>
          <ac:spMkLst>
            <pc:docMk/>
            <pc:sldMk cId="2023677452" sldId="257"/>
            <ac:spMk id="16" creationId="{46496C9B-FA94-4CB4-9039-5578ABB7353D}"/>
          </ac:spMkLst>
        </pc:spChg>
        <pc:picChg chg="mod">
          <ac:chgData name="" userId="4df855aef7cffa4d" providerId="LiveId" clId="{758CB2CD-6123-4F4B-AC30-2A8E8E5122F8}" dt="2024-05-25T12:26:55.825" v="94" actId="1076"/>
          <ac:picMkLst>
            <pc:docMk/>
            <pc:sldMk cId="2023677452" sldId="257"/>
            <ac:picMk id="2" creationId="{C842019B-7348-4965-50CB-B06603B2B9AB}"/>
          </ac:picMkLst>
        </pc:picChg>
        <pc:picChg chg="mod">
          <ac:chgData name="" userId="4df855aef7cffa4d" providerId="LiveId" clId="{758CB2CD-6123-4F4B-AC30-2A8E8E5122F8}" dt="2024-05-25T12:26:55.825" v="94" actId="1076"/>
          <ac:picMkLst>
            <pc:docMk/>
            <pc:sldMk cId="2023677452" sldId="257"/>
            <ac:picMk id="4" creationId="{F7B0725B-AC77-EEC5-DEA3-E4CE6AB3B10E}"/>
          </ac:picMkLst>
        </pc:picChg>
        <pc:picChg chg="add mod">
          <ac:chgData name="" userId="4df855aef7cffa4d" providerId="LiveId" clId="{758CB2CD-6123-4F4B-AC30-2A8E8E5122F8}" dt="2024-05-25T12:30:43.549" v="269" actId="1076"/>
          <ac:picMkLst>
            <pc:docMk/>
            <pc:sldMk cId="2023677452" sldId="257"/>
            <ac:picMk id="15" creationId="{2BA60A91-E852-4F4B-B27E-D8EE1B6D4FA3}"/>
          </ac:picMkLst>
        </pc:picChg>
        <pc:picChg chg="add mod">
          <ac:chgData name="" userId="4df855aef7cffa4d" providerId="LiveId" clId="{758CB2CD-6123-4F4B-AC30-2A8E8E5122F8}" dt="2024-05-25T12:30:43.549" v="269" actId="1076"/>
          <ac:picMkLst>
            <pc:docMk/>
            <pc:sldMk cId="2023677452" sldId="257"/>
            <ac:picMk id="17" creationId="{8C24D435-1418-4A6E-8D29-1E799D253110}"/>
          </ac:picMkLst>
        </pc:picChg>
        <pc:picChg chg="del">
          <ac:chgData name="" userId="4df855aef7cffa4d" providerId="LiveId" clId="{758CB2CD-6123-4F4B-AC30-2A8E8E5122F8}" dt="2024-05-25T12:24:21.755" v="53" actId="478"/>
          <ac:picMkLst>
            <pc:docMk/>
            <pc:sldMk cId="2023677452" sldId="257"/>
            <ac:picMk id="3074" creationId="{88CBD83D-DF50-423D-85E3-C7AB8B13EFEF}"/>
          </ac:picMkLst>
        </pc:picChg>
      </pc:sldChg>
      <pc:sldChg chg="modSp">
        <pc:chgData name="" userId="4df855aef7cffa4d" providerId="LiveId" clId="{758CB2CD-6123-4F4B-AC30-2A8E8E5122F8}" dt="2024-05-25T12:07:01.288" v="50" actId="14100"/>
        <pc:sldMkLst>
          <pc:docMk/>
          <pc:sldMk cId="4265719644" sldId="511"/>
        </pc:sldMkLst>
        <pc:spChg chg="mod">
          <ac:chgData name="" userId="4df855aef7cffa4d" providerId="LiveId" clId="{758CB2CD-6123-4F4B-AC30-2A8E8E5122F8}" dt="2024-05-25T12:06:55.006" v="48" actId="14100"/>
          <ac:spMkLst>
            <pc:docMk/>
            <pc:sldMk cId="4265719644" sldId="511"/>
            <ac:spMk id="3" creationId="{1140DEB7-E073-426C-BB8E-70D4CB672700}"/>
          </ac:spMkLst>
        </pc:spChg>
        <pc:spChg chg="mod">
          <ac:chgData name="" userId="4df855aef7cffa4d" providerId="LiveId" clId="{758CB2CD-6123-4F4B-AC30-2A8E8E5122F8}" dt="2024-05-25T12:07:01.288" v="50" actId="14100"/>
          <ac:spMkLst>
            <pc:docMk/>
            <pc:sldMk cId="4265719644" sldId="511"/>
            <ac:spMk id="7" creationId="{AAD09AF2-3EFA-B1AC-40D3-04F640207D6B}"/>
          </ac:spMkLst>
        </pc:spChg>
      </pc:sldChg>
      <pc:sldChg chg="modSp">
        <pc:chgData name="" userId="4df855aef7cffa4d" providerId="LiveId" clId="{758CB2CD-6123-4F4B-AC30-2A8E8E5122F8}" dt="2024-05-25T12:05:33.023" v="27" actId="1076"/>
        <pc:sldMkLst>
          <pc:docMk/>
          <pc:sldMk cId="849079194" sldId="519"/>
        </pc:sldMkLst>
        <pc:spChg chg="mod">
          <ac:chgData name="" userId="4df855aef7cffa4d" providerId="LiveId" clId="{758CB2CD-6123-4F4B-AC30-2A8E8E5122F8}" dt="2024-05-25T12:05:29.994" v="26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758CB2CD-6123-4F4B-AC30-2A8E8E5122F8}" dt="2024-05-25T12:04:16.571" v="16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758CB2CD-6123-4F4B-AC30-2A8E8E5122F8}" dt="2024-05-25T12:05:33.023" v="27" actId="1076"/>
          <ac:spMkLst>
            <pc:docMk/>
            <pc:sldMk cId="849079194" sldId="519"/>
            <ac:spMk id="6" creationId="{E1CB64D1-48BC-4AED-A444-CDAF33717AEA}"/>
          </ac:spMkLst>
        </pc:spChg>
      </pc:sldChg>
      <pc:sldChg chg="addSp delSp modSp">
        <pc:chgData name="" userId="4df855aef7cffa4d" providerId="LiveId" clId="{758CB2CD-6123-4F4B-AC30-2A8E8E5122F8}" dt="2024-05-25T13:31:38.652" v="2449" actId="1036"/>
        <pc:sldMkLst>
          <pc:docMk/>
          <pc:sldMk cId="980143643" sldId="793"/>
        </pc:sldMkLst>
        <pc:spChg chg="del">
          <ac:chgData name="" userId="4df855aef7cffa4d" providerId="LiveId" clId="{758CB2CD-6123-4F4B-AC30-2A8E8E5122F8}" dt="2024-05-25T12:06:20.165" v="43" actId="478"/>
          <ac:spMkLst>
            <pc:docMk/>
            <pc:sldMk cId="980143643" sldId="793"/>
            <ac:spMk id="2" creationId="{00000000-0000-0000-0000-000000000000}"/>
          </ac:spMkLst>
        </pc:spChg>
        <pc:spChg chg="mod">
          <ac:chgData name="" userId="4df855aef7cffa4d" providerId="LiveId" clId="{758CB2CD-6123-4F4B-AC30-2A8E8E5122F8}" dt="2024-05-25T12:06:30.659" v="44" actId="14100"/>
          <ac:spMkLst>
            <pc:docMk/>
            <pc:sldMk cId="980143643" sldId="793"/>
            <ac:spMk id="5" creationId="{4CC56505-077E-4FFB-EB72-F9E488F9EFF2}"/>
          </ac:spMkLst>
        </pc:spChg>
        <pc:spChg chg="del">
          <ac:chgData name="" userId="4df855aef7cffa4d" providerId="LiveId" clId="{758CB2CD-6123-4F4B-AC30-2A8E8E5122F8}" dt="2024-05-25T12:06:16.742" v="42" actId="478"/>
          <ac:spMkLst>
            <pc:docMk/>
            <pc:sldMk cId="980143643" sldId="793"/>
            <ac:spMk id="6" creationId="{E49A8126-7007-4B61-B1B1-7E44C98D495E}"/>
          </ac:spMkLst>
        </pc:spChg>
        <pc:spChg chg="del">
          <ac:chgData name="" userId="4df855aef7cffa4d" providerId="LiveId" clId="{758CB2CD-6123-4F4B-AC30-2A8E8E5122F8}" dt="2024-05-25T12:05:51.936" v="36" actId="478"/>
          <ac:spMkLst>
            <pc:docMk/>
            <pc:sldMk cId="980143643" sldId="793"/>
            <ac:spMk id="7" creationId="{E49A8126-7007-4B61-B1B1-7E44C98D495E}"/>
          </ac:spMkLst>
        </pc:spChg>
        <pc:spChg chg="mod">
          <ac:chgData name="" userId="4df855aef7cffa4d" providerId="LiveId" clId="{758CB2CD-6123-4F4B-AC30-2A8E8E5122F8}" dt="2024-05-25T13:23:11.874" v="1706" actId="14100"/>
          <ac:spMkLst>
            <pc:docMk/>
            <pc:sldMk cId="980143643" sldId="793"/>
            <ac:spMk id="8" creationId="{E49A8126-7007-4B61-B1B1-7E44C98D495E}"/>
          </ac:spMkLst>
        </pc:spChg>
        <pc:spChg chg="del">
          <ac:chgData name="" userId="4df855aef7cffa4d" providerId="LiveId" clId="{758CB2CD-6123-4F4B-AC30-2A8E8E5122F8}" dt="2024-05-25T12:06:16.742" v="42" actId="478"/>
          <ac:spMkLst>
            <pc:docMk/>
            <pc:sldMk cId="980143643" sldId="793"/>
            <ac:spMk id="9" creationId="{E49A8126-7007-4B61-B1B1-7E44C98D495E}"/>
          </ac:spMkLst>
        </pc:spChg>
        <pc:spChg chg="del">
          <ac:chgData name="" userId="4df855aef7cffa4d" providerId="LiveId" clId="{758CB2CD-6123-4F4B-AC30-2A8E8E5122F8}" dt="2024-05-25T12:06:16.742" v="42" actId="478"/>
          <ac:spMkLst>
            <pc:docMk/>
            <pc:sldMk cId="980143643" sldId="793"/>
            <ac:spMk id="10" creationId="{DF98A698-7325-4C38-879B-F9ABFE89C03E}"/>
          </ac:spMkLst>
        </pc:spChg>
        <pc:spChg chg="del">
          <ac:chgData name="" userId="4df855aef7cffa4d" providerId="LiveId" clId="{758CB2CD-6123-4F4B-AC30-2A8E8E5122F8}" dt="2024-05-25T12:06:16.742" v="42" actId="478"/>
          <ac:spMkLst>
            <pc:docMk/>
            <pc:sldMk cId="980143643" sldId="793"/>
            <ac:spMk id="11" creationId="{E49A8126-7007-4B61-B1B1-7E44C98D495E}"/>
          </ac:spMkLst>
        </pc:spChg>
        <pc:spChg chg="del">
          <ac:chgData name="" userId="4df855aef7cffa4d" providerId="LiveId" clId="{758CB2CD-6123-4F4B-AC30-2A8E8E5122F8}" dt="2024-05-25T12:06:16.742" v="42" actId="478"/>
          <ac:spMkLst>
            <pc:docMk/>
            <pc:sldMk cId="980143643" sldId="793"/>
            <ac:spMk id="12" creationId="{DF98A698-7325-4C38-879B-F9ABFE89C03E}"/>
          </ac:spMkLst>
        </pc:spChg>
        <pc:spChg chg="mod">
          <ac:chgData name="" userId="4df855aef7cffa4d" providerId="LiveId" clId="{758CB2CD-6123-4F4B-AC30-2A8E8E5122F8}" dt="2024-05-25T12:06:04.645" v="40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758CB2CD-6123-4F4B-AC30-2A8E8E5122F8}" dt="2024-05-25T12:06:16.742" v="42" actId="478"/>
          <ac:spMkLst>
            <pc:docMk/>
            <pc:sldMk cId="980143643" sldId="793"/>
            <ac:spMk id="14" creationId="{E49A8126-7007-4B61-B1B1-7E44C98D495E}"/>
          </ac:spMkLst>
        </pc:spChg>
        <pc:spChg chg="del">
          <ac:chgData name="" userId="4df855aef7cffa4d" providerId="LiveId" clId="{758CB2CD-6123-4F4B-AC30-2A8E8E5122F8}" dt="2024-05-25T12:06:16.742" v="42" actId="478"/>
          <ac:spMkLst>
            <pc:docMk/>
            <pc:sldMk cId="980143643" sldId="793"/>
            <ac:spMk id="15" creationId="{E49A8126-7007-4B61-B1B1-7E44C98D495E}"/>
          </ac:spMkLst>
        </pc:spChg>
        <pc:spChg chg="del">
          <ac:chgData name="" userId="4df855aef7cffa4d" providerId="LiveId" clId="{758CB2CD-6123-4F4B-AC30-2A8E8E5122F8}" dt="2024-05-25T12:06:16.742" v="42" actId="478"/>
          <ac:spMkLst>
            <pc:docMk/>
            <pc:sldMk cId="980143643" sldId="793"/>
            <ac:spMk id="16" creationId="{E49A8126-7007-4B61-B1B1-7E44C98D495E}"/>
          </ac:spMkLst>
        </pc:spChg>
        <pc:spChg chg="mod">
          <ac:chgData name="" userId="4df855aef7cffa4d" providerId="LiveId" clId="{758CB2CD-6123-4F4B-AC30-2A8E8E5122F8}" dt="2024-05-25T13:22:47.681" v="1666" actId="207"/>
          <ac:spMkLst>
            <pc:docMk/>
            <pc:sldMk cId="980143643" sldId="793"/>
            <ac:spMk id="17" creationId="{DF98A698-7325-4C38-879B-F9ABFE89C03E}"/>
          </ac:spMkLst>
        </pc:spChg>
        <pc:spChg chg="del">
          <ac:chgData name="" userId="4df855aef7cffa4d" providerId="LiveId" clId="{758CB2CD-6123-4F4B-AC30-2A8E8E5122F8}" dt="2024-05-25T12:06:16.742" v="42" actId="478"/>
          <ac:spMkLst>
            <pc:docMk/>
            <pc:sldMk cId="980143643" sldId="793"/>
            <ac:spMk id="18" creationId="{E49A8126-7007-4B61-B1B1-7E44C98D495E}"/>
          </ac:spMkLst>
        </pc:spChg>
        <pc:spChg chg="del">
          <ac:chgData name="" userId="4df855aef7cffa4d" providerId="LiveId" clId="{758CB2CD-6123-4F4B-AC30-2A8E8E5122F8}" dt="2024-05-25T12:06:16.742" v="42" actId="478"/>
          <ac:spMkLst>
            <pc:docMk/>
            <pc:sldMk cId="980143643" sldId="793"/>
            <ac:spMk id="19" creationId="{E49A8126-7007-4B61-B1B1-7E44C98D495E}"/>
          </ac:spMkLst>
        </pc:spChg>
        <pc:spChg chg="del">
          <ac:chgData name="" userId="4df855aef7cffa4d" providerId="LiveId" clId="{758CB2CD-6123-4F4B-AC30-2A8E8E5122F8}" dt="2024-05-25T12:06:20.165" v="43" actId="478"/>
          <ac:spMkLst>
            <pc:docMk/>
            <pc:sldMk cId="980143643" sldId="793"/>
            <ac:spMk id="20" creationId="{00000000-0000-0000-0000-000000000000}"/>
          </ac:spMkLst>
        </pc:spChg>
        <pc:spChg chg="add mod">
          <ac:chgData name="" userId="4df855aef7cffa4d" providerId="LiveId" clId="{758CB2CD-6123-4F4B-AC30-2A8E8E5122F8}" dt="2024-05-25T13:25:22.271" v="1888" actId="14100"/>
          <ac:spMkLst>
            <pc:docMk/>
            <pc:sldMk cId="980143643" sldId="793"/>
            <ac:spMk id="21" creationId="{0B8FD390-2714-46B0-AABF-83D6B262649F}"/>
          </ac:spMkLst>
        </pc:spChg>
        <pc:spChg chg="add mod">
          <ac:chgData name="" userId="4df855aef7cffa4d" providerId="LiveId" clId="{758CB2CD-6123-4F4B-AC30-2A8E8E5122F8}" dt="2024-05-25T13:26:12.469" v="1933" actId="1076"/>
          <ac:spMkLst>
            <pc:docMk/>
            <pc:sldMk cId="980143643" sldId="793"/>
            <ac:spMk id="22" creationId="{C45D194F-238F-46D9-80BC-498592845E6F}"/>
          </ac:spMkLst>
        </pc:spChg>
        <pc:spChg chg="add del mod">
          <ac:chgData name="" userId="4df855aef7cffa4d" providerId="LiveId" clId="{758CB2CD-6123-4F4B-AC30-2A8E8E5122F8}" dt="2024-05-25T13:24:53.470" v="1833" actId="478"/>
          <ac:spMkLst>
            <pc:docMk/>
            <pc:sldMk cId="980143643" sldId="793"/>
            <ac:spMk id="23" creationId="{2C0311A5-D089-4B3E-8459-FC6BD858DE2A}"/>
          </ac:spMkLst>
        </pc:spChg>
        <pc:spChg chg="add mod">
          <ac:chgData name="" userId="4df855aef7cffa4d" providerId="LiveId" clId="{758CB2CD-6123-4F4B-AC30-2A8E8E5122F8}" dt="2024-05-25T13:25:41.280" v="1912" actId="207"/>
          <ac:spMkLst>
            <pc:docMk/>
            <pc:sldMk cId="980143643" sldId="793"/>
            <ac:spMk id="24" creationId="{9C053BB0-2550-490B-8D1C-F637485C76D7}"/>
          </ac:spMkLst>
        </pc:spChg>
        <pc:spChg chg="add mod">
          <ac:chgData name="" userId="4df855aef7cffa4d" providerId="LiveId" clId="{758CB2CD-6123-4F4B-AC30-2A8E8E5122F8}" dt="2024-05-25T13:26:56.074" v="2026" actId="20577"/>
          <ac:spMkLst>
            <pc:docMk/>
            <pc:sldMk cId="980143643" sldId="793"/>
            <ac:spMk id="25" creationId="{C59A653E-6079-404C-9478-4CE9A1F8F228}"/>
          </ac:spMkLst>
        </pc:spChg>
        <pc:spChg chg="add mod">
          <ac:chgData name="" userId="4df855aef7cffa4d" providerId="LiveId" clId="{758CB2CD-6123-4F4B-AC30-2A8E8E5122F8}" dt="2024-05-25T13:27:53.895" v="2116" actId="207"/>
          <ac:spMkLst>
            <pc:docMk/>
            <pc:sldMk cId="980143643" sldId="793"/>
            <ac:spMk id="26" creationId="{F3EDC147-B4C3-4281-B375-ABDDC95C023D}"/>
          </ac:spMkLst>
        </pc:spChg>
        <pc:spChg chg="add mod">
          <ac:chgData name="" userId="4df855aef7cffa4d" providerId="LiveId" clId="{758CB2CD-6123-4F4B-AC30-2A8E8E5122F8}" dt="2024-05-25T13:30:31.425" v="2431" actId="1038"/>
          <ac:spMkLst>
            <pc:docMk/>
            <pc:sldMk cId="980143643" sldId="793"/>
            <ac:spMk id="27" creationId="{76BFE322-09A2-4E8C-9DE2-770A599D9DA4}"/>
          </ac:spMkLst>
        </pc:spChg>
        <pc:spChg chg="add mod">
          <ac:chgData name="" userId="4df855aef7cffa4d" providerId="LiveId" clId="{758CB2CD-6123-4F4B-AC30-2A8E8E5122F8}" dt="2024-05-25T13:31:30.479" v="2445" actId="1076"/>
          <ac:spMkLst>
            <pc:docMk/>
            <pc:sldMk cId="980143643" sldId="793"/>
            <ac:spMk id="28" creationId="{32EB09C0-1BD8-4EA0-A70C-DCCA8037A4A2}"/>
          </ac:spMkLst>
        </pc:spChg>
        <pc:spChg chg="add del mod">
          <ac:chgData name="" userId="4df855aef7cffa4d" providerId="LiveId" clId="{758CB2CD-6123-4F4B-AC30-2A8E8E5122F8}" dt="2024-05-25T13:31:18.611" v="2441" actId="11529"/>
          <ac:spMkLst>
            <pc:docMk/>
            <pc:sldMk cId="980143643" sldId="793"/>
            <ac:spMk id="32" creationId="{3F2347CA-AA51-4D78-9DD8-E4E7267135B1}"/>
          </ac:spMkLst>
        </pc:spChg>
        <pc:spChg chg="add mod">
          <ac:chgData name="" userId="4df855aef7cffa4d" providerId="LiveId" clId="{758CB2CD-6123-4F4B-AC30-2A8E8E5122F8}" dt="2024-05-25T13:31:38.652" v="2449" actId="1036"/>
          <ac:spMkLst>
            <pc:docMk/>
            <pc:sldMk cId="980143643" sldId="793"/>
            <ac:spMk id="33" creationId="{DE82730E-C0B5-4F74-AB4A-A2B54087F566}"/>
          </ac:spMkLst>
        </pc:spChg>
        <pc:cxnChg chg="add mod">
          <ac:chgData name="" userId="4df855aef7cffa4d" providerId="LiveId" clId="{758CB2CD-6123-4F4B-AC30-2A8E8E5122F8}" dt="2024-05-25T13:31:03.976" v="2437" actId="1076"/>
          <ac:cxnSpMkLst>
            <pc:docMk/>
            <pc:sldMk cId="980143643" sldId="793"/>
            <ac:cxnSpMk id="4" creationId="{F71B2E28-EF19-43F6-BAA8-EB19943DD679}"/>
          </ac:cxnSpMkLst>
        </pc:cxnChg>
      </pc:sldChg>
      <pc:sldChg chg="addSp delSp modSp add">
        <pc:chgData name="" userId="4df855aef7cffa4d" providerId="LiveId" clId="{758CB2CD-6123-4F4B-AC30-2A8E8E5122F8}" dt="2024-05-25T12:36:06.022" v="310" actId="1076"/>
        <pc:sldMkLst>
          <pc:docMk/>
          <pc:sldMk cId="2761558254" sldId="794"/>
        </pc:sldMkLst>
        <pc:spChg chg="add mod">
          <ac:chgData name="" userId="4df855aef7cffa4d" providerId="LiveId" clId="{758CB2CD-6123-4F4B-AC30-2A8E8E5122F8}" dt="2024-05-25T12:34:43.121" v="284" actId="1076"/>
          <ac:spMkLst>
            <pc:docMk/>
            <pc:sldMk cId="2761558254" sldId="794"/>
            <ac:spMk id="3" creationId="{78A44231-F600-4F93-883A-82FD97F4CAF9}"/>
          </ac:spMkLst>
        </pc:spChg>
        <pc:spChg chg="add del mod">
          <ac:chgData name="" userId="4df855aef7cffa4d" providerId="LiveId" clId="{758CB2CD-6123-4F4B-AC30-2A8E8E5122F8}" dt="2024-05-25T12:34:59.800" v="286" actId="478"/>
          <ac:spMkLst>
            <pc:docMk/>
            <pc:sldMk cId="2761558254" sldId="794"/>
            <ac:spMk id="4" creationId="{5E5EED77-DD15-4137-BFB7-31E55A380599}"/>
          </ac:spMkLst>
        </pc:spChg>
        <pc:spChg chg="add mod">
          <ac:chgData name="" userId="4df855aef7cffa4d" providerId="LiveId" clId="{758CB2CD-6123-4F4B-AC30-2A8E8E5122F8}" dt="2024-05-25T12:36:06.022" v="310" actId="1076"/>
          <ac:spMkLst>
            <pc:docMk/>
            <pc:sldMk cId="2761558254" sldId="794"/>
            <ac:spMk id="5" creationId="{E3A9D257-C351-4CD3-829E-B95B6720E3AA}"/>
          </ac:spMkLst>
        </pc:spChg>
        <pc:picChg chg="add">
          <ac:chgData name="" userId="4df855aef7cffa4d" providerId="LiveId" clId="{758CB2CD-6123-4F4B-AC30-2A8E8E5122F8}" dt="2024-05-25T12:34:08.419" v="270"/>
          <ac:picMkLst>
            <pc:docMk/>
            <pc:sldMk cId="2761558254" sldId="794"/>
            <ac:picMk id="2" creationId="{FB7DADD3-24E8-451B-8846-74B6184E0F14}"/>
          </ac:picMkLst>
        </pc:picChg>
      </pc:sldChg>
      <pc:sldChg chg="addSp delSp modSp add">
        <pc:chgData name="" userId="4df855aef7cffa4d" providerId="LiveId" clId="{758CB2CD-6123-4F4B-AC30-2A8E8E5122F8}" dt="2024-05-25T12:54:05.794" v="684" actId="1076"/>
        <pc:sldMkLst>
          <pc:docMk/>
          <pc:sldMk cId="2540395680" sldId="795"/>
        </pc:sldMkLst>
        <pc:spChg chg="add mod">
          <ac:chgData name="" userId="4df855aef7cffa4d" providerId="LiveId" clId="{758CB2CD-6123-4F4B-AC30-2A8E8E5122F8}" dt="2024-05-25T12:53:23.089" v="635" actId="14100"/>
          <ac:spMkLst>
            <pc:docMk/>
            <pc:sldMk cId="2540395680" sldId="795"/>
            <ac:spMk id="3" creationId="{E8F1DDEA-841B-45CF-8558-7977DABD28B0}"/>
          </ac:spMkLst>
        </pc:spChg>
        <pc:spChg chg="add mod ord">
          <ac:chgData name="" userId="4df855aef7cffa4d" providerId="LiveId" clId="{758CB2CD-6123-4F4B-AC30-2A8E8E5122F8}" dt="2024-05-25T12:53:19.196" v="634" actId="1076"/>
          <ac:spMkLst>
            <pc:docMk/>
            <pc:sldMk cId="2540395680" sldId="795"/>
            <ac:spMk id="4" creationId="{B2B11358-4914-4C09-B563-947147BFA9CC}"/>
          </ac:spMkLst>
        </pc:spChg>
        <pc:spChg chg="add mod">
          <ac:chgData name="" userId="4df855aef7cffa4d" providerId="LiveId" clId="{758CB2CD-6123-4F4B-AC30-2A8E8E5122F8}" dt="2024-05-25T12:53:19.196" v="634" actId="1076"/>
          <ac:spMkLst>
            <pc:docMk/>
            <pc:sldMk cId="2540395680" sldId="795"/>
            <ac:spMk id="5" creationId="{2A32A6B0-8262-4759-B504-ADE651A85FF6}"/>
          </ac:spMkLst>
        </pc:spChg>
        <pc:spChg chg="add mod">
          <ac:chgData name="" userId="4df855aef7cffa4d" providerId="LiveId" clId="{758CB2CD-6123-4F4B-AC30-2A8E8E5122F8}" dt="2024-05-25T12:53:19.196" v="634" actId="1076"/>
          <ac:spMkLst>
            <pc:docMk/>
            <pc:sldMk cId="2540395680" sldId="795"/>
            <ac:spMk id="8" creationId="{8F7767B3-3224-48AD-A325-FF73B29CFF08}"/>
          </ac:spMkLst>
        </pc:spChg>
        <pc:spChg chg="add mod">
          <ac:chgData name="" userId="4df855aef7cffa4d" providerId="LiveId" clId="{758CB2CD-6123-4F4B-AC30-2A8E8E5122F8}" dt="2024-05-25T12:53:26.277" v="636" actId="14100"/>
          <ac:spMkLst>
            <pc:docMk/>
            <pc:sldMk cId="2540395680" sldId="795"/>
            <ac:spMk id="9" creationId="{6CDB811E-0EEC-4AE2-8C93-428BA34AFCA3}"/>
          </ac:spMkLst>
        </pc:spChg>
        <pc:spChg chg="add del mod">
          <ac:chgData name="" userId="4df855aef7cffa4d" providerId="LiveId" clId="{758CB2CD-6123-4F4B-AC30-2A8E8E5122F8}" dt="2024-05-25T12:49:52.891" v="546" actId="478"/>
          <ac:spMkLst>
            <pc:docMk/>
            <pc:sldMk cId="2540395680" sldId="795"/>
            <ac:spMk id="10" creationId="{A38F9109-E518-472F-9706-2F46DA66CEA6}"/>
          </ac:spMkLst>
        </pc:spChg>
        <pc:spChg chg="add mod">
          <ac:chgData name="" userId="4df855aef7cffa4d" providerId="LiveId" clId="{758CB2CD-6123-4F4B-AC30-2A8E8E5122F8}" dt="2024-05-25T12:53:19.196" v="634" actId="1076"/>
          <ac:spMkLst>
            <pc:docMk/>
            <pc:sldMk cId="2540395680" sldId="795"/>
            <ac:spMk id="11" creationId="{0FD5102A-4188-49F9-980F-2AC505E256FE}"/>
          </ac:spMkLst>
        </pc:spChg>
        <pc:spChg chg="add mod">
          <ac:chgData name="" userId="4df855aef7cffa4d" providerId="LiveId" clId="{758CB2CD-6123-4F4B-AC30-2A8E8E5122F8}" dt="2024-05-25T12:53:19.196" v="634" actId="1076"/>
          <ac:spMkLst>
            <pc:docMk/>
            <pc:sldMk cId="2540395680" sldId="795"/>
            <ac:spMk id="12" creationId="{DBDAD0AB-8FA9-4E6C-B877-5689975A1CC7}"/>
          </ac:spMkLst>
        </pc:spChg>
        <pc:spChg chg="add mod">
          <ac:chgData name="" userId="4df855aef7cffa4d" providerId="LiveId" clId="{758CB2CD-6123-4F4B-AC30-2A8E8E5122F8}" dt="2024-05-25T12:54:05.794" v="684" actId="1076"/>
          <ac:spMkLst>
            <pc:docMk/>
            <pc:sldMk cId="2540395680" sldId="795"/>
            <ac:spMk id="14" creationId="{368E03AA-4CD2-4111-995C-6DE253DF5AB8}"/>
          </ac:spMkLst>
        </pc:spChg>
        <pc:spChg chg="add mod">
          <ac:chgData name="" userId="4df855aef7cffa4d" providerId="LiveId" clId="{758CB2CD-6123-4F4B-AC30-2A8E8E5122F8}" dt="2024-05-25T12:53:19.196" v="634" actId="1076"/>
          <ac:spMkLst>
            <pc:docMk/>
            <pc:sldMk cId="2540395680" sldId="795"/>
            <ac:spMk id="15" creationId="{4E7BF376-E65E-41C2-92A5-C228C79765E0}"/>
          </ac:spMkLst>
        </pc:spChg>
        <pc:picChg chg="add mod">
          <ac:chgData name="" userId="4df855aef7cffa4d" providerId="LiveId" clId="{758CB2CD-6123-4F4B-AC30-2A8E8E5122F8}" dt="2024-05-25T12:49:29.975" v="523" actId="1076"/>
          <ac:picMkLst>
            <pc:docMk/>
            <pc:sldMk cId="2540395680" sldId="795"/>
            <ac:picMk id="2" creationId="{258112D4-C258-4BF3-8DBC-FCD421736B7F}"/>
          </ac:picMkLst>
        </pc:picChg>
        <pc:picChg chg="add mod">
          <ac:chgData name="" userId="4df855aef7cffa4d" providerId="LiveId" clId="{758CB2CD-6123-4F4B-AC30-2A8E8E5122F8}" dt="2024-05-25T12:53:19.196" v="634" actId="1076"/>
          <ac:picMkLst>
            <pc:docMk/>
            <pc:sldMk cId="2540395680" sldId="795"/>
            <ac:picMk id="6" creationId="{EAAF6219-D0FF-4B7F-B87B-1E78568886E5}"/>
          </ac:picMkLst>
        </pc:picChg>
        <pc:picChg chg="add mod">
          <ac:chgData name="" userId="4df855aef7cffa4d" providerId="LiveId" clId="{758CB2CD-6123-4F4B-AC30-2A8E8E5122F8}" dt="2024-05-25T12:53:19.196" v="634" actId="1076"/>
          <ac:picMkLst>
            <pc:docMk/>
            <pc:sldMk cId="2540395680" sldId="795"/>
            <ac:picMk id="7" creationId="{62E18BF7-BFCB-4222-9626-AB4754BB09F0}"/>
          </ac:picMkLst>
        </pc:picChg>
        <pc:picChg chg="add mod">
          <ac:chgData name="" userId="4df855aef7cffa4d" providerId="LiveId" clId="{758CB2CD-6123-4F4B-AC30-2A8E8E5122F8}" dt="2024-05-25T12:53:19.196" v="634" actId="1076"/>
          <ac:picMkLst>
            <pc:docMk/>
            <pc:sldMk cId="2540395680" sldId="795"/>
            <ac:picMk id="13" creationId="{3229FC0D-2103-431F-A0BD-B92F6E54DCC0}"/>
          </ac:picMkLst>
        </pc:picChg>
      </pc:sldChg>
      <pc:sldChg chg="addSp delSp modSp add delAnim modAnim">
        <pc:chgData name="" userId="4df855aef7cffa4d" providerId="LiveId" clId="{758CB2CD-6123-4F4B-AC30-2A8E8E5122F8}" dt="2024-05-25T13:04:15.924" v="978"/>
        <pc:sldMkLst>
          <pc:docMk/>
          <pc:sldMk cId="4254824145" sldId="796"/>
        </pc:sldMkLst>
        <pc:spChg chg="add mod">
          <ac:chgData name="" userId="4df855aef7cffa4d" providerId="LiveId" clId="{758CB2CD-6123-4F4B-AC30-2A8E8E5122F8}" dt="2024-05-25T13:03:49.833" v="975" actId="1076"/>
          <ac:spMkLst>
            <pc:docMk/>
            <pc:sldMk cId="4254824145" sldId="796"/>
            <ac:spMk id="2" creationId="{B0205F62-CA5D-47B7-BEB6-BAC5D65AFA37}"/>
          </ac:spMkLst>
        </pc:spChg>
        <pc:spChg chg="add del">
          <ac:chgData name="" userId="4df855aef7cffa4d" providerId="LiveId" clId="{758CB2CD-6123-4F4B-AC30-2A8E8E5122F8}" dt="2024-05-25T12:55:08.807" v="694" actId="478"/>
          <ac:spMkLst>
            <pc:docMk/>
            <pc:sldMk cId="4254824145" sldId="796"/>
            <ac:spMk id="4" creationId="{79A40F6E-C809-4820-8C66-9DC74DA35310}"/>
          </ac:spMkLst>
        </pc:spChg>
        <pc:spChg chg="add mod">
          <ac:chgData name="" userId="4df855aef7cffa4d" providerId="LiveId" clId="{758CB2CD-6123-4F4B-AC30-2A8E8E5122F8}" dt="2024-05-25T13:03:53.687" v="976" actId="1076"/>
          <ac:spMkLst>
            <pc:docMk/>
            <pc:sldMk cId="4254824145" sldId="796"/>
            <ac:spMk id="5" creationId="{9CE5B1D0-4304-4518-A2C9-316D5458CC3F}"/>
          </ac:spMkLst>
        </pc:spChg>
        <pc:spChg chg="add mod ord">
          <ac:chgData name="" userId="4df855aef7cffa4d" providerId="LiveId" clId="{758CB2CD-6123-4F4B-AC30-2A8E8E5122F8}" dt="2024-05-25T13:03:49.833" v="975" actId="1076"/>
          <ac:spMkLst>
            <pc:docMk/>
            <pc:sldMk cId="4254824145" sldId="796"/>
            <ac:spMk id="6" creationId="{F8F02094-D8FF-43BD-93F5-44F54ABA41EC}"/>
          </ac:spMkLst>
        </pc:spChg>
        <pc:spChg chg="add del mod">
          <ac:chgData name="" userId="4df855aef7cffa4d" providerId="LiveId" clId="{758CB2CD-6123-4F4B-AC30-2A8E8E5122F8}" dt="2024-05-25T13:01:52.848" v="811" actId="478"/>
          <ac:spMkLst>
            <pc:docMk/>
            <pc:sldMk cId="4254824145" sldId="796"/>
            <ac:spMk id="9" creationId="{BBD656FD-AC28-4613-9D57-86E6C1F098C1}"/>
          </ac:spMkLst>
        </pc:spChg>
        <pc:spChg chg="add mod">
          <ac:chgData name="" userId="4df855aef7cffa4d" providerId="LiveId" clId="{758CB2CD-6123-4F4B-AC30-2A8E8E5122F8}" dt="2024-05-25T13:03:49.833" v="975" actId="1076"/>
          <ac:spMkLst>
            <pc:docMk/>
            <pc:sldMk cId="4254824145" sldId="796"/>
            <ac:spMk id="10" creationId="{034B6FD6-A02E-4923-9056-0C4B2B6C519A}"/>
          </ac:spMkLst>
        </pc:spChg>
        <pc:spChg chg="add mod">
          <ac:chgData name="" userId="4df855aef7cffa4d" providerId="LiveId" clId="{758CB2CD-6123-4F4B-AC30-2A8E8E5122F8}" dt="2024-05-25T13:00:55.584" v="800" actId="1076"/>
          <ac:spMkLst>
            <pc:docMk/>
            <pc:sldMk cId="4254824145" sldId="796"/>
            <ac:spMk id="11" creationId="{33D187BB-3C61-472A-B1F5-E66249B986F5}"/>
          </ac:spMkLst>
        </pc:spChg>
        <pc:spChg chg="add del mod">
          <ac:chgData name="" userId="4df855aef7cffa4d" providerId="LiveId" clId="{758CB2CD-6123-4F4B-AC30-2A8E8E5122F8}" dt="2024-05-25T13:03:49.833" v="975" actId="1076"/>
          <ac:spMkLst>
            <pc:docMk/>
            <pc:sldMk cId="4254824145" sldId="796"/>
            <ac:spMk id="16" creationId="{D7F50294-401E-429B-B6C0-7A76C5940991}"/>
          </ac:spMkLst>
        </pc:spChg>
        <pc:spChg chg="add del">
          <ac:chgData name="" userId="4df855aef7cffa4d" providerId="LiveId" clId="{758CB2CD-6123-4F4B-AC30-2A8E8E5122F8}" dt="2024-05-25T13:04:15.924" v="978"/>
          <ac:spMkLst>
            <pc:docMk/>
            <pc:sldMk cId="4254824145" sldId="796"/>
            <ac:spMk id="17" creationId="{DC469F54-6A45-4503-A46F-62DA5E1E2AFC}"/>
          </ac:spMkLst>
        </pc:spChg>
        <pc:spChg chg="add del">
          <ac:chgData name="" userId="4df855aef7cffa4d" providerId="LiveId" clId="{758CB2CD-6123-4F4B-AC30-2A8E8E5122F8}" dt="2024-05-25T13:04:15.924" v="978"/>
          <ac:spMkLst>
            <pc:docMk/>
            <pc:sldMk cId="4254824145" sldId="796"/>
            <ac:spMk id="18" creationId="{45D384E2-4B52-41C3-9924-6AC061641D38}"/>
          </ac:spMkLst>
        </pc:spChg>
        <pc:spChg chg="add del">
          <ac:chgData name="" userId="4df855aef7cffa4d" providerId="LiveId" clId="{758CB2CD-6123-4F4B-AC30-2A8E8E5122F8}" dt="2024-05-25T13:04:15.924" v="978"/>
          <ac:spMkLst>
            <pc:docMk/>
            <pc:sldMk cId="4254824145" sldId="796"/>
            <ac:spMk id="21" creationId="{3FD2C56C-72CE-45F8-AF59-F5E6F61D81AC}"/>
          </ac:spMkLst>
        </pc:spChg>
        <pc:spChg chg="add del">
          <ac:chgData name="" userId="4df855aef7cffa4d" providerId="LiveId" clId="{758CB2CD-6123-4F4B-AC30-2A8E8E5122F8}" dt="2024-05-25T13:04:15.924" v="978"/>
          <ac:spMkLst>
            <pc:docMk/>
            <pc:sldMk cId="4254824145" sldId="796"/>
            <ac:spMk id="22" creationId="{D9548A0C-6B27-4C53-9D75-32C0322C4E48}"/>
          </ac:spMkLst>
        </pc:spChg>
        <pc:spChg chg="add del">
          <ac:chgData name="" userId="4df855aef7cffa4d" providerId="LiveId" clId="{758CB2CD-6123-4F4B-AC30-2A8E8E5122F8}" dt="2024-05-25T13:04:15.924" v="978"/>
          <ac:spMkLst>
            <pc:docMk/>
            <pc:sldMk cId="4254824145" sldId="796"/>
            <ac:spMk id="23" creationId="{029A18E6-7685-4E29-8E0C-DFE6FB1B25C1}"/>
          </ac:spMkLst>
        </pc:spChg>
        <pc:spChg chg="add del">
          <ac:chgData name="" userId="4df855aef7cffa4d" providerId="LiveId" clId="{758CB2CD-6123-4F4B-AC30-2A8E8E5122F8}" dt="2024-05-25T13:04:15.924" v="978"/>
          <ac:spMkLst>
            <pc:docMk/>
            <pc:sldMk cId="4254824145" sldId="796"/>
            <ac:spMk id="25" creationId="{414FF524-43C5-4629-970D-8DC72CBDD6DD}"/>
          </ac:spMkLst>
        </pc:spChg>
        <pc:spChg chg="add del">
          <ac:chgData name="" userId="4df855aef7cffa4d" providerId="LiveId" clId="{758CB2CD-6123-4F4B-AC30-2A8E8E5122F8}" dt="2024-05-25T13:04:15.924" v="978"/>
          <ac:spMkLst>
            <pc:docMk/>
            <pc:sldMk cId="4254824145" sldId="796"/>
            <ac:spMk id="26" creationId="{5B8126E1-C791-49EA-B171-98DC95B8E45B}"/>
          </ac:spMkLst>
        </pc:spChg>
        <pc:spChg chg="add del">
          <ac:chgData name="" userId="4df855aef7cffa4d" providerId="LiveId" clId="{758CB2CD-6123-4F4B-AC30-2A8E8E5122F8}" dt="2024-05-25T13:04:15.924" v="978"/>
          <ac:spMkLst>
            <pc:docMk/>
            <pc:sldMk cId="4254824145" sldId="796"/>
            <ac:spMk id="27" creationId="{A76EB507-929B-4B5D-9806-54FDF5C14707}"/>
          </ac:spMkLst>
        </pc:spChg>
        <pc:spChg chg="add del">
          <ac:chgData name="" userId="4df855aef7cffa4d" providerId="LiveId" clId="{758CB2CD-6123-4F4B-AC30-2A8E8E5122F8}" dt="2024-05-25T13:04:15.924" v="978"/>
          <ac:spMkLst>
            <pc:docMk/>
            <pc:sldMk cId="4254824145" sldId="796"/>
            <ac:spMk id="28" creationId="{61FCE67D-ED0F-4CE8-BA26-70493BFA99D4}"/>
          </ac:spMkLst>
        </pc:spChg>
        <pc:spChg chg="add del">
          <ac:chgData name="" userId="4df855aef7cffa4d" providerId="LiveId" clId="{758CB2CD-6123-4F4B-AC30-2A8E8E5122F8}" dt="2024-05-25T13:04:15.924" v="978"/>
          <ac:spMkLst>
            <pc:docMk/>
            <pc:sldMk cId="4254824145" sldId="796"/>
            <ac:spMk id="30" creationId="{9AC633BD-3007-46AB-A170-9FF45080F8F2}"/>
          </ac:spMkLst>
        </pc:spChg>
        <pc:grpChg chg="add mod">
          <ac:chgData name="" userId="4df855aef7cffa4d" providerId="LiveId" clId="{758CB2CD-6123-4F4B-AC30-2A8E8E5122F8}" dt="2024-05-25T13:03:49.833" v="975" actId="1076"/>
          <ac:grpSpMkLst>
            <pc:docMk/>
            <pc:sldMk cId="4254824145" sldId="796"/>
            <ac:grpSpMk id="13" creationId="{FA5BB1C7-67F9-4FCD-AD27-177B4BDC2344}"/>
          </ac:grpSpMkLst>
        </pc:grpChg>
        <pc:picChg chg="add mod">
          <ac:chgData name="" userId="4df855aef7cffa4d" providerId="LiveId" clId="{758CB2CD-6123-4F4B-AC30-2A8E8E5122F8}" dt="2024-05-25T13:03:49.833" v="975" actId="1076"/>
          <ac:picMkLst>
            <pc:docMk/>
            <pc:sldMk cId="4254824145" sldId="796"/>
            <ac:picMk id="3" creationId="{58B2D0E5-8A7D-4823-A3AC-6CBDF7945279}"/>
          </ac:picMkLst>
        </pc:picChg>
        <pc:picChg chg="add del">
          <ac:chgData name="" userId="4df855aef7cffa4d" providerId="LiveId" clId="{758CB2CD-6123-4F4B-AC30-2A8E8E5122F8}" dt="2024-05-25T13:01:52.848" v="811" actId="478"/>
          <ac:picMkLst>
            <pc:docMk/>
            <pc:sldMk cId="4254824145" sldId="796"/>
            <ac:picMk id="7" creationId="{1E14B93D-D904-4D7F-8031-BD48FA0EA5EA}"/>
          </ac:picMkLst>
        </pc:picChg>
        <pc:picChg chg="add mod">
          <ac:chgData name="" userId="4df855aef7cffa4d" providerId="LiveId" clId="{758CB2CD-6123-4F4B-AC30-2A8E8E5122F8}" dt="2024-05-25T13:01:42.032" v="809" actId="1076"/>
          <ac:picMkLst>
            <pc:docMk/>
            <pc:sldMk cId="4254824145" sldId="796"/>
            <ac:picMk id="8" creationId="{EFE5B72E-3C1F-4FB0-AC77-A8A9D7D25DCC}"/>
          </ac:picMkLst>
        </pc:picChg>
        <pc:picChg chg="add del mod">
          <ac:chgData name="" userId="4df855aef7cffa4d" providerId="LiveId" clId="{758CB2CD-6123-4F4B-AC30-2A8E8E5122F8}" dt="2024-05-25T12:59:42.768" v="766" actId="478"/>
          <ac:picMkLst>
            <pc:docMk/>
            <pc:sldMk cId="4254824145" sldId="796"/>
            <ac:picMk id="12" creationId="{3F8E17CC-ECFD-4F0D-9669-46AF4809B709}"/>
          </ac:picMkLst>
        </pc:picChg>
        <pc:picChg chg="add mod">
          <ac:chgData name="" userId="4df855aef7cffa4d" providerId="LiveId" clId="{758CB2CD-6123-4F4B-AC30-2A8E8E5122F8}" dt="2024-05-25T13:03:49.833" v="975" actId="1076"/>
          <ac:picMkLst>
            <pc:docMk/>
            <pc:sldMk cId="4254824145" sldId="796"/>
            <ac:picMk id="14" creationId="{4EF55538-4730-4753-9E68-1C8EB939BD62}"/>
          </ac:picMkLst>
        </pc:picChg>
        <pc:picChg chg="add mod">
          <ac:chgData name="" userId="4df855aef7cffa4d" providerId="LiveId" clId="{758CB2CD-6123-4F4B-AC30-2A8E8E5122F8}" dt="2024-05-25T13:03:49.833" v="975" actId="1076"/>
          <ac:picMkLst>
            <pc:docMk/>
            <pc:sldMk cId="4254824145" sldId="796"/>
            <ac:picMk id="15" creationId="{4AF6D973-3011-4F4B-A26D-D4B17A850364}"/>
          </ac:picMkLst>
        </pc:picChg>
        <pc:picChg chg="add del">
          <ac:chgData name="" userId="4df855aef7cffa4d" providerId="LiveId" clId="{758CB2CD-6123-4F4B-AC30-2A8E8E5122F8}" dt="2024-05-25T13:04:15.924" v="978"/>
          <ac:picMkLst>
            <pc:docMk/>
            <pc:sldMk cId="4254824145" sldId="796"/>
            <ac:picMk id="19" creationId="{1F9873E8-2C7E-4A16-81A0-AF311744A4D0}"/>
          </ac:picMkLst>
        </pc:picChg>
        <pc:picChg chg="add del">
          <ac:chgData name="" userId="4df855aef7cffa4d" providerId="LiveId" clId="{758CB2CD-6123-4F4B-AC30-2A8E8E5122F8}" dt="2024-05-25T13:04:15.924" v="978"/>
          <ac:picMkLst>
            <pc:docMk/>
            <pc:sldMk cId="4254824145" sldId="796"/>
            <ac:picMk id="20" creationId="{1D07A4F1-8072-4074-861F-CDFB3AF1EAA2}"/>
          </ac:picMkLst>
        </pc:picChg>
        <pc:picChg chg="add del">
          <ac:chgData name="" userId="4df855aef7cffa4d" providerId="LiveId" clId="{758CB2CD-6123-4F4B-AC30-2A8E8E5122F8}" dt="2024-05-25T13:04:15.924" v="978"/>
          <ac:picMkLst>
            <pc:docMk/>
            <pc:sldMk cId="4254824145" sldId="796"/>
            <ac:picMk id="24" creationId="{F87C12FC-73BA-4F4F-9ADC-0CE812837C1F}"/>
          </ac:picMkLst>
        </pc:picChg>
        <pc:picChg chg="add del">
          <ac:chgData name="" userId="4df855aef7cffa4d" providerId="LiveId" clId="{758CB2CD-6123-4F4B-AC30-2A8E8E5122F8}" dt="2024-05-25T13:04:15.924" v="978"/>
          <ac:picMkLst>
            <pc:docMk/>
            <pc:sldMk cId="4254824145" sldId="796"/>
            <ac:picMk id="29" creationId="{CB007E24-769D-4345-A20F-70A4538F88A4}"/>
          </ac:picMkLst>
        </pc:picChg>
      </pc:sldChg>
      <pc:sldChg chg="addSp delSp modSp add modAnim">
        <pc:chgData name="" userId="4df855aef7cffa4d" providerId="LiveId" clId="{758CB2CD-6123-4F4B-AC30-2A8E8E5122F8}" dt="2024-05-25T13:20:47.334" v="1631" actId="1076"/>
        <pc:sldMkLst>
          <pc:docMk/>
          <pc:sldMk cId="874264073" sldId="797"/>
        </pc:sldMkLst>
        <pc:spChg chg="add mod">
          <ac:chgData name="" userId="4df855aef7cffa4d" providerId="LiveId" clId="{758CB2CD-6123-4F4B-AC30-2A8E8E5122F8}" dt="2024-05-25T13:15:38.988" v="1412" actId="14100"/>
          <ac:spMkLst>
            <pc:docMk/>
            <pc:sldMk cId="874264073" sldId="797"/>
            <ac:spMk id="2" creationId="{B8F61483-FE62-467D-8F36-EAAB35C37067}"/>
          </ac:spMkLst>
        </pc:spChg>
        <pc:spChg chg="add mod">
          <ac:chgData name="" userId="4df855aef7cffa4d" providerId="LiveId" clId="{758CB2CD-6123-4F4B-AC30-2A8E8E5122F8}" dt="2024-05-25T13:05:22.655" v="1035" actId="14100"/>
          <ac:spMkLst>
            <pc:docMk/>
            <pc:sldMk cId="874264073" sldId="797"/>
            <ac:spMk id="3" creationId="{3E5AFBFF-0087-4F8E-8695-078D8F46C97E}"/>
          </ac:spMkLst>
        </pc:spChg>
        <pc:spChg chg="add del mod">
          <ac:chgData name="" userId="4df855aef7cffa4d" providerId="LiveId" clId="{758CB2CD-6123-4F4B-AC30-2A8E8E5122F8}" dt="2024-05-25T13:12:40.175" v="1296" actId="478"/>
          <ac:spMkLst>
            <pc:docMk/>
            <pc:sldMk cId="874264073" sldId="797"/>
            <ac:spMk id="6" creationId="{5F93421D-585A-449C-AFE0-FED6AEAC3824}"/>
          </ac:spMkLst>
        </pc:spChg>
        <pc:spChg chg="add del mod">
          <ac:chgData name="" userId="4df855aef7cffa4d" providerId="LiveId" clId="{758CB2CD-6123-4F4B-AC30-2A8E8E5122F8}" dt="2024-05-25T13:16:30.883" v="1421" actId="478"/>
          <ac:spMkLst>
            <pc:docMk/>
            <pc:sldMk cId="874264073" sldId="797"/>
            <ac:spMk id="7" creationId="{199DFF44-3BB6-4FED-B109-4FCC39D26F13}"/>
          </ac:spMkLst>
        </pc:spChg>
        <pc:spChg chg="add del mod">
          <ac:chgData name="" userId="4df855aef7cffa4d" providerId="LiveId" clId="{758CB2CD-6123-4F4B-AC30-2A8E8E5122F8}" dt="2024-05-25T13:05:43.203" v="1040" actId="478"/>
          <ac:spMkLst>
            <pc:docMk/>
            <pc:sldMk cId="874264073" sldId="797"/>
            <ac:spMk id="8" creationId="{3853BC4C-E998-4875-BA13-B02B20AA8815}"/>
          </ac:spMkLst>
        </pc:spChg>
        <pc:spChg chg="add del mod">
          <ac:chgData name="" userId="4df855aef7cffa4d" providerId="LiveId" clId="{758CB2CD-6123-4F4B-AC30-2A8E8E5122F8}" dt="2024-05-25T13:16:30.294" v="1420" actId="478"/>
          <ac:spMkLst>
            <pc:docMk/>
            <pc:sldMk cId="874264073" sldId="797"/>
            <ac:spMk id="10" creationId="{2C676605-54C6-466D-9A1E-244CA89F68F7}"/>
          </ac:spMkLst>
        </pc:spChg>
        <pc:spChg chg="add del">
          <ac:chgData name="" userId="4df855aef7cffa4d" providerId="LiveId" clId="{758CB2CD-6123-4F4B-AC30-2A8E8E5122F8}" dt="2024-05-25T13:04:41.063" v="1005" actId="478"/>
          <ac:spMkLst>
            <pc:docMk/>
            <pc:sldMk cId="874264073" sldId="797"/>
            <ac:spMk id="11" creationId="{B5485DCF-F964-4DCC-90FD-4A0D179D8825}"/>
          </ac:spMkLst>
        </pc:spChg>
        <pc:spChg chg="add del mod">
          <ac:chgData name="" userId="4df855aef7cffa4d" providerId="LiveId" clId="{758CB2CD-6123-4F4B-AC30-2A8E8E5122F8}" dt="2024-05-25T13:04:39.691" v="1004" actId="478"/>
          <ac:spMkLst>
            <pc:docMk/>
            <pc:sldMk cId="874264073" sldId="797"/>
            <ac:spMk id="12" creationId="{395B5B8C-88F7-4A8A-B635-DF8FA62D3D4F}"/>
          </ac:spMkLst>
        </pc:spChg>
        <pc:spChg chg="add del">
          <ac:chgData name="" userId="4df855aef7cffa4d" providerId="LiveId" clId="{758CB2CD-6123-4F4B-AC30-2A8E8E5122F8}" dt="2024-05-25T13:04:39.691" v="1004" actId="478"/>
          <ac:spMkLst>
            <pc:docMk/>
            <pc:sldMk cId="874264073" sldId="797"/>
            <ac:spMk id="13" creationId="{44D1D050-A559-4B84-BE0A-3FCD896243DF}"/>
          </ac:spMkLst>
        </pc:spChg>
        <pc:spChg chg="add del">
          <ac:chgData name="" userId="4df855aef7cffa4d" providerId="LiveId" clId="{758CB2CD-6123-4F4B-AC30-2A8E8E5122F8}" dt="2024-05-25T13:04:39.691" v="1004" actId="478"/>
          <ac:spMkLst>
            <pc:docMk/>
            <pc:sldMk cId="874264073" sldId="797"/>
            <ac:spMk id="15" creationId="{B3506B06-1AF6-4402-9177-9D489B6DC6BA}"/>
          </ac:spMkLst>
        </pc:spChg>
        <pc:spChg chg="add mod">
          <ac:chgData name="" userId="4df855aef7cffa4d" providerId="LiveId" clId="{758CB2CD-6123-4F4B-AC30-2A8E8E5122F8}" dt="2024-05-25T13:12:44.104" v="1297" actId="1076"/>
          <ac:spMkLst>
            <pc:docMk/>
            <pc:sldMk cId="874264073" sldId="797"/>
            <ac:spMk id="16" creationId="{7A1559E9-2258-40AF-BA3F-BD47C2A67651}"/>
          </ac:spMkLst>
        </pc:spChg>
        <pc:spChg chg="add mod">
          <ac:chgData name="" userId="4df855aef7cffa4d" providerId="LiveId" clId="{758CB2CD-6123-4F4B-AC30-2A8E8E5122F8}" dt="2024-05-25T13:09:46.032" v="1114" actId="1076"/>
          <ac:spMkLst>
            <pc:docMk/>
            <pc:sldMk cId="874264073" sldId="797"/>
            <ac:spMk id="17" creationId="{A1B6EE06-3A25-46C1-8AC9-1E1C48FFC85D}"/>
          </ac:spMkLst>
        </pc:spChg>
        <pc:spChg chg="add mod">
          <ac:chgData name="" userId="4df855aef7cffa4d" providerId="LiveId" clId="{758CB2CD-6123-4F4B-AC30-2A8E8E5122F8}" dt="2024-05-25T13:11:01.671" v="1192" actId="1076"/>
          <ac:spMkLst>
            <pc:docMk/>
            <pc:sldMk cId="874264073" sldId="797"/>
            <ac:spMk id="18" creationId="{FA113ACE-8627-4C4D-889C-28B6457DE211}"/>
          </ac:spMkLst>
        </pc:spChg>
        <pc:spChg chg="add del mod">
          <ac:chgData name="" userId="4df855aef7cffa4d" providerId="LiveId" clId="{758CB2CD-6123-4F4B-AC30-2A8E8E5122F8}" dt="2024-05-25T13:10:47.679" v="1170" actId="478"/>
          <ac:spMkLst>
            <pc:docMk/>
            <pc:sldMk cId="874264073" sldId="797"/>
            <ac:spMk id="19" creationId="{6CBD0EE7-04AB-47BA-B026-136C3D4B08A9}"/>
          </ac:spMkLst>
        </pc:spChg>
        <pc:spChg chg="add del mod">
          <ac:chgData name="" userId="4df855aef7cffa4d" providerId="LiveId" clId="{758CB2CD-6123-4F4B-AC30-2A8E8E5122F8}" dt="2024-05-25T13:11:59.293" v="1277" actId="478"/>
          <ac:spMkLst>
            <pc:docMk/>
            <pc:sldMk cId="874264073" sldId="797"/>
            <ac:spMk id="20" creationId="{6DB6C286-D67D-4B09-855A-9C5951631503}"/>
          </ac:spMkLst>
        </pc:spChg>
        <pc:spChg chg="add mod">
          <ac:chgData name="" userId="4df855aef7cffa4d" providerId="LiveId" clId="{758CB2CD-6123-4F4B-AC30-2A8E8E5122F8}" dt="2024-05-25T13:15:23.444" v="1410" actId="1076"/>
          <ac:spMkLst>
            <pc:docMk/>
            <pc:sldMk cId="874264073" sldId="797"/>
            <ac:spMk id="21" creationId="{D08BF8AF-20D7-4045-9498-41811DEB9ADA}"/>
          </ac:spMkLst>
        </pc:spChg>
        <pc:spChg chg="add mod">
          <ac:chgData name="" userId="4df855aef7cffa4d" providerId="LiveId" clId="{758CB2CD-6123-4F4B-AC30-2A8E8E5122F8}" dt="2024-05-25T13:18:46.932" v="1463" actId="14100"/>
          <ac:spMkLst>
            <pc:docMk/>
            <pc:sldMk cId="874264073" sldId="797"/>
            <ac:spMk id="22" creationId="{5FA091E1-7D5F-4B65-B073-C05B6EF9DEF8}"/>
          </ac:spMkLst>
        </pc:spChg>
        <pc:spChg chg="add mod">
          <ac:chgData name="" userId="4df855aef7cffa4d" providerId="LiveId" clId="{758CB2CD-6123-4F4B-AC30-2A8E8E5122F8}" dt="2024-05-25T13:18:36.316" v="1459" actId="14100"/>
          <ac:spMkLst>
            <pc:docMk/>
            <pc:sldMk cId="874264073" sldId="797"/>
            <ac:spMk id="23" creationId="{1E5D5288-8D78-465D-B156-1FEECBAFA4C2}"/>
          </ac:spMkLst>
        </pc:spChg>
        <pc:spChg chg="add mod">
          <ac:chgData name="" userId="4df855aef7cffa4d" providerId="LiveId" clId="{758CB2CD-6123-4F4B-AC30-2A8E8E5122F8}" dt="2024-05-25T13:14:34.598" v="1353" actId="1035"/>
          <ac:spMkLst>
            <pc:docMk/>
            <pc:sldMk cId="874264073" sldId="797"/>
            <ac:spMk id="24" creationId="{5EFC5797-F6EC-4337-B62B-BCEA9B036C87}"/>
          </ac:spMkLst>
        </pc:spChg>
        <pc:spChg chg="add mod">
          <ac:chgData name="" userId="4df855aef7cffa4d" providerId="LiveId" clId="{758CB2CD-6123-4F4B-AC30-2A8E8E5122F8}" dt="2024-05-25T13:14:34.598" v="1353" actId="1035"/>
          <ac:spMkLst>
            <pc:docMk/>
            <pc:sldMk cId="874264073" sldId="797"/>
            <ac:spMk id="25" creationId="{258D8EEA-B4E7-47DE-8902-3FDE568C47BB}"/>
          </ac:spMkLst>
        </pc:spChg>
        <pc:spChg chg="add mod">
          <ac:chgData name="" userId="4df855aef7cffa4d" providerId="LiveId" clId="{758CB2CD-6123-4F4B-AC30-2A8E8E5122F8}" dt="2024-05-25T13:15:29.952" v="1411" actId="1076"/>
          <ac:spMkLst>
            <pc:docMk/>
            <pc:sldMk cId="874264073" sldId="797"/>
            <ac:spMk id="26" creationId="{FCF1158C-E003-4826-9114-363BDEB844F5}"/>
          </ac:spMkLst>
        </pc:spChg>
        <pc:spChg chg="add mod">
          <ac:chgData name="" userId="4df855aef7cffa4d" providerId="LiveId" clId="{758CB2CD-6123-4F4B-AC30-2A8E8E5122F8}" dt="2024-05-25T13:20:45.159" v="1630" actId="1076"/>
          <ac:spMkLst>
            <pc:docMk/>
            <pc:sldMk cId="874264073" sldId="797"/>
            <ac:spMk id="28" creationId="{BCBCB821-E9CF-4C07-ACE7-8EB2786561E0}"/>
          </ac:spMkLst>
        </pc:spChg>
        <pc:spChg chg="add mod">
          <ac:chgData name="" userId="4df855aef7cffa4d" providerId="LiveId" clId="{758CB2CD-6123-4F4B-AC30-2A8E8E5122F8}" dt="2024-05-25T13:20:47.334" v="1631" actId="1076"/>
          <ac:spMkLst>
            <pc:docMk/>
            <pc:sldMk cId="874264073" sldId="797"/>
            <ac:spMk id="29" creationId="{6912C4F5-1F95-4A68-B6B7-EAD77EC00FFA}"/>
          </ac:spMkLst>
        </pc:spChg>
        <pc:picChg chg="add del mod">
          <ac:chgData name="" userId="4df855aef7cffa4d" providerId="LiveId" clId="{758CB2CD-6123-4F4B-AC30-2A8E8E5122F8}" dt="2024-05-25T13:16:24.174" v="1418" actId="478"/>
          <ac:picMkLst>
            <pc:docMk/>
            <pc:sldMk cId="874264073" sldId="797"/>
            <ac:picMk id="4" creationId="{6F35FE33-B7DA-46C0-B2D4-F6966E3F0F13}"/>
          </ac:picMkLst>
        </pc:picChg>
        <pc:picChg chg="add del mod">
          <ac:chgData name="" userId="4df855aef7cffa4d" providerId="LiveId" clId="{758CB2CD-6123-4F4B-AC30-2A8E8E5122F8}" dt="2024-05-25T13:16:24.174" v="1418" actId="478"/>
          <ac:picMkLst>
            <pc:docMk/>
            <pc:sldMk cId="874264073" sldId="797"/>
            <ac:picMk id="5" creationId="{9DBF36CB-F693-4CED-9C8F-217A2E2893F1}"/>
          </ac:picMkLst>
        </pc:picChg>
        <pc:picChg chg="add mod ord">
          <ac:chgData name="" userId="4df855aef7cffa4d" providerId="LiveId" clId="{758CB2CD-6123-4F4B-AC30-2A8E8E5122F8}" dt="2024-05-25T13:18:44.666" v="1462" actId="1076"/>
          <ac:picMkLst>
            <pc:docMk/>
            <pc:sldMk cId="874264073" sldId="797"/>
            <ac:picMk id="9" creationId="{0FDD574E-F840-47F3-87E9-180F47D17ECB}"/>
          </ac:picMkLst>
        </pc:picChg>
        <pc:picChg chg="add del">
          <ac:chgData name="" userId="4df855aef7cffa4d" providerId="LiveId" clId="{758CB2CD-6123-4F4B-AC30-2A8E8E5122F8}" dt="2024-05-25T13:04:39.691" v="1004" actId="478"/>
          <ac:picMkLst>
            <pc:docMk/>
            <pc:sldMk cId="874264073" sldId="797"/>
            <ac:picMk id="14" creationId="{21D011F4-6EEF-4723-8D68-DD451D87FF77}"/>
          </ac:picMkLst>
        </pc:picChg>
        <pc:picChg chg="add mod">
          <ac:chgData name="" userId="4df855aef7cffa4d" providerId="LiveId" clId="{758CB2CD-6123-4F4B-AC30-2A8E8E5122F8}" dt="2024-05-25T13:16:21.644" v="1417" actId="1076"/>
          <ac:picMkLst>
            <pc:docMk/>
            <pc:sldMk cId="874264073" sldId="797"/>
            <ac:picMk id="27" creationId="{CB1ADB27-C86E-46BA-BB8F-C6A698B07C87}"/>
          </ac:picMkLst>
        </pc:picChg>
      </pc:sldChg>
      <pc:sldChg chg="del">
        <pc:chgData name="" userId="4df855aef7cffa4d" providerId="LiveId" clId="{758CB2CD-6123-4F4B-AC30-2A8E8E5122F8}" dt="2024-05-25T12:05:37.389" v="28" actId="2696"/>
        <pc:sldMkLst>
          <pc:docMk/>
          <pc:sldMk cId="3748282826" sldId="798"/>
        </pc:sldMkLst>
      </pc:sldChg>
      <pc:sldChg chg="del">
        <pc:chgData name="" userId="4df855aef7cffa4d" providerId="LiveId" clId="{758CB2CD-6123-4F4B-AC30-2A8E8E5122F8}" dt="2024-05-25T12:05:40.974" v="35" actId="2696"/>
        <pc:sldMkLst>
          <pc:docMk/>
          <pc:sldMk cId="3118183008" sldId="802"/>
        </pc:sldMkLst>
      </pc:sldChg>
      <pc:sldChg chg="del">
        <pc:chgData name="" userId="4df855aef7cffa4d" providerId="LiveId" clId="{758CB2CD-6123-4F4B-AC30-2A8E8E5122F8}" dt="2024-05-25T12:05:37.846" v="29" actId="2696"/>
        <pc:sldMkLst>
          <pc:docMk/>
          <pc:sldMk cId="3305836551" sldId="807"/>
        </pc:sldMkLst>
      </pc:sldChg>
      <pc:sldChg chg="del">
        <pc:chgData name="" userId="4df855aef7cffa4d" providerId="LiveId" clId="{758CB2CD-6123-4F4B-AC30-2A8E8E5122F8}" dt="2024-05-25T12:05:38.306" v="30" actId="2696"/>
        <pc:sldMkLst>
          <pc:docMk/>
          <pc:sldMk cId="3213878670" sldId="808"/>
        </pc:sldMkLst>
      </pc:sldChg>
      <pc:sldChg chg="del">
        <pc:chgData name="" userId="4df855aef7cffa4d" providerId="LiveId" clId="{758CB2CD-6123-4F4B-AC30-2A8E8E5122F8}" dt="2024-05-25T12:05:38.739" v="31" actId="2696"/>
        <pc:sldMkLst>
          <pc:docMk/>
          <pc:sldMk cId="1570066375" sldId="809"/>
        </pc:sldMkLst>
      </pc:sldChg>
      <pc:sldChg chg="del">
        <pc:chgData name="" userId="4df855aef7cffa4d" providerId="LiveId" clId="{758CB2CD-6123-4F4B-AC30-2A8E8E5122F8}" dt="2024-05-25T12:05:39.258" v="32" actId="2696"/>
        <pc:sldMkLst>
          <pc:docMk/>
          <pc:sldMk cId="2623535704" sldId="810"/>
        </pc:sldMkLst>
      </pc:sldChg>
      <pc:sldChg chg="del">
        <pc:chgData name="" userId="4df855aef7cffa4d" providerId="LiveId" clId="{758CB2CD-6123-4F4B-AC30-2A8E8E5122F8}" dt="2024-05-25T12:05:39.780" v="33" actId="2696"/>
        <pc:sldMkLst>
          <pc:docMk/>
          <pc:sldMk cId="2084539920" sldId="811"/>
        </pc:sldMkLst>
      </pc:sldChg>
      <pc:sldChg chg="del">
        <pc:chgData name="" userId="4df855aef7cffa4d" providerId="LiveId" clId="{758CB2CD-6123-4F4B-AC30-2A8E8E5122F8}" dt="2024-05-25T12:05:40.344" v="34" actId="2696"/>
        <pc:sldMkLst>
          <pc:docMk/>
          <pc:sldMk cId="2797067207" sldId="81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2024/5/25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5/25/2024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5/25/2024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5/25/2024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5/25/2024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5/25/2024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5/25/2024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5/25/2024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5" y="1649673"/>
            <a:ext cx="116776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ローマ共和政①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</a:t>
            </a:r>
            <a:r>
              <a:rPr lang="ja-JP" altLang="en-US" sz="8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エトルリアとローマ）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ローマ①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5009334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ローマ初期の共和政には、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どのような特徴があったのか？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4728895" y="4271481"/>
            <a:ext cx="1028699" cy="500384"/>
          </a:xfrm>
          <a:prstGeom prst="wedgeRectCallout">
            <a:avLst>
              <a:gd name="adj1" fmla="val 29666"/>
              <a:gd name="adj2" fmla="val 780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4977482" y="4972692"/>
            <a:ext cx="2954167" cy="890183"/>
          </a:xfrm>
          <a:prstGeom prst="frame">
            <a:avLst>
              <a:gd name="adj1" fmla="val 61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10A909-9A37-49D9-86D6-8DECF44E15A4}"/>
              </a:ext>
            </a:extLst>
          </p:cNvPr>
          <p:cNvSpPr txBox="1"/>
          <p:nvPr/>
        </p:nvSpPr>
        <p:spPr>
          <a:xfrm>
            <a:off x="161676" y="177336"/>
            <a:ext cx="59343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4000" b="1" i="0" dirty="0">
                <a:effectLst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All roads lead to Rome.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4F6C6F-BA10-4501-9FD5-6C377CC5EECE}"/>
              </a:ext>
            </a:extLst>
          </p:cNvPr>
          <p:cNvSpPr txBox="1"/>
          <p:nvPr/>
        </p:nvSpPr>
        <p:spPr>
          <a:xfrm>
            <a:off x="161676" y="1665909"/>
            <a:ext cx="74087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4000" b="1" i="0" dirty="0">
                <a:effectLst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Rome was not built in a day.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25D3DE-7AB2-4407-8C21-9135F4EFA609}"/>
              </a:ext>
            </a:extLst>
          </p:cNvPr>
          <p:cNvSpPr txBox="1"/>
          <p:nvPr/>
        </p:nvSpPr>
        <p:spPr>
          <a:xfrm>
            <a:off x="161677" y="3154482"/>
            <a:ext cx="855702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4000" b="1" i="0" dirty="0">
                <a:effectLst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When in Rome do as the Romans do.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F64EAD4-D76F-4ABD-B08D-E1C9AAF976DE}"/>
              </a:ext>
            </a:extLst>
          </p:cNvPr>
          <p:cNvSpPr txBox="1"/>
          <p:nvPr/>
        </p:nvSpPr>
        <p:spPr>
          <a:xfrm>
            <a:off x="726219" y="955873"/>
            <a:ext cx="806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　すべての道はローマに通ずる。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FBFDEEE-946F-40DB-A7E5-DE148B4FFA2F}"/>
              </a:ext>
            </a:extLst>
          </p:cNvPr>
          <p:cNvSpPr txBox="1"/>
          <p:nvPr/>
        </p:nvSpPr>
        <p:spPr>
          <a:xfrm>
            <a:off x="726219" y="2423570"/>
            <a:ext cx="7630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　ローマは一日にして成らず。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D27DE88-6488-4606-BF00-220B8D3BD342}"/>
              </a:ext>
            </a:extLst>
          </p:cNvPr>
          <p:cNvSpPr txBox="1"/>
          <p:nvPr/>
        </p:nvSpPr>
        <p:spPr>
          <a:xfrm>
            <a:off x="726219" y="3923261"/>
            <a:ext cx="5865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　郷に入らば郷に従え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842019B-7348-4965-50CB-B06603B2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141" y="360788"/>
            <a:ext cx="2533885" cy="253388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7B0725B-AC77-EEC5-DEA3-E4CE6AB3B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386" y="82885"/>
            <a:ext cx="1569342" cy="13473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2016F17-3DE1-4BE9-B74A-225518EE85C2}"/>
              </a:ext>
            </a:extLst>
          </p:cNvPr>
          <p:cNvSpPr txBox="1"/>
          <p:nvPr/>
        </p:nvSpPr>
        <p:spPr>
          <a:xfrm>
            <a:off x="161675" y="4734647"/>
            <a:ext cx="333643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サラリーマン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C1D102E-3925-4B47-94E1-F79227D4CDEF}"/>
              </a:ext>
            </a:extLst>
          </p:cNvPr>
          <p:cNvSpPr txBox="1"/>
          <p:nvPr/>
        </p:nvSpPr>
        <p:spPr>
          <a:xfrm>
            <a:off x="161675" y="5513184"/>
            <a:ext cx="11768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英語の「</a:t>
            </a:r>
            <a:r>
              <a:rPr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salary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　→　ローマ時代に兵士へ支払われた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　「塩（</a:t>
            </a:r>
            <a:r>
              <a:rPr lang="en-US" altLang="ja-JP" sz="3600" b="1" dirty="0" err="1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salarium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）」が語源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BA60A91-E852-4F4B-B27E-D8EE1B6D4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913" y="4287913"/>
            <a:ext cx="1160955" cy="1224518"/>
          </a:xfrm>
          <a:prstGeom prst="rect">
            <a:avLst/>
          </a:prstGeom>
        </p:spPr>
      </p:pic>
      <p:sp>
        <p:nvSpPr>
          <p:cNvPr id="16" name="次の値と等しい 15">
            <a:extLst>
              <a:ext uri="{FF2B5EF4-FFF2-40B4-BE49-F238E27FC236}">
                <a16:creationId xmlns:a16="http://schemas.microsoft.com/office/drawing/2014/main" id="{46496C9B-FA94-4CB4-9039-5578ABB7353D}"/>
              </a:ext>
            </a:extLst>
          </p:cNvPr>
          <p:cNvSpPr/>
          <p:nvPr/>
        </p:nvSpPr>
        <p:spPr>
          <a:xfrm>
            <a:off x="10477638" y="4545489"/>
            <a:ext cx="636637" cy="850003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C24D435-1418-4A6E-8D29-1E799D253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1045" y="4229421"/>
            <a:ext cx="1160955" cy="120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77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B7DADD3-24E8-451B-8846-74B6184E0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55" y="0"/>
            <a:ext cx="6780289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A44231-F600-4F93-883A-82FD97F4CAF9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E3A9D257-C351-4CD3-829E-B95B6720E3AA}"/>
              </a:ext>
            </a:extLst>
          </p:cNvPr>
          <p:cNvSpPr/>
          <p:nvPr/>
        </p:nvSpPr>
        <p:spPr>
          <a:xfrm>
            <a:off x="3402419" y="3751860"/>
            <a:ext cx="1823548" cy="624931"/>
          </a:xfrm>
          <a:prstGeom prst="wedgeRectCallout">
            <a:avLst>
              <a:gd name="adj1" fmla="val 68733"/>
              <a:gd name="adj2" fmla="val -2376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58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2B11358-4914-4C09-B563-947147BFA9CC}"/>
              </a:ext>
            </a:extLst>
          </p:cNvPr>
          <p:cNvSpPr/>
          <p:nvPr/>
        </p:nvSpPr>
        <p:spPr>
          <a:xfrm>
            <a:off x="5010366" y="2250041"/>
            <a:ext cx="6574927" cy="16233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58112D4-C258-4BF3-8DBC-FCD421736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4737"/>
            <a:ext cx="4417888" cy="4468523"/>
          </a:xfrm>
          <a:prstGeom prst="rect">
            <a:avLst/>
          </a:prstGeom>
        </p:spPr>
      </p:pic>
      <p:sp>
        <p:nvSpPr>
          <p:cNvPr id="3" name="吹き出し: 線 2">
            <a:extLst>
              <a:ext uri="{FF2B5EF4-FFF2-40B4-BE49-F238E27FC236}">
                <a16:creationId xmlns:a16="http://schemas.microsoft.com/office/drawing/2014/main" id="{E8F1DDEA-841B-45CF-8558-7977DABD28B0}"/>
              </a:ext>
            </a:extLst>
          </p:cNvPr>
          <p:cNvSpPr/>
          <p:nvPr/>
        </p:nvSpPr>
        <p:spPr>
          <a:xfrm>
            <a:off x="5010366" y="1541123"/>
            <a:ext cx="2763748" cy="708918"/>
          </a:xfrm>
          <a:prstGeom prst="borderCallout1">
            <a:avLst>
              <a:gd name="adj1" fmla="val 53444"/>
              <a:gd name="adj2" fmla="val 1122"/>
              <a:gd name="adj3" fmla="val 201351"/>
              <a:gd name="adj4" fmla="val -124572"/>
            </a:avLst>
          </a:prstGeom>
          <a:ln w="76200">
            <a:solidFill>
              <a:srgbClr val="E91FE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エトルリア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32A6B0-8262-4759-B504-ADE651A85FF6}"/>
              </a:ext>
            </a:extLst>
          </p:cNvPr>
          <p:cNvSpPr txBox="1"/>
          <p:nvPr/>
        </p:nvSpPr>
        <p:spPr>
          <a:xfrm>
            <a:off x="7560402" y="2926017"/>
            <a:ext cx="3984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などの鉱物が豊富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AAF6219-D0FF-4B7F-B87B-1E7856888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084" y="2324145"/>
            <a:ext cx="1248203" cy="124820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2E18BF7-BFCB-4222-9626-AB4754BB0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061" y="2265878"/>
            <a:ext cx="1097249" cy="136473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F7767B3-3224-48AD-A325-FF73B29CFF08}"/>
              </a:ext>
            </a:extLst>
          </p:cNvPr>
          <p:cNvSpPr/>
          <p:nvPr/>
        </p:nvSpPr>
        <p:spPr>
          <a:xfrm>
            <a:off x="5601130" y="3277457"/>
            <a:ext cx="1582219" cy="5470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鉄、錫</a:t>
            </a:r>
          </a:p>
        </p:txBody>
      </p:sp>
      <p:sp>
        <p:nvSpPr>
          <p:cNvPr id="9" name="吹き出し: 線 8">
            <a:extLst>
              <a:ext uri="{FF2B5EF4-FFF2-40B4-BE49-F238E27FC236}">
                <a16:creationId xmlns:a16="http://schemas.microsoft.com/office/drawing/2014/main" id="{6CDB811E-0EEC-4AE2-8C93-428BA34AFCA3}"/>
              </a:ext>
            </a:extLst>
          </p:cNvPr>
          <p:cNvSpPr/>
          <p:nvPr/>
        </p:nvSpPr>
        <p:spPr>
          <a:xfrm>
            <a:off x="5010366" y="5178176"/>
            <a:ext cx="2763748" cy="708918"/>
          </a:xfrm>
          <a:prstGeom prst="borderCallout1">
            <a:avLst>
              <a:gd name="adj1" fmla="val 53444"/>
              <a:gd name="adj2" fmla="val 1122"/>
              <a:gd name="adj3" fmla="val 11495"/>
              <a:gd name="adj4" fmla="val -61375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矢印: 上下 10">
            <a:extLst>
              <a:ext uri="{FF2B5EF4-FFF2-40B4-BE49-F238E27FC236}">
                <a16:creationId xmlns:a16="http://schemas.microsoft.com/office/drawing/2014/main" id="{0FD5102A-4188-49F9-980F-2AC505E256FE}"/>
              </a:ext>
            </a:extLst>
          </p:cNvPr>
          <p:cNvSpPr/>
          <p:nvPr/>
        </p:nvSpPr>
        <p:spPr>
          <a:xfrm>
            <a:off x="6033500" y="3901612"/>
            <a:ext cx="717477" cy="1227707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BDAD0AB-8FA9-4E6C-B877-5689975A1CC7}"/>
              </a:ext>
            </a:extLst>
          </p:cNvPr>
          <p:cNvSpPr txBox="1"/>
          <p:nvPr/>
        </p:nvSpPr>
        <p:spPr>
          <a:xfrm>
            <a:off x="6750977" y="4177051"/>
            <a:ext cx="1217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交易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229FC0D-2103-431F-A0BD-B92F6E54D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996" y="3901610"/>
            <a:ext cx="1227707" cy="1227707"/>
          </a:xfrm>
          <a:prstGeom prst="rect">
            <a:avLst/>
          </a:prstGeom>
        </p:spPr>
      </p:pic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368E03AA-4CD2-4111-995C-6DE253DF5AB8}"/>
              </a:ext>
            </a:extLst>
          </p:cNvPr>
          <p:cNvSpPr/>
          <p:nvPr/>
        </p:nvSpPr>
        <p:spPr>
          <a:xfrm>
            <a:off x="6750977" y="585542"/>
            <a:ext cx="5197868" cy="609195"/>
          </a:xfrm>
          <a:prstGeom prst="wedgeRectCallout">
            <a:avLst>
              <a:gd name="adj1" fmla="val -56784"/>
              <a:gd name="adj2" fmla="val -1288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ローマ文化へ引き継がれる</a:t>
            </a:r>
          </a:p>
        </p:txBody>
      </p:sp>
      <p:sp>
        <p:nvSpPr>
          <p:cNvPr id="15" name="吹き出し: 下矢印 14">
            <a:extLst>
              <a:ext uri="{FF2B5EF4-FFF2-40B4-BE49-F238E27FC236}">
                <a16:creationId xmlns:a16="http://schemas.microsoft.com/office/drawing/2014/main" id="{4E7BF376-E65E-41C2-92A5-C228C79765E0}"/>
              </a:ext>
            </a:extLst>
          </p:cNvPr>
          <p:cNvSpPr/>
          <p:nvPr/>
        </p:nvSpPr>
        <p:spPr>
          <a:xfrm>
            <a:off x="5010366" y="558085"/>
            <a:ext cx="1290692" cy="891665"/>
          </a:xfrm>
          <a:prstGeom prst="downArrowCallou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繁栄</a:t>
            </a:r>
            <a:endParaRPr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0395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0205F62-CA5D-47B7-BEB6-BAC5D65AFA37}"/>
              </a:ext>
            </a:extLst>
          </p:cNvPr>
          <p:cNvSpPr/>
          <p:nvPr/>
        </p:nvSpPr>
        <p:spPr>
          <a:xfrm>
            <a:off x="1372919" y="773483"/>
            <a:ext cx="3176253" cy="597091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8B2D0E5-8A7D-4823-A3AC-6CBDF7945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893" y="781107"/>
            <a:ext cx="1827139" cy="141603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E5B1D0-4304-4518-A2C9-316D5458CC3F}"/>
              </a:ext>
            </a:extLst>
          </p:cNvPr>
          <p:cNvSpPr txBox="1"/>
          <p:nvPr/>
        </p:nvSpPr>
        <p:spPr>
          <a:xfrm>
            <a:off x="0" y="0"/>
            <a:ext cx="464356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前期（</a:t>
            </a:r>
            <a:r>
              <a:rPr kumimoji="1" lang="ja-JP" altLang="en-US" sz="3600" b="1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）共和政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34B6FD6-A02E-4923-9056-0C4B2B6C519A}"/>
              </a:ext>
            </a:extLst>
          </p:cNvPr>
          <p:cNvSpPr/>
          <p:nvPr/>
        </p:nvSpPr>
        <p:spPr>
          <a:xfrm>
            <a:off x="1856744" y="1834239"/>
            <a:ext cx="2219435" cy="11625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</a:t>
            </a:r>
            <a:endParaRPr kumimoji="1"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パトリキ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FA5BB1C7-67F9-4FCD-AD27-177B4BDC2344}"/>
              </a:ext>
            </a:extLst>
          </p:cNvPr>
          <p:cNvGrpSpPr/>
          <p:nvPr/>
        </p:nvGrpSpPr>
        <p:grpSpPr>
          <a:xfrm>
            <a:off x="1383749" y="3058855"/>
            <a:ext cx="3165423" cy="1162577"/>
            <a:chOff x="452063" y="3429000"/>
            <a:chExt cx="3165423" cy="1162577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EFE5B72E-3C1F-4FB0-AC77-A8A9D7D25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063" y="3429000"/>
              <a:ext cx="3165423" cy="1162577"/>
            </a:xfrm>
            <a:prstGeom prst="rect">
              <a:avLst/>
            </a:prstGeom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33D187BB-3C61-472A-B1F5-E66249B986F5}"/>
                </a:ext>
              </a:extLst>
            </p:cNvPr>
            <p:cNvSpPr/>
            <p:nvPr/>
          </p:nvSpPr>
          <p:spPr>
            <a:xfrm>
              <a:off x="565571" y="3644764"/>
              <a:ext cx="30234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3600" dirty="0">
                  <a:solidFill>
                    <a:schemeClr val="bg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大きな身分差</a:t>
              </a: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4EF55538-4730-4753-9E68-1C8EB939B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109" y="4168509"/>
            <a:ext cx="1431448" cy="143144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AF6D973-3011-4F4B-A26D-D4B17A850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743" y="4254424"/>
            <a:ext cx="1345533" cy="134553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8F02094-D8FF-43BD-93F5-44F54ABA41EC}"/>
              </a:ext>
            </a:extLst>
          </p:cNvPr>
          <p:cNvSpPr/>
          <p:nvPr/>
        </p:nvSpPr>
        <p:spPr>
          <a:xfrm>
            <a:off x="1856743" y="5427506"/>
            <a:ext cx="2219434" cy="11444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</a:t>
            </a:r>
            <a:endParaRPr kumimoji="1"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プレブス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D7F50294-401E-429B-B6C0-7A76C5940991}"/>
              </a:ext>
            </a:extLst>
          </p:cNvPr>
          <p:cNvSpPr/>
          <p:nvPr/>
        </p:nvSpPr>
        <p:spPr>
          <a:xfrm>
            <a:off x="5032997" y="899155"/>
            <a:ext cx="5197868" cy="2302604"/>
          </a:xfrm>
          <a:prstGeom prst="wedgeRectCallout">
            <a:avLst>
              <a:gd name="adj1" fmla="val -71213"/>
              <a:gd name="adj2" fmla="val -200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・建国の功績者の子孫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・大規模な土地を世襲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・奴隷を所有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・官職を独占</a:t>
            </a:r>
          </a:p>
        </p:txBody>
      </p:sp>
    </p:spTree>
    <p:extLst>
      <p:ext uri="{BB962C8B-B14F-4D97-AF65-F5344CB8AC3E}">
        <p14:creationId xmlns:p14="http://schemas.microsoft.com/office/powerpoint/2010/main" val="4254824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8F61483-FE62-467D-8F36-EAAB35C37067}"/>
              </a:ext>
            </a:extLst>
          </p:cNvPr>
          <p:cNvSpPr/>
          <p:nvPr/>
        </p:nvSpPr>
        <p:spPr>
          <a:xfrm>
            <a:off x="0" y="916118"/>
            <a:ext cx="6889898" cy="2233863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E5AFBFF-0087-4F8E-8695-078D8F46C97E}"/>
              </a:ext>
            </a:extLst>
          </p:cNvPr>
          <p:cNvSpPr txBox="1"/>
          <p:nvPr/>
        </p:nvSpPr>
        <p:spPr>
          <a:xfrm>
            <a:off x="0" y="146678"/>
            <a:ext cx="4784651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コンスル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（執政官）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A1559E9-2258-40AF-BA3F-BD47C2A67651}"/>
              </a:ext>
            </a:extLst>
          </p:cNvPr>
          <p:cNvSpPr txBox="1"/>
          <p:nvPr/>
        </p:nvSpPr>
        <p:spPr>
          <a:xfrm>
            <a:off x="0" y="3429000"/>
            <a:ext cx="203082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1B6EE06-3A25-46C1-8AC9-1E1C48FFC85D}"/>
              </a:ext>
            </a:extLst>
          </p:cNvPr>
          <p:cNvSpPr txBox="1"/>
          <p:nvPr/>
        </p:nvSpPr>
        <p:spPr>
          <a:xfrm>
            <a:off x="0" y="1009971"/>
            <a:ext cx="422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・行政の最高官職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A113ACE-8627-4C4D-889C-28B6457DE211}"/>
              </a:ext>
            </a:extLst>
          </p:cNvPr>
          <p:cNvSpPr txBox="1"/>
          <p:nvPr/>
        </p:nvSpPr>
        <p:spPr>
          <a:xfrm>
            <a:off x="13697" y="1650033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・任期１年、２名選出</a:t>
            </a:r>
          </a:p>
        </p:txBody>
      </p:sp>
      <p:sp>
        <p:nvSpPr>
          <p:cNvPr id="21" name="吹き出し: 上矢印 20">
            <a:extLst>
              <a:ext uri="{FF2B5EF4-FFF2-40B4-BE49-F238E27FC236}">
                <a16:creationId xmlns:a16="http://schemas.microsoft.com/office/drawing/2014/main" id="{D08BF8AF-20D7-4045-9498-41811DEB9ADA}"/>
              </a:ext>
            </a:extLst>
          </p:cNvPr>
          <p:cNvSpPr/>
          <p:nvPr/>
        </p:nvSpPr>
        <p:spPr>
          <a:xfrm>
            <a:off x="628850" y="2212840"/>
            <a:ext cx="3526950" cy="872259"/>
          </a:xfrm>
          <a:prstGeom prst="up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独裁者出現を防止</a:t>
            </a:r>
            <a:endParaRPr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A091E1-7D5F-4B65-B073-C05B6EF9DEF8}"/>
              </a:ext>
            </a:extLst>
          </p:cNvPr>
          <p:cNvSpPr/>
          <p:nvPr/>
        </p:nvSpPr>
        <p:spPr>
          <a:xfrm>
            <a:off x="0" y="4198441"/>
            <a:ext cx="9654364" cy="2659559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ja-JP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E5D5288-8D78-465D-B156-1FEECBAFA4C2}"/>
              </a:ext>
            </a:extLst>
          </p:cNvPr>
          <p:cNvSpPr txBox="1"/>
          <p:nvPr/>
        </p:nvSpPr>
        <p:spPr>
          <a:xfrm>
            <a:off x="13697" y="4225854"/>
            <a:ext cx="628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・貴族の会議（議員終身制）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EFC5797-F6EC-4337-B62B-BCEA9B036C87}"/>
              </a:ext>
            </a:extLst>
          </p:cNvPr>
          <p:cNvSpPr txBox="1"/>
          <p:nvPr/>
        </p:nvSpPr>
        <p:spPr>
          <a:xfrm>
            <a:off x="13697" y="4828038"/>
            <a:ext cx="388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・行政の諮問機関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58D8EEA-B4E7-47DE-8902-3FDE568C47BB}"/>
              </a:ext>
            </a:extLst>
          </p:cNvPr>
          <p:cNvSpPr txBox="1"/>
          <p:nvPr/>
        </p:nvSpPr>
        <p:spPr>
          <a:xfrm>
            <a:off x="13697" y="5446266"/>
            <a:ext cx="4038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・実質的な支配権</a:t>
            </a:r>
          </a:p>
        </p:txBody>
      </p:sp>
      <p:sp>
        <p:nvSpPr>
          <p:cNvPr id="26" name="吹き出し: 上矢印 25">
            <a:extLst>
              <a:ext uri="{FF2B5EF4-FFF2-40B4-BE49-F238E27FC236}">
                <a16:creationId xmlns:a16="http://schemas.microsoft.com/office/drawing/2014/main" id="{FCF1158C-E003-4826-9114-363BDEB844F5}"/>
              </a:ext>
            </a:extLst>
          </p:cNvPr>
          <p:cNvSpPr/>
          <p:nvPr/>
        </p:nvSpPr>
        <p:spPr>
          <a:xfrm>
            <a:off x="0" y="5965674"/>
            <a:ext cx="5504601" cy="872259"/>
          </a:xfrm>
          <a:prstGeom prst="up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コンスルを指導、助言、牽制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B1ADB27-C86E-46BA-BB8F-C6A698B07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668" y="1290191"/>
            <a:ext cx="1547039" cy="1647977"/>
          </a:xfrm>
          <a:prstGeom prst="rect">
            <a:avLst/>
          </a:prstGeom>
        </p:spPr>
      </p:pic>
      <p:pic>
        <p:nvPicPr>
          <p:cNvPr id="9" name="図 2">
            <a:extLst>
              <a:ext uri="{FF2B5EF4-FFF2-40B4-BE49-F238E27FC236}">
                <a16:creationId xmlns:a16="http://schemas.microsoft.com/office/drawing/2014/main" id="{0FDD574E-F840-47F3-87E9-180F47D17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84" y="4415529"/>
            <a:ext cx="3569907" cy="2225381"/>
          </a:xfrm>
          <a:prstGeom prst="rect">
            <a:avLst/>
          </a:prstGeom>
        </p:spPr>
      </p:pic>
      <p:sp>
        <p:nvSpPr>
          <p:cNvPr id="28" name="吹き出し: 四角形 27">
            <a:extLst>
              <a:ext uri="{FF2B5EF4-FFF2-40B4-BE49-F238E27FC236}">
                <a16:creationId xmlns:a16="http://schemas.microsoft.com/office/drawing/2014/main" id="{BCBCB821-E9CF-4C07-ACE7-8EB2786561E0}"/>
              </a:ext>
            </a:extLst>
          </p:cNvPr>
          <p:cNvSpPr/>
          <p:nvPr/>
        </p:nvSpPr>
        <p:spPr>
          <a:xfrm>
            <a:off x="7518748" y="1637104"/>
            <a:ext cx="4461124" cy="2302604"/>
          </a:xfrm>
          <a:prstGeom prst="wedgeRectCallout">
            <a:avLst>
              <a:gd name="adj1" fmla="val -34754"/>
              <a:gd name="adj2" fmla="val 6817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議員はコンスルより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経験豊富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実質的な最高権力に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矢印: 下 28">
            <a:extLst>
              <a:ext uri="{FF2B5EF4-FFF2-40B4-BE49-F238E27FC236}">
                <a16:creationId xmlns:a16="http://schemas.microsoft.com/office/drawing/2014/main" id="{6912C4F5-1F95-4A68-B6B7-EAD77EC00FFA}"/>
              </a:ext>
            </a:extLst>
          </p:cNvPr>
          <p:cNvSpPr/>
          <p:nvPr/>
        </p:nvSpPr>
        <p:spPr>
          <a:xfrm>
            <a:off x="8390600" y="2439456"/>
            <a:ext cx="835421" cy="69789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264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3" y="60661"/>
            <a:ext cx="842602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ローマ共和政①（エトルリアとローマ）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F98A698-7325-4C38-879B-F9ABFE89C03E}"/>
              </a:ext>
            </a:extLst>
          </p:cNvPr>
          <p:cNvSpPr txBox="1"/>
          <p:nvPr/>
        </p:nvSpPr>
        <p:spPr>
          <a:xfrm>
            <a:off x="381407" y="851787"/>
            <a:ext cx="307417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都市国家</a:t>
            </a:r>
            <a:r>
              <a:rPr lang="ja-JP" altLang="en-US" sz="32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1406" y="1489873"/>
            <a:ext cx="4743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ラテン人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によって建設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B8FD390-2714-46B0-AABF-83D6B262649F}"/>
              </a:ext>
            </a:extLst>
          </p:cNvPr>
          <p:cNvSpPr/>
          <p:nvPr/>
        </p:nvSpPr>
        <p:spPr>
          <a:xfrm>
            <a:off x="381406" y="2074648"/>
            <a:ext cx="11575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エトルリア人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の王による支配　←　ギリシアとの交易で繁栄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45D194F-238F-46D9-80BC-498592845E6F}"/>
              </a:ext>
            </a:extLst>
          </p:cNvPr>
          <p:cNvSpPr/>
          <p:nvPr/>
        </p:nvSpPr>
        <p:spPr>
          <a:xfrm>
            <a:off x="381406" y="3341513"/>
            <a:ext cx="7709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・エトルリア王を追放して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共和政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へ移行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C053BB0-2550-490B-8D1C-F637485C76D7}"/>
              </a:ext>
            </a:extLst>
          </p:cNvPr>
          <p:cNvSpPr txBox="1"/>
          <p:nvPr/>
        </p:nvSpPr>
        <p:spPr>
          <a:xfrm>
            <a:off x="381406" y="2639325"/>
            <a:ext cx="26595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共和政ローマ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59A653E-6079-404C-9478-4CE9A1F8F228}"/>
              </a:ext>
            </a:extLst>
          </p:cNvPr>
          <p:cNvSpPr/>
          <p:nvPr/>
        </p:nvSpPr>
        <p:spPr>
          <a:xfrm>
            <a:off x="381406" y="3906190"/>
            <a:ext cx="7316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・貴族共和政　←　貴族が官職を独占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3EDC147-B4C3-4281-B375-ABDDC95C023D}"/>
              </a:ext>
            </a:extLst>
          </p:cNvPr>
          <p:cNvSpPr/>
          <p:nvPr/>
        </p:nvSpPr>
        <p:spPr>
          <a:xfrm>
            <a:off x="381405" y="4470867"/>
            <a:ext cx="98790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（パトリキ）と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（プレブス）の身分差大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6BFE322-09A2-4E8C-9DE2-770A599D9DA4}"/>
              </a:ext>
            </a:extLst>
          </p:cNvPr>
          <p:cNvSpPr/>
          <p:nvPr/>
        </p:nvSpPr>
        <p:spPr>
          <a:xfrm>
            <a:off x="859888" y="5015446"/>
            <a:ext cx="10495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コンスル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（執政官）：最高官職、任期１年、２名選出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2EB09C0-1BD8-4EA0-A70C-DCCA8037A4A2}"/>
              </a:ext>
            </a:extLst>
          </p:cNvPr>
          <p:cNvSpPr/>
          <p:nvPr/>
        </p:nvSpPr>
        <p:spPr>
          <a:xfrm>
            <a:off x="859888" y="5539927"/>
            <a:ext cx="11325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元老院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：貴族会議、諮問機関、終身議員、実質的な支配権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cxnSp>
        <p:nvCxnSpPr>
          <p:cNvPr id="4" name="コネクタ: カギ線 3">
            <a:extLst>
              <a:ext uri="{FF2B5EF4-FFF2-40B4-BE49-F238E27FC236}">
                <a16:creationId xmlns:a16="http://schemas.microsoft.com/office/drawing/2014/main" id="{F71B2E28-EF19-43F6-BAA8-EB19943DD679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9385" y="5237832"/>
            <a:ext cx="423437" cy="180754"/>
          </a:xfrm>
          <a:prstGeom prst="bentConnector3">
            <a:avLst>
              <a:gd name="adj1" fmla="val 9770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左大かっこ 32">
            <a:extLst>
              <a:ext uri="{FF2B5EF4-FFF2-40B4-BE49-F238E27FC236}">
                <a16:creationId xmlns:a16="http://schemas.microsoft.com/office/drawing/2014/main" id="{DE82730E-C0B5-4F74-AB4A-A2B54087F566}"/>
              </a:ext>
            </a:extLst>
          </p:cNvPr>
          <p:cNvSpPr/>
          <p:nvPr/>
        </p:nvSpPr>
        <p:spPr>
          <a:xfrm>
            <a:off x="1233375" y="5098174"/>
            <a:ext cx="180755" cy="950571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5402</TotalTime>
  <Words>344</Words>
  <Application>Microsoft Office PowerPoint</Application>
  <PresentationFormat>ワイド画面</PresentationFormat>
  <Paragraphs>59</Paragraphs>
  <Slides>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UD Digi Kyokasho N-B</vt:lpstr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568</cp:revision>
  <dcterms:created xsi:type="dcterms:W3CDTF">2019-06-25T21:59:19Z</dcterms:created>
  <dcterms:modified xsi:type="dcterms:W3CDTF">2024-05-25T13:31:40Z</dcterms:modified>
</cp:coreProperties>
</file>