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7"/>
  </p:notesMasterIdLst>
  <p:sldIdLst>
    <p:sldId id="519" r:id="rId2"/>
    <p:sldId id="810" r:id="rId3"/>
    <p:sldId id="811" r:id="rId4"/>
    <p:sldId id="812" r:id="rId5"/>
    <p:sldId id="79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EFD"/>
    <a:srgbClr val="000000"/>
    <a:srgbClr val="E91FE9"/>
    <a:srgbClr val="FF0066"/>
    <a:srgbClr val="ED49E1"/>
    <a:srgbClr val="ED4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576" y="5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98F2C4EE-58E0-4431-9945-6E946428A95D}"/>
    <pc:docChg chg="custSel addSld delSld modSld">
      <pc:chgData name="" userId="4df855aef7cffa4d" providerId="LiveId" clId="{98F2C4EE-58E0-4431-9945-6E946428A95D}" dt="2024-05-19T06:46:04.707" v="1301" actId="14100"/>
      <pc:docMkLst>
        <pc:docMk/>
      </pc:docMkLst>
      <pc:sldChg chg="modSp">
        <pc:chgData name="" userId="4df855aef7cffa4d" providerId="LiveId" clId="{98F2C4EE-58E0-4431-9945-6E946428A95D}" dt="2024-05-19T06:21:34.168" v="51" actId="20577"/>
        <pc:sldMkLst>
          <pc:docMk/>
          <pc:sldMk cId="849079194" sldId="519"/>
        </pc:sldMkLst>
        <pc:spChg chg="mod">
          <ac:chgData name="" userId="4df855aef7cffa4d" providerId="LiveId" clId="{98F2C4EE-58E0-4431-9945-6E946428A95D}" dt="2024-05-19T06:21:04.289" v="39" actId="404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98F2C4EE-58E0-4431-9945-6E946428A95D}" dt="2024-05-19T06:21:34.168" v="51" actId="20577"/>
          <ac:spMkLst>
            <pc:docMk/>
            <pc:sldMk cId="849079194" sldId="519"/>
            <ac:spMk id="4" creationId="{786C4F06-5C97-A9FD-97A2-6FD685FC7DE3}"/>
          </ac:spMkLst>
        </pc:spChg>
        <pc:spChg chg="mod">
          <ac:chgData name="" userId="4df855aef7cffa4d" providerId="LiveId" clId="{98F2C4EE-58E0-4431-9945-6E946428A95D}" dt="2024-05-19T06:21:25.636" v="42" actId="1076"/>
          <ac:spMkLst>
            <pc:docMk/>
            <pc:sldMk cId="849079194" sldId="519"/>
            <ac:spMk id="6" creationId="{E1CB64D1-48BC-4AED-A444-CDAF33717AEA}"/>
          </ac:spMkLst>
        </pc:spChg>
      </pc:sldChg>
      <pc:sldChg chg="addSp delSp modSp">
        <pc:chgData name="" userId="4df855aef7cffa4d" providerId="LiveId" clId="{98F2C4EE-58E0-4431-9945-6E946428A95D}" dt="2024-05-19T06:46:04.707" v="1301" actId="14100"/>
        <pc:sldMkLst>
          <pc:docMk/>
          <pc:sldMk cId="980143643" sldId="793"/>
        </pc:sldMkLst>
        <pc:spChg chg="mod">
          <ac:chgData name="" userId="4df855aef7cffa4d" providerId="LiveId" clId="{98F2C4EE-58E0-4431-9945-6E946428A95D}" dt="2024-05-19T06:43:26.175" v="1083" actId="14100"/>
          <ac:spMkLst>
            <pc:docMk/>
            <pc:sldMk cId="980143643" sldId="793"/>
            <ac:spMk id="6" creationId="{E49A8126-7007-4B61-B1B1-7E44C98D495E}"/>
          </ac:spMkLst>
        </pc:spChg>
        <pc:spChg chg="del">
          <ac:chgData name="" userId="4df855aef7cffa4d" providerId="LiveId" clId="{98F2C4EE-58E0-4431-9945-6E946428A95D}" dt="2024-05-19T06:22:06.236" v="68" actId="478"/>
          <ac:spMkLst>
            <pc:docMk/>
            <pc:sldMk cId="980143643" sldId="793"/>
            <ac:spMk id="7" creationId="{E49A8126-7007-4B61-B1B1-7E44C98D495E}"/>
          </ac:spMkLst>
        </pc:spChg>
        <pc:spChg chg="del">
          <ac:chgData name="" userId="4df855aef7cffa4d" providerId="LiveId" clId="{98F2C4EE-58E0-4431-9945-6E946428A95D}" dt="2024-05-19T06:22:06.236" v="68" actId="478"/>
          <ac:spMkLst>
            <pc:docMk/>
            <pc:sldMk cId="980143643" sldId="793"/>
            <ac:spMk id="8" creationId="{E49A8126-7007-4B61-B1B1-7E44C98D495E}"/>
          </ac:spMkLst>
        </pc:spChg>
        <pc:spChg chg="del">
          <ac:chgData name="" userId="4df855aef7cffa4d" providerId="LiveId" clId="{98F2C4EE-58E0-4431-9945-6E946428A95D}" dt="2024-05-19T06:22:06.236" v="68" actId="478"/>
          <ac:spMkLst>
            <pc:docMk/>
            <pc:sldMk cId="980143643" sldId="793"/>
            <ac:spMk id="9" creationId="{DF98A698-7325-4C38-879B-F9ABFE89C03E}"/>
          </ac:spMkLst>
        </pc:spChg>
        <pc:spChg chg="del">
          <ac:chgData name="" userId="4df855aef7cffa4d" providerId="LiveId" clId="{98F2C4EE-58E0-4431-9945-6E946428A95D}" dt="2024-05-19T06:22:06.236" v="68" actId="478"/>
          <ac:spMkLst>
            <pc:docMk/>
            <pc:sldMk cId="980143643" sldId="793"/>
            <ac:spMk id="10" creationId="{E49A8126-7007-4B61-B1B1-7E44C98D495E}"/>
          </ac:spMkLst>
        </pc:spChg>
        <pc:spChg chg="del">
          <ac:chgData name="" userId="4df855aef7cffa4d" providerId="LiveId" clId="{98F2C4EE-58E0-4431-9945-6E946428A95D}" dt="2024-05-19T06:22:06.236" v="68" actId="478"/>
          <ac:spMkLst>
            <pc:docMk/>
            <pc:sldMk cId="980143643" sldId="793"/>
            <ac:spMk id="11" creationId="{E49A8126-7007-4B61-B1B1-7E44C98D495E}"/>
          </ac:spMkLst>
        </pc:spChg>
        <pc:spChg chg="del">
          <ac:chgData name="" userId="4df855aef7cffa4d" providerId="LiveId" clId="{98F2C4EE-58E0-4431-9945-6E946428A95D}" dt="2024-05-19T06:22:06.236" v="68" actId="478"/>
          <ac:spMkLst>
            <pc:docMk/>
            <pc:sldMk cId="980143643" sldId="793"/>
            <ac:spMk id="12" creationId="{E49A8126-7007-4B61-B1B1-7E44C98D495E}"/>
          </ac:spMkLst>
        </pc:spChg>
        <pc:spChg chg="mod">
          <ac:chgData name="" userId="4df855aef7cffa4d" providerId="LiveId" clId="{98F2C4EE-58E0-4431-9945-6E946428A95D}" dt="2024-05-19T06:21:58.440" v="67" actId="20577"/>
          <ac:spMkLst>
            <pc:docMk/>
            <pc:sldMk cId="980143643" sldId="793"/>
            <ac:spMk id="13" creationId="{046E2186-6126-4D61-B668-0425D3820633}"/>
          </ac:spMkLst>
        </pc:spChg>
        <pc:spChg chg="del">
          <ac:chgData name="" userId="4df855aef7cffa4d" providerId="LiveId" clId="{98F2C4EE-58E0-4431-9945-6E946428A95D}" dt="2024-05-19T06:22:06.236" v="68" actId="478"/>
          <ac:spMkLst>
            <pc:docMk/>
            <pc:sldMk cId="980143643" sldId="793"/>
            <ac:spMk id="14" creationId="{E49A8126-7007-4B61-B1B1-7E44C98D495E}"/>
          </ac:spMkLst>
        </pc:spChg>
        <pc:spChg chg="del">
          <ac:chgData name="" userId="4df855aef7cffa4d" providerId="LiveId" clId="{98F2C4EE-58E0-4431-9945-6E946428A95D}" dt="2024-05-19T06:22:06.236" v="68" actId="478"/>
          <ac:spMkLst>
            <pc:docMk/>
            <pc:sldMk cId="980143643" sldId="793"/>
            <ac:spMk id="15" creationId="{E49A8126-7007-4B61-B1B1-7E44C98D495E}"/>
          </ac:spMkLst>
        </pc:spChg>
        <pc:spChg chg="del">
          <ac:chgData name="" userId="4df855aef7cffa4d" providerId="LiveId" clId="{98F2C4EE-58E0-4431-9945-6E946428A95D}" dt="2024-05-19T06:22:06.236" v="68" actId="478"/>
          <ac:spMkLst>
            <pc:docMk/>
            <pc:sldMk cId="980143643" sldId="793"/>
            <ac:spMk id="16" creationId="{E49A8126-7007-4B61-B1B1-7E44C98D495E}"/>
          </ac:spMkLst>
        </pc:spChg>
        <pc:spChg chg="mod">
          <ac:chgData name="" userId="4df855aef7cffa4d" providerId="LiveId" clId="{98F2C4EE-58E0-4431-9945-6E946428A95D}" dt="2024-05-19T06:43:53.853" v="1102" actId="1076"/>
          <ac:spMkLst>
            <pc:docMk/>
            <pc:sldMk cId="980143643" sldId="793"/>
            <ac:spMk id="17" creationId="{DF98A698-7325-4C38-879B-F9ABFE89C03E}"/>
          </ac:spMkLst>
        </pc:spChg>
        <pc:spChg chg="add mod">
          <ac:chgData name="" userId="4df855aef7cffa4d" providerId="LiveId" clId="{98F2C4EE-58E0-4431-9945-6E946428A95D}" dt="2024-05-19T06:43:20.493" v="1080" actId="1076"/>
          <ac:spMkLst>
            <pc:docMk/>
            <pc:sldMk cId="980143643" sldId="793"/>
            <ac:spMk id="18" creationId="{1423497F-D961-44B6-BA0B-7A53C4E306C1}"/>
          </ac:spMkLst>
        </pc:spChg>
        <pc:spChg chg="add mod">
          <ac:chgData name="" userId="4df855aef7cffa4d" providerId="LiveId" clId="{98F2C4EE-58E0-4431-9945-6E946428A95D}" dt="2024-05-19T06:43:53.853" v="1102" actId="1076"/>
          <ac:spMkLst>
            <pc:docMk/>
            <pc:sldMk cId="980143643" sldId="793"/>
            <ac:spMk id="19" creationId="{1D629D8E-BB9C-42E5-8B81-4CEED2798BB4}"/>
          </ac:spMkLst>
        </pc:spChg>
        <pc:spChg chg="add mod">
          <ac:chgData name="" userId="4df855aef7cffa4d" providerId="LiveId" clId="{98F2C4EE-58E0-4431-9945-6E946428A95D}" dt="2024-05-19T06:44:19.579" v="1157" actId="207"/>
          <ac:spMkLst>
            <pc:docMk/>
            <pc:sldMk cId="980143643" sldId="793"/>
            <ac:spMk id="20" creationId="{3DB2408F-08F3-4CF3-B3C4-96167EF2D714}"/>
          </ac:spMkLst>
        </pc:spChg>
        <pc:spChg chg="add mod">
          <ac:chgData name="" userId="4df855aef7cffa4d" providerId="LiveId" clId="{98F2C4EE-58E0-4431-9945-6E946428A95D}" dt="2024-05-19T06:44:46.181" v="1196" actId="14100"/>
          <ac:spMkLst>
            <pc:docMk/>
            <pc:sldMk cId="980143643" sldId="793"/>
            <ac:spMk id="21" creationId="{3B29110A-1915-4CA4-91DE-52B58D6D360C}"/>
          </ac:spMkLst>
        </pc:spChg>
        <pc:spChg chg="add mod">
          <ac:chgData name="" userId="4df855aef7cffa4d" providerId="LiveId" clId="{98F2C4EE-58E0-4431-9945-6E946428A95D}" dt="2024-05-19T06:45:06.582" v="1224" actId="14100"/>
          <ac:spMkLst>
            <pc:docMk/>
            <pc:sldMk cId="980143643" sldId="793"/>
            <ac:spMk id="22" creationId="{D69CE4B7-3889-46C5-BE5D-BF28EF025297}"/>
          </ac:spMkLst>
        </pc:spChg>
        <pc:spChg chg="add mod">
          <ac:chgData name="" userId="4df855aef7cffa4d" providerId="LiveId" clId="{98F2C4EE-58E0-4431-9945-6E946428A95D}" dt="2024-05-19T06:45:21.413" v="1237" actId="20577"/>
          <ac:spMkLst>
            <pc:docMk/>
            <pc:sldMk cId="980143643" sldId="793"/>
            <ac:spMk id="23" creationId="{FC899A3F-BDAA-4F70-9D98-547A2117A35C}"/>
          </ac:spMkLst>
        </pc:spChg>
        <pc:spChg chg="add mod">
          <ac:chgData name="" userId="4df855aef7cffa4d" providerId="LiveId" clId="{98F2C4EE-58E0-4431-9945-6E946428A95D}" dt="2024-05-19T06:46:04.707" v="1301" actId="14100"/>
          <ac:spMkLst>
            <pc:docMk/>
            <pc:sldMk cId="980143643" sldId="793"/>
            <ac:spMk id="24" creationId="{331D1E39-547A-4702-B28A-D3FBE13B0638}"/>
          </ac:spMkLst>
        </pc:spChg>
      </pc:sldChg>
      <pc:sldChg chg="del">
        <pc:chgData name="" userId="4df855aef7cffa4d" providerId="LiveId" clId="{98F2C4EE-58E0-4431-9945-6E946428A95D}" dt="2024-05-19T06:21:39.785" v="52" actId="2696"/>
        <pc:sldMkLst>
          <pc:docMk/>
          <pc:sldMk cId="3042088598" sldId="798"/>
        </pc:sldMkLst>
      </pc:sldChg>
      <pc:sldChg chg="del">
        <pc:chgData name="" userId="4df855aef7cffa4d" providerId="LiveId" clId="{98F2C4EE-58E0-4431-9945-6E946428A95D}" dt="2024-05-19T06:21:39.880" v="53" actId="2696"/>
        <pc:sldMkLst>
          <pc:docMk/>
          <pc:sldMk cId="2597067838" sldId="799"/>
        </pc:sldMkLst>
      </pc:sldChg>
      <pc:sldChg chg="del">
        <pc:chgData name="" userId="4df855aef7cffa4d" providerId="LiveId" clId="{98F2C4EE-58E0-4431-9945-6E946428A95D}" dt="2024-05-19T06:21:40.072" v="54" actId="2696"/>
        <pc:sldMkLst>
          <pc:docMk/>
          <pc:sldMk cId="2094836561" sldId="800"/>
        </pc:sldMkLst>
      </pc:sldChg>
      <pc:sldChg chg="del">
        <pc:chgData name="" userId="4df855aef7cffa4d" providerId="LiveId" clId="{98F2C4EE-58E0-4431-9945-6E946428A95D}" dt="2024-05-19T06:21:40.267" v="55" actId="2696"/>
        <pc:sldMkLst>
          <pc:docMk/>
          <pc:sldMk cId="109110831" sldId="801"/>
        </pc:sldMkLst>
      </pc:sldChg>
      <pc:sldChg chg="del">
        <pc:chgData name="" userId="4df855aef7cffa4d" providerId="LiveId" clId="{98F2C4EE-58E0-4431-9945-6E946428A95D}" dt="2024-05-19T06:21:40.466" v="56" actId="2696"/>
        <pc:sldMkLst>
          <pc:docMk/>
          <pc:sldMk cId="3118183008" sldId="802"/>
        </pc:sldMkLst>
      </pc:sldChg>
      <pc:sldChg chg="del">
        <pc:chgData name="" userId="4df855aef7cffa4d" providerId="LiveId" clId="{98F2C4EE-58E0-4431-9945-6E946428A95D}" dt="2024-05-19T06:21:40.881" v="57" actId="2696"/>
        <pc:sldMkLst>
          <pc:docMk/>
          <pc:sldMk cId="561815029" sldId="803"/>
        </pc:sldMkLst>
      </pc:sldChg>
      <pc:sldChg chg="del">
        <pc:chgData name="" userId="4df855aef7cffa4d" providerId="LiveId" clId="{98F2C4EE-58E0-4431-9945-6E946428A95D}" dt="2024-05-19T06:21:41.478" v="58" actId="2696"/>
        <pc:sldMkLst>
          <pc:docMk/>
          <pc:sldMk cId="1714476965" sldId="804"/>
        </pc:sldMkLst>
      </pc:sldChg>
      <pc:sldChg chg="del">
        <pc:chgData name="" userId="4df855aef7cffa4d" providerId="LiveId" clId="{98F2C4EE-58E0-4431-9945-6E946428A95D}" dt="2024-05-19T06:21:41.937" v="59" actId="2696"/>
        <pc:sldMkLst>
          <pc:docMk/>
          <pc:sldMk cId="473748370" sldId="806"/>
        </pc:sldMkLst>
      </pc:sldChg>
      <pc:sldChg chg="del">
        <pc:chgData name="" userId="4df855aef7cffa4d" providerId="LiveId" clId="{98F2C4EE-58E0-4431-9945-6E946428A95D}" dt="2024-05-19T06:21:42.427" v="60" actId="2696"/>
        <pc:sldMkLst>
          <pc:docMk/>
          <pc:sldMk cId="4278048706" sldId="808"/>
        </pc:sldMkLst>
      </pc:sldChg>
      <pc:sldChg chg="del">
        <pc:chgData name="" userId="4df855aef7cffa4d" providerId="LiveId" clId="{98F2C4EE-58E0-4431-9945-6E946428A95D}" dt="2024-05-19T06:23:59.765" v="118" actId="2696"/>
        <pc:sldMkLst>
          <pc:docMk/>
          <pc:sldMk cId="3034666151" sldId="809"/>
        </pc:sldMkLst>
      </pc:sldChg>
      <pc:sldChg chg="addSp delSp modSp add">
        <pc:chgData name="" userId="4df855aef7cffa4d" providerId="LiveId" clId="{98F2C4EE-58E0-4431-9945-6E946428A95D}" dt="2024-05-19T06:31:42.292" v="471" actId="1076"/>
        <pc:sldMkLst>
          <pc:docMk/>
          <pc:sldMk cId="3347022153" sldId="810"/>
        </pc:sldMkLst>
        <pc:spChg chg="add mod">
          <ac:chgData name="" userId="4df855aef7cffa4d" providerId="LiveId" clId="{98F2C4EE-58E0-4431-9945-6E946428A95D}" dt="2024-05-19T06:26:31.030" v="196" actId="14100"/>
          <ac:spMkLst>
            <pc:docMk/>
            <pc:sldMk cId="3347022153" sldId="810"/>
            <ac:spMk id="2" creationId="{2B222D91-28F8-41ED-B941-42F2EA59C36A}"/>
          </ac:spMkLst>
        </pc:spChg>
        <pc:spChg chg="add mod">
          <ac:chgData name="" userId="4df855aef7cffa4d" providerId="LiveId" clId="{98F2C4EE-58E0-4431-9945-6E946428A95D}" dt="2024-05-19T06:22:41.659" v="73" actId="14100"/>
          <ac:spMkLst>
            <pc:docMk/>
            <pc:sldMk cId="3347022153" sldId="810"/>
            <ac:spMk id="3" creationId="{29B04169-5944-441D-9EB1-3BC97EF111C1}"/>
          </ac:spMkLst>
        </pc:spChg>
        <pc:spChg chg="add mod">
          <ac:chgData name="" userId="4df855aef7cffa4d" providerId="LiveId" clId="{98F2C4EE-58E0-4431-9945-6E946428A95D}" dt="2024-05-19T06:22:57.030" v="85" actId="1076"/>
          <ac:spMkLst>
            <pc:docMk/>
            <pc:sldMk cId="3347022153" sldId="810"/>
            <ac:spMk id="4" creationId="{C3A7B1A2-1731-4C89-8AC8-07E0D4203AD8}"/>
          </ac:spMkLst>
        </pc:spChg>
        <pc:spChg chg="add del mod">
          <ac:chgData name="" userId="4df855aef7cffa4d" providerId="LiveId" clId="{98F2C4EE-58E0-4431-9945-6E946428A95D}" dt="2024-05-19T06:25:23.370" v="180" actId="478"/>
          <ac:spMkLst>
            <pc:docMk/>
            <pc:sldMk cId="3347022153" sldId="810"/>
            <ac:spMk id="5" creationId="{A7C590D1-384F-42FB-B6E3-84DB6C7E02E9}"/>
          </ac:spMkLst>
        </pc:spChg>
        <pc:spChg chg="add mod">
          <ac:chgData name="" userId="4df855aef7cffa4d" providerId="LiveId" clId="{98F2C4EE-58E0-4431-9945-6E946428A95D}" dt="2024-05-19T06:23:44.790" v="109" actId="1076"/>
          <ac:spMkLst>
            <pc:docMk/>
            <pc:sldMk cId="3347022153" sldId="810"/>
            <ac:spMk id="6" creationId="{08E5775D-63F7-4281-A3B9-2BC462E2FFF9}"/>
          </ac:spMkLst>
        </pc:spChg>
        <pc:spChg chg="add mod">
          <ac:chgData name="" userId="4df855aef7cffa4d" providerId="LiveId" clId="{98F2C4EE-58E0-4431-9945-6E946428A95D}" dt="2024-05-19T06:23:56.495" v="117" actId="14100"/>
          <ac:spMkLst>
            <pc:docMk/>
            <pc:sldMk cId="3347022153" sldId="810"/>
            <ac:spMk id="7" creationId="{626C8326-ADC7-4F1E-A135-EFA51DDCBBEB}"/>
          </ac:spMkLst>
        </pc:spChg>
        <pc:spChg chg="add mod">
          <ac:chgData name="" userId="4df855aef7cffa4d" providerId="LiveId" clId="{98F2C4EE-58E0-4431-9945-6E946428A95D}" dt="2024-05-19T06:25:10.998" v="176" actId="1076"/>
          <ac:spMkLst>
            <pc:docMk/>
            <pc:sldMk cId="3347022153" sldId="810"/>
            <ac:spMk id="9" creationId="{90EBC647-D37E-4B20-9F88-AD875688467C}"/>
          </ac:spMkLst>
        </pc:spChg>
        <pc:spChg chg="add mod">
          <ac:chgData name="" userId="4df855aef7cffa4d" providerId="LiveId" clId="{98F2C4EE-58E0-4431-9945-6E946428A95D}" dt="2024-05-19T06:25:43.910" v="190" actId="1076"/>
          <ac:spMkLst>
            <pc:docMk/>
            <pc:sldMk cId="3347022153" sldId="810"/>
            <ac:spMk id="10" creationId="{6BE3B97F-70BE-48D1-AD6F-037814080143}"/>
          </ac:spMkLst>
        </pc:spChg>
        <pc:spChg chg="add mod">
          <ac:chgData name="" userId="4df855aef7cffa4d" providerId="LiveId" clId="{98F2C4EE-58E0-4431-9945-6E946428A95D}" dt="2024-05-19T06:26:52.088" v="214" actId="1076"/>
          <ac:spMkLst>
            <pc:docMk/>
            <pc:sldMk cId="3347022153" sldId="810"/>
            <ac:spMk id="12" creationId="{3D73A240-DA61-4D09-9B5B-643AF6E39C56}"/>
          </ac:spMkLst>
        </pc:spChg>
        <pc:spChg chg="add mod">
          <ac:chgData name="" userId="4df855aef7cffa4d" providerId="LiveId" clId="{98F2C4EE-58E0-4431-9945-6E946428A95D}" dt="2024-05-19T06:28:22.373" v="259" actId="1076"/>
          <ac:spMkLst>
            <pc:docMk/>
            <pc:sldMk cId="3347022153" sldId="810"/>
            <ac:spMk id="16" creationId="{A1D25C9C-C86D-4A5A-A6E3-5835ED268742}"/>
          </ac:spMkLst>
        </pc:spChg>
        <pc:spChg chg="add mod">
          <ac:chgData name="" userId="4df855aef7cffa4d" providerId="LiveId" clId="{98F2C4EE-58E0-4431-9945-6E946428A95D}" dt="2024-05-19T06:30:26.549" v="365" actId="20577"/>
          <ac:spMkLst>
            <pc:docMk/>
            <pc:sldMk cId="3347022153" sldId="810"/>
            <ac:spMk id="17" creationId="{03A05221-057E-4F4A-8DBB-FD28882D4146}"/>
          </ac:spMkLst>
        </pc:spChg>
        <pc:spChg chg="add mod">
          <ac:chgData name="" userId="4df855aef7cffa4d" providerId="LiveId" clId="{98F2C4EE-58E0-4431-9945-6E946428A95D}" dt="2024-05-19T06:29:54.749" v="356" actId="1076"/>
          <ac:spMkLst>
            <pc:docMk/>
            <pc:sldMk cId="3347022153" sldId="810"/>
            <ac:spMk id="18" creationId="{22B93EF8-9F0E-4995-88DA-5C688999798F}"/>
          </ac:spMkLst>
        </pc:spChg>
        <pc:spChg chg="add mod">
          <ac:chgData name="" userId="4df855aef7cffa4d" providerId="LiveId" clId="{98F2C4EE-58E0-4431-9945-6E946428A95D}" dt="2024-05-19T06:31:42.292" v="471" actId="1076"/>
          <ac:spMkLst>
            <pc:docMk/>
            <pc:sldMk cId="3347022153" sldId="810"/>
            <ac:spMk id="19" creationId="{B19B98E5-F64D-485D-BEF8-7C396A7EFAB1}"/>
          </ac:spMkLst>
        </pc:spChg>
        <pc:spChg chg="add mod">
          <ac:chgData name="" userId="4df855aef7cffa4d" providerId="LiveId" clId="{98F2C4EE-58E0-4431-9945-6E946428A95D}" dt="2024-05-19T06:30:45.404" v="390" actId="20577"/>
          <ac:spMkLst>
            <pc:docMk/>
            <pc:sldMk cId="3347022153" sldId="810"/>
            <ac:spMk id="21" creationId="{24EFC522-AFCE-4A85-B649-B634DAB55A92}"/>
          </ac:spMkLst>
        </pc:spChg>
        <pc:picChg chg="add mod">
          <ac:chgData name="" userId="4df855aef7cffa4d" providerId="LiveId" clId="{98F2C4EE-58E0-4431-9945-6E946428A95D}" dt="2024-05-19T06:26:32.669" v="197" actId="1076"/>
          <ac:picMkLst>
            <pc:docMk/>
            <pc:sldMk cId="3347022153" sldId="810"/>
            <ac:picMk id="8" creationId="{F76C3178-F554-4C9D-BBC8-DE5CF02AAF5D}"/>
          </ac:picMkLst>
        </pc:picChg>
        <pc:picChg chg="add mod">
          <ac:chgData name="" userId="4df855aef7cffa4d" providerId="LiveId" clId="{98F2C4EE-58E0-4431-9945-6E946428A95D}" dt="2024-05-19T06:26:34.471" v="198" actId="1076"/>
          <ac:picMkLst>
            <pc:docMk/>
            <pc:sldMk cId="3347022153" sldId="810"/>
            <ac:picMk id="11" creationId="{3F15759D-76B9-4A41-BBBA-C71B5F3937E7}"/>
          </ac:picMkLst>
        </pc:picChg>
        <pc:picChg chg="add mod">
          <ac:chgData name="" userId="4df855aef7cffa4d" providerId="LiveId" clId="{98F2C4EE-58E0-4431-9945-6E946428A95D}" dt="2024-05-19T06:28:31.821" v="261" actId="1076"/>
          <ac:picMkLst>
            <pc:docMk/>
            <pc:sldMk cId="3347022153" sldId="810"/>
            <ac:picMk id="13" creationId="{D3ADC802-DAE8-418F-909F-978871E42F3B}"/>
          </ac:picMkLst>
        </pc:picChg>
        <pc:picChg chg="add mod">
          <ac:chgData name="" userId="4df855aef7cffa4d" providerId="LiveId" clId="{98F2C4EE-58E0-4431-9945-6E946428A95D}" dt="2024-05-19T06:28:26.369" v="260" actId="1076"/>
          <ac:picMkLst>
            <pc:docMk/>
            <pc:sldMk cId="3347022153" sldId="810"/>
            <ac:picMk id="14" creationId="{6611A122-CEA2-4DBA-AD2A-2BD83736D1BE}"/>
          </ac:picMkLst>
        </pc:picChg>
        <pc:picChg chg="add mod">
          <ac:chgData name="" userId="4df855aef7cffa4d" providerId="LiveId" clId="{98F2C4EE-58E0-4431-9945-6E946428A95D}" dt="2024-05-19T06:30:20.761" v="363" actId="1076"/>
          <ac:picMkLst>
            <pc:docMk/>
            <pc:sldMk cId="3347022153" sldId="810"/>
            <ac:picMk id="15" creationId="{F407957D-1083-4AC5-8B72-6DE0337F146A}"/>
          </ac:picMkLst>
        </pc:picChg>
        <pc:picChg chg="add mod">
          <ac:chgData name="" userId="4df855aef7cffa4d" providerId="LiveId" clId="{98F2C4EE-58E0-4431-9945-6E946428A95D}" dt="2024-05-19T06:30:48.660" v="392" actId="1076"/>
          <ac:picMkLst>
            <pc:docMk/>
            <pc:sldMk cId="3347022153" sldId="810"/>
            <ac:picMk id="20" creationId="{B7976BC9-08B6-491A-BFD5-5737C3CB9044}"/>
          </ac:picMkLst>
        </pc:picChg>
        <pc:picChg chg="add del">
          <ac:chgData name="" userId="4df855aef7cffa4d" providerId="LiveId" clId="{98F2C4EE-58E0-4431-9945-6E946428A95D}" dt="2024-05-19T06:27:11.107" v="216" actId="478"/>
          <ac:picMkLst>
            <pc:docMk/>
            <pc:sldMk cId="3347022153" sldId="810"/>
            <ac:picMk id="1026" creationId="{C22F966B-18A1-4B8F-9BD6-F95D4B879A35}"/>
          </ac:picMkLst>
        </pc:picChg>
      </pc:sldChg>
      <pc:sldChg chg="addSp delSp modSp add">
        <pc:chgData name="" userId="4df855aef7cffa4d" providerId="LiveId" clId="{98F2C4EE-58E0-4431-9945-6E946428A95D}" dt="2024-05-19T06:39:11.899" v="801" actId="1076"/>
        <pc:sldMkLst>
          <pc:docMk/>
          <pc:sldMk cId="2111278431" sldId="811"/>
        </pc:sldMkLst>
        <pc:spChg chg="add mod ord">
          <ac:chgData name="" userId="4df855aef7cffa4d" providerId="LiveId" clId="{98F2C4EE-58E0-4431-9945-6E946428A95D}" dt="2024-05-19T06:34:39.287" v="604" actId="207"/>
          <ac:spMkLst>
            <pc:docMk/>
            <pc:sldMk cId="2111278431" sldId="811"/>
            <ac:spMk id="4" creationId="{C565DBF6-7FD7-4376-8CEE-AE0C514C4BE7}"/>
          </ac:spMkLst>
        </pc:spChg>
        <pc:spChg chg="add mod">
          <ac:chgData name="" userId="4df855aef7cffa4d" providerId="LiveId" clId="{98F2C4EE-58E0-4431-9945-6E946428A95D}" dt="2024-05-19T06:32:37.345" v="493" actId="20577"/>
          <ac:spMkLst>
            <pc:docMk/>
            <pc:sldMk cId="2111278431" sldId="811"/>
            <ac:spMk id="5" creationId="{9DAF21CE-4172-4333-9277-43D69D80057E}"/>
          </ac:spMkLst>
        </pc:spChg>
        <pc:spChg chg="add mod">
          <ac:chgData name="" userId="4df855aef7cffa4d" providerId="LiveId" clId="{98F2C4EE-58E0-4431-9945-6E946428A95D}" dt="2024-05-19T06:34:39.287" v="604" actId="207"/>
          <ac:spMkLst>
            <pc:docMk/>
            <pc:sldMk cId="2111278431" sldId="811"/>
            <ac:spMk id="6" creationId="{C3A01076-6C7F-4A68-8D28-BF538E6D2671}"/>
          </ac:spMkLst>
        </pc:spChg>
        <pc:spChg chg="add mod">
          <ac:chgData name="" userId="4df855aef7cffa4d" providerId="LiveId" clId="{98F2C4EE-58E0-4431-9945-6E946428A95D}" dt="2024-05-19T06:34:39.287" v="604" actId="207"/>
          <ac:spMkLst>
            <pc:docMk/>
            <pc:sldMk cId="2111278431" sldId="811"/>
            <ac:spMk id="8" creationId="{4E3880C9-496C-47C8-8EA2-E53D781F182B}"/>
          </ac:spMkLst>
        </pc:spChg>
        <pc:spChg chg="add mod">
          <ac:chgData name="" userId="4df855aef7cffa4d" providerId="LiveId" clId="{98F2C4EE-58E0-4431-9945-6E946428A95D}" dt="2024-05-19T06:34:46.822" v="605" actId="207"/>
          <ac:spMkLst>
            <pc:docMk/>
            <pc:sldMk cId="2111278431" sldId="811"/>
            <ac:spMk id="9" creationId="{BA0C4F64-86A9-4C85-A212-FCFF7C904827}"/>
          </ac:spMkLst>
        </pc:spChg>
        <pc:spChg chg="add mod">
          <ac:chgData name="" userId="4df855aef7cffa4d" providerId="LiveId" clId="{98F2C4EE-58E0-4431-9945-6E946428A95D}" dt="2024-05-19T06:34:16.915" v="584" actId="14100"/>
          <ac:spMkLst>
            <pc:docMk/>
            <pc:sldMk cId="2111278431" sldId="811"/>
            <ac:spMk id="10" creationId="{EE41D9DA-F834-47CE-BB8C-A15851A4A178}"/>
          </ac:spMkLst>
        </pc:spChg>
        <pc:spChg chg="add mod">
          <ac:chgData name="" userId="4df855aef7cffa4d" providerId="LiveId" clId="{98F2C4EE-58E0-4431-9945-6E946428A95D}" dt="2024-05-19T06:34:24.444" v="585" actId="1076"/>
          <ac:spMkLst>
            <pc:docMk/>
            <pc:sldMk cId="2111278431" sldId="811"/>
            <ac:spMk id="11" creationId="{FC5DE87F-79FB-4B45-85B9-514C5109E3FD}"/>
          </ac:spMkLst>
        </pc:spChg>
        <pc:spChg chg="add mod">
          <ac:chgData name="" userId="4df855aef7cffa4d" providerId="LiveId" clId="{98F2C4EE-58E0-4431-9945-6E946428A95D}" dt="2024-05-19T06:34:52.457" v="606" actId="207"/>
          <ac:spMkLst>
            <pc:docMk/>
            <pc:sldMk cId="2111278431" sldId="811"/>
            <ac:spMk id="12" creationId="{052D27F1-57D4-4BD4-A59E-8E0C7CE777BD}"/>
          </ac:spMkLst>
        </pc:spChg>
        <pc:spChg chg="add mod">
          <ac:chgData name="" userId="4df855aef7cffa4d" providerId="LiveId" clId="{98F2C4EE-58E0-4431-9945-6E946428A95D}" dt="2024-05-19T06:35:25.999" v="621" actId="207"/>
          <ac:spMkLst>
            <pc:docMk/>
            <pc:sldMk cId="2111278431" sldId="811"/>
            <ac:spMk id="13" creationId="{86A6A5B0-2BA3-4FAE-9D39-23ABAE303EF9}"/>
          </ac:spMkLst>
        </pc:spChg>
        <pc:spChg chg="add mod">
          <ac:chgData name="" userId="4df855aef7cffa4d" providerId="LiveId" clId="{98F2C4EE-58E0-4431-9945-6E946428A95D}" dt="2024-05-19T06:35:57.989" v="661" actId="20577"/>
          <ac:spMkLst>
            <pc:docMk/>
            <pc:sldMk cId="2111278431" sldId="811"/>
            <ac:spMk id="14" creationId="{8CB49645-7AF9-4501-BA2D-3BDEBAD8DD4C}"/>
          </ac:spMkLst>
        </pc:spChg>
        <pc:spChg chg="add mod">
          <ac:chgData name="" userId="4df855aef7cffa4d" providerId="LiveId" clId="{98F2C4EE-58E0-4431-9945-6E946428A95D}" dt="2024-05-19T06:36:03.743" v="674" actId="20577"/>
          <ac:spMkLst>
            <pc:docMk/>
            <pc:sldMk cId="2111278431" sldId="811"/>
            <ac:spMk id="15" creationId="{D6AF2195-7C3E-4DBB-B9E5-89CEB31EB231}"/>
          </ac:spMkLst>
        </pc:spChg>
        <pc:spChg chg="add mod">
          <ac:chgData name="" userId="4df855aef7cffa4d" providerId="LiveId" clId="{98F2C4EE-58E0-4431-9945-6E946428A95D}" dt="2024-05-19T06:36:12.032" v="691" actId="207"/>
          <ac:spMkLst>
            <pc:docMk/>
            <pc:sldMk cId="2111278431" sldId="811"/>
            <ac:spMk id="16" creationId="{2E41660A-0BE7-4637-B92E-2786B7551163}"/>
          </ac:spMkLst>
        </pc:spChg>
        <pc:spChg chg="add mod">
          <ac:chgData name="" userId="4df855aef7cffa4d" providerId="LiveId" clId="{98F2C4EE-58E0-4431-9945-6E946428A95D}" dt="2024-05-19T06:36:58.521" v="711" actId="207"/>
          <ac:spMkLst>
            <pc:docMk/>
            <pc:sldMk cId="2111278431" sldId="811"/>
            <ac:spMk id="18" creationId="{3DE5BB54-2D12-4B8D-B055-B90C1C4D226A}"/>
          </ac:spMkLst>
        </pc:spChg>
        <pc:spChg chg="add mod">
          <ac:chgData name="" userId="4df855aef7cffa4d" providerId="LiveId" clId="{98F2C4EE-58E0-4431-9945-6E946428A95D}" dt="2024-05-19T06:37:09.234" v="730" actId="20577"/>
          <ac:spMkLst>
            <pc:docMk/>
            <pc:sldMk cId="2111278431" sldId="811"/>
            <ac:spMk id="19" creationId="{C590EBF4-D23D-450F-A693-4FED22EDD0D3}"/>
          </ac:spMkLst>
        </pc:spChg>
        <pc:spChg chg="add mod">
          <ac:chgData name="" userId="4df855aef7cffa4d" providerId="LiveId" clId="{98F2C4EE-58E0-4431-9945-6E946428A95D}" dt="2024-05-19T06:37:18.648" v="755" actId="20577"/>
          <ac:spMkLst>
            <pc:docMk/>
            <pc:sldMk cId="2111278431" sldId="811"/>
            <ac:spMk id="20" creationId="{343416D5-24EE-42BB-A2F1-8CB37A1724DB}"/>
          </ac:spMkLst>
        </pc:spChg>
        <pc:spChg chg="add mod">
          <ac:chgData name="" userId="4df855aef7cffa4d" providerId="LiveId" clId="{98F2C4EE-58E0-4431-9945-6E946428A95D}" dt="2024-05-19T06:37:23.818" v="765" actId="20577"/>
          <ac:spMkLst>
            <pc:docMk/>
            <pc:sldMk cId="2111278431" sldId="811"/>
            <ac:spMk id="21" creationId="{D03BD299-4468-43AA-91D0-D136EA4A2509}"/>
          </ac:spMkLst>
        </pc:spChg>
        <pc:spChg chg="add mod">
          <ac:chgData name="" userId="4df855aef7cffa4d" providerId="LiveId" clId="{98F2C4EE-58E0-4431-9945-6E946428A95D}" dt="2024-05-19T06:39:11.899" v="801" actId="1076"/>
          <ac:spMkLst>
            <pc:docMk/>
            <pc:sldMk cId="2111278431" sldId="811"/>
            <ac:spMk id="23" creationId="{D1A94D1D-3A7A-450D-85BC-F24A7A3C14DB}"/>
          </ac:spMkLst>
        </pc:spChg>
        <pc:picChg chg="add del">
          <ac:chgData name="" userId="4df855aef7cffa4d" providerId="LiveId" clId="{98F2C4EE-58E0-4431-9945-6E946428A95D}" dt="2024-05-19T06:32:13.587" v="474" actId="478"/>
          <ac:picMkLst>
            <pc:docMk/>
            <pc:sldMk cId="2111278431" sldId="811"/>
            <ac:picMk id="2" creationId="{3BE01C77-9AF0-47F4-8CFE-41752EEABF17}"/>
          </ac:picMkLst>
        </pc:picChg>
        <pc:picChg chg="add mod">
          <ac:chgData name="" userId="4df855aef7cffa4d" providerId="LiveId" clId="{98F2C4EE-58E0-4431-9945-6E946428A95D}" dt="2024-05-19T06:35:05.453" v="608" actId="1076"/>
          <ac:picMkLst>
            <pc:docMk/>
            <pc:sldMk cId="2111278431" sldId="811"/>
            <ac:picMk id="3" creationId="{CF699776-80AE-4133-A4E9-E595B956B538}"/>
          </ac:picMkLst>
        </pc:picChg>
        <pc:picChg chg="add del mod">
          <ac:chgData name="" userId="4df855aef7cffa4d" providerId="LiveId" clId="{98F2C4EE-58E0-4431-9945-6E946428A95D}" dt="2024-05-19T06:32:59.277" v="502" actId="478"/>
          <ac:picMkLst>
            <pc:docMk/>
            <pc:sldMk cId="2111278431" sldId="811"/>
            <ac:picMk id="7" creationId="{5B6D07AE-5C9B-4784-88C5-2000409294E1}"/>
          </ac:picMkLst>
        </pc:picChg>
        <pc:picChg chg="add mod">
          <ac:chgData name="" userId="4df855aef7cffa4d" providerId="LiveId" clId="{98F2C4EE-58E0-4431-9945-6E946428A95D}" dt="2024-05-19T06:36:36.365" v="695" actId="1076"/>
          <ac:picMkLst>
            <pc:docMk/>
            <pc:sldMk cId="2111278431" sldId="811"/>
            <ac:picMk id="17" creationId="{5D63EC1B-73DF-482A-BA7F-1AAE40FC1B95}"/>
          </ac:picMkLst>
        </pc:picChg>
        <pc:picChg chg="add mod">
          <ac:chgData name="" userId="4df855aef7cffa4d" providerId="LiveId" clId="{98F2C4EE-58E0-4431-9945-6E946428A95D}" dt="2024-05-19T06:37:52.778" v="768" actId="1076"/>
          <ac:picMkLst>
            <pc:docMk/>
            <pc:sldMk cId="2111278431" sldId="811"/>
            <ac:picMk id="22" creationId="{71C14C44-1B68-4C94-AF42-C4E8FE92AE4C}"/>
          </ac:picMkLst>
        </pc:picChg>
      </pc:sldChg>
      <pc:sldChg chg="addSp delSp modSp add">
        <pc:chgData name="" userId="4df855aef7cffa4d" providerId="LiveId" clId="{98F2C4EE-58E0-4431-9945-6E946428A95D}" dt="2024-05-19T06:41:56.616" v="972" actId="1076"/>
        <pc:sldMkLst>
          <pc:docMk/>
          <pc:sldMk cId="603386612" sldId="812"/>
        </pc:sldMkLst>
        <pc:spChg chg="add mod">
          <ac:chgData name="" userId="4df855aef7cffa4d" providerId="LiveId" clId="{98F2C4EE-58E0-4431-9945-6E946428A95D}" dt="2024-05-19T06:41:53.189" v="971" actId="14100"/>
          <ac:spMkLst>
            <pc:docMk/>
            <pc:sldMk cId="603386612" sldId="812"/>
            <ac:spMk id="3" creationId="{A8A70735-D5F7-40B3-93C3-C94750176765}"/>
          </ac:spMkLst>
        </pc:spChg>
        <pc:spChg chg="add mod">
          <ac:chgData name="" userId="4df855aef7cffa4d" providerId="LiveId" clId="{98F2C4EE-58E0-4431-9945-6E946428A95D}" dt="2024-05-19T06:39:36.577" v="821" actId="20577"/>
          <ac:spMkLst>
            <pc:docMk/>
            <pc:sldMk cId="603386612" sldId="812"/>
            <ac:spMk id="4" creationId="{08A8E972-CD02-4CCD-9181-A85351A49EEB}"/>
          </ac:spMkLst>
        </pc:spChg>
        <pc:spChg chg="add mod">
          <ac:chgData name="" userId="4df855aef7cffa4d" providerId="LiveId" clId="{98F2C4EE-58E0-4431-9945-6E946428A95D}" dt="2024-05-19T06:41:56.616" v="972" actId="1076"/>
          <ac:spMkLst>
            <pc:docMk/>
            <pc:sldMk cId="603386612" sldId="812"/>
            <ac:spMk id="8" creationId="{AF323553-BEDD-417A-9153-C1FB5244F2D8}"/>
          </ac:spMkLst>
        </pc:spChg>
        <pc:picChg chg="add mod">
          <ac:chgData name="" userId="4df855aef7cffa4d" providerId="LiveId" clId="{98F2C4EE-58E0-4431-9945-6E946428A95D}" dt="2024-05-19T06:41:41.202" v="966" actId="1076"/>
          <ac:picMkLst>
            <pc:docMk/>
            <pc:sldMk cId="603386612" sldId="812"/>
            <ac:picMk id="2" creationId="{1A8802E1-112D-4539-B64E-2AF607105DD7}"/>
          </ac:picMkLst>
        </pc:picChg>
        <pc:picChg chg="add mod">
          <ac:chgData name="" userId="4df855aef7cffa4d" providerId="LiveId" clId="{98F2C4EE-58E0-4431-9945-6E946428A95D}" dt="2024-05-19T06:41:41.202" v="966" actId="1076"/>
          <ac:picMkLst>
            <pc:docMk/>
            <pc:sldMk cId="603386612" sldId="812"/>
            <ac:picMk id="5" creationId="{6EC509DC-3209-4AC3-87D8-0DB7D6D0500C}"/>
          </ac:picMkLst>
        </pc:picChg>
        <pc:picChg chg="add mod">
          <ac:chgData name="" userId="4df855aef7cffa4d" providerId="LiveId" clId="{98F2C4EE-58E0-4431-9945-6E946428A95D}" dt="2024-05-19T06:41:41.202" v="966" actId="1076"/>
          <ac:picMkLst>
            <pc:docMk/>
            <pc:sldMk cId="603386612" sldId="812"/>
            <ac:picMk id="6" creationId="{EE8F106F-AD51-43FC-A2D4-E279254766EC}"/>
          </ac:picMkLst>
        </pc:picChg>
        <pc:picChg chg="add del mod">
          <ac:chgData name="" userId="4df855aef7cffa4d" providerId="LiveId" clId="{98F2C4EE-58E0-4431-9945-6E946428A95D}" dt="2024-05-19T06:40:50.199" v="864" actId="478"/>
          <ac:picMkLst>
            <pc:docMk/>
            <pc:sldMk cId="603386612" sldId="812"/>
            <ac:picMk id="7" creationId="{1202C2A1-73BA-4E1F-AD30-7957E142ED1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2024/5/19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5/19/2024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5/19/2024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5/19/2024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5/19/2024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5/19/2024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5/19/2024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5/19/2024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257175" y="1752415"/>
            <a:ext cx="1167765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ギリシア文化③</a:t>
            </a:r>
            <a:endParaRPr lang="en-US" altLang="ja-JP" sz="96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ctr"/>
            <a:r>
              <a:rPr lang="ja-JP" altLang="en-US" sz="8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（歴史、建築、美術）</a:t>
            </a: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-1" y="114806"/>
            <a:ext cx="10982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ギリシア文明⑫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0" y="535164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ギリシア建築や美術の影響とは？</a:t>
            </a: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B222D91-28F8-41ED-B941-42F2EA59C36A}"/>
              </a:ext>
            </a:extLst>
          </p:cNvPr>
          <p:cNvSpPr/>
          <p:nvPr/>
        </p:nvSpPr>
        <p:spPr>
          <a:xfrm>
            <a:off x="168922" y="924675"/>
            <a:ext cx="5831186" cy="5720674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9B04169-5944-441D-9EB1-3BC97EF111C1}"/>
              </a:ext>
            </a:extLst>
          </p:cNvPr>
          <p:cNvSpPr/>
          <p:nvPr/>
        </p:nvSpPr>
        <p:spPr>
          <a:xfrm>
            <a:off x="6191895" y="924675"/>
            <a:ext cx="5831186" cy="5720674"/>
          </a:xfrm>
          <a:prstGeom prst="rect">
            <a:avLst/>
          </a:prstGeom>
          <a:solidFill>
            <a:schemeClr val="tx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3A7B1A2-1731-4C89-8AC8-07E0D4203AD8}"/>
              </a:ext>
            </a:extLst>
          </p:cNvPr>
          <p:cNvSpPr/>
          <p:nvPr/>
        </p:nvSpPr>
        <p:spPr>
          <a:xfrm>
            <a:off x="0" y="0"/>
            <a:ext cx="1357732" cy="7543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歴史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E5775D-63F7-4281-A3B9-2BC462E2FFF9}"/>
              </a:ext>
            </a:extLst>
          </p:cNvPr>
          <p:cNvSpPr/>
          <p:nvPr/>
        </p:nvSpPr>
        <p:spPr>
          <a:xfrm>
            <a:off x="168919" y="924675"/>
            <a:ext cx="276375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ヘロドトス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26C8326-ADC7-4F1E-A135-EFA51DDCBBEB}"/>
              </a:ext>
            </a:extLst>
          </p:cNvPr>
          <p:cNvSpPr/>
          <p:nvPr/>
        </p:nvSpPr>
        <p:spPr>
          <a:xfrm>
            <a:off x="6191893" y="924675"/>
            <a:ext cx="3774039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トゥキディデス</a:t>
            </a:r>
            <a:endParaRPr lang="en-US" altLang="ja-JP" sz="4000" dirty="0">
              <a:solidFill>
                <a:srgbClr val="00B0F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76C3178-F554-4C9D-BBC8-DE5CF02AA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356" y="4959424"/>
            <a:ext cx="1428750" cy="168592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0EBC647-D37E-4B20-9F88-AD875688467C}"/>
              </a:ext>
            </a:extLst>
          </p:cNvPr>
          <p:cNvSpPr txBox="1"/>
          <p:nvPr/>
        </p:nvSpPr>
        <p:spPr>
          <a:xfrm>
            <a:off x="235702" y="1741285"/>
            <a:ext cx="5697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en-US" altLang="ja-JP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歴史</a:t>
            </a:r>
            <a:r>
              <a:rPr kumimoji="1" lang="en-US" altLang="ja-JP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：ペルシア戦争史</a:t>
            </a:r>
            <a:endParaRPr kumimoji="1"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吹き出し: 上矢印 9">
            <a:extLst>
              <a:ext uri="{FF2B5EF4-FFF2-40B4-BE49-F238E27FC236}">
                <a16:creationId xmlns:a16="http://schemas.microsoft.com/office/drawing/2014/main" id="{6BE3B97F-70BE-48D1-AD6F-037814080143}"/>
              </a:ext>
            </a:extLst>
          </p:cNvPr>
          <p:cNvSpPr/>
          <p:nvPr/>
        </p:nvSpPr>
        <p:spPr>
          <a:xfrm>
            <a:off x="526249" y="2326060"/>
            <a:ext cx="5116530" cy="209592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神話ではなく、多様な視点から歴史を探究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F15759D-76B9-4A41-BBBA-C71B5F393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49" y="4531941"/>
            <a:ext cx="1555679" cy="1555679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D73A240-DA61-4D09-9B5B-643AF6E39C56}"/>
              </a:ext>
            </a:extLst>
          </p:cNvPr>
          <p:cNvSpPr/>
          <p:nvPr/>
        </p:nvSpPr>
        <p:spPr>
          <a:xfrm>
            <a:off x="795071" y="5846221"/>
            <a:ext cx="1125321" cy="5895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神話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3ADC802-DAE8-418F-909F-978871E42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02" y="4567218"/>
            <a:ext cx="2011585" cy="196480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611A122-CEA2-4DBA-AD2A-2BD83736D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667" y="4472689"/>
            <a:ext cx="1355949" cy="1674182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1D25C9C-C86D-4A5A-A6E3-5835ED268742}"/>
              </a:ext>
            </a:extLst>
          </p:cNvPr>
          <p:cNvSpPr/>
          <p:nvPr/>
        </p:nvSpPr>
        <p:spPr>
          <a:xfrm>
            <a:off x="2126605" y="5846221"/>
            <a:ext cx="2348858" cy="5936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多様な視点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3A05221-057E-4F4A-8DBB-FD28882D4146}"/>
              </a:ext>
            </a:extLst>
          </p:cNvPr>
          <p:cNvSpPr txBox="1"/>
          <p:nvPr/>
        </p:nvSpPr>
        <p:spPr>
          <a:xfrm>
            <a:off x="6258674" y="1741285"/>
            <a:ext cx="5697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en-US" altLang="ja-JP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歴史</a:t>
            </a:r>
            <a:r>
              <a:rPr kumimoji="1" lang="en-US" altLang="ja-JP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</a:p>
          <a:p>
            <a:pPr algn="r"/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：ペロポネソス戦争史</a:t>
            </a:r>
            <a:endParaRPr kumimoji="1"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8" name="吹き出し: 上矢印 17">
            <a:extLst>
              <a:ext uri="{FF2B5EF4-FFF2-40B4-BE49-F238E27FC236}">
                <a16:creationId xmlns:a16="http://schemas.microsoft.com/office/drawing/2014/main" id="{22B93EF8-9F0E-4995-88DA-5C688999798F}"/>
              </a:ext>
            </a:extLst>
          </p:cNvPr>
          <p:cNvSpPr/>
          <p:nvPr/>
        </p:nvSpPr>
        <p:spPr>
          <a:xfrm>
            <a:off x="6885422" y="2818503"/>
            <a:ext cx="4444127" cy="209592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厳密な客観的視点で歴史を探究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407957D-1083-4AC5-8B72-6DE0337F1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3640" y="4959424"/>
            <a:ext cx="1129438" cy="168592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7976BC9-08B6-491A-BFD5-5737C3CB9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909" y="4914431"/>
            <a:ext cx="1074735" cy="1326969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4EFC522-AFCE-4A85-B649-B634DAB55A92}"/>
              </a:ext>
            </a:extLst>
          </p:cNvPr>
          <p:cNvSpPr/>
          <p:nvPr/>
        </p:nvSpPr>
        <p:spPr>
          <a:xfrm>
            <a:off x="7299197" y="5940750"/>
            <a:ext cx="2348858" cy="5936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客観的視点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B19B98E5-F64D-485D-BEF8-7C396A7EFAB1}"/>
              </a:ext>
            </a:extLst>
          </p:cNvPr>
          <p:cNvSpPr/>
          <p:nvPr/>
        </p:nvSpPr>
        <p:spPr>
          <a:xfrm>
            <a:off x="7025217" y="145846"/>
            <a:ext cx="4810611" cy="520748"/>
          </a:xfrm>
          <a:prstGeom prst="wedgeRectCallout">
            <a:avLst>
              <a:gd name="adj1" fmla="val -33434"/>
              <a:gd name="adj2" fmla="val 886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二人とも「歴史学の父」</a:t>
            </a:r>
          </a:p>
        </p:txBody>
      </p:sp>
    </p:spTree>
    <p:extLst>
      <p:ext uri="{BB962C8B-B14F-4D97-AF65-F5344CB8AC3E}">
        <p14:creationId xmlns:p14="http://schemas.microsoft.com/office/powerpoint/2010/main" val="334702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565DBF6-7FD7-4376-8CEE-AE0C514C4BE7}"/>
              </a:ext>
            </a:extLst>
          </p:cNvPr>
          <p:cNvSpPr/>
          <p:nvPr/>
        </p:nvSpPr>
        <p:spPr>
          <a:xfrm>
            <a:off x="0" y="893852"/>
            <a:ext cx="3924728" cy="5964148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699776-80AE-4133-A4E9-E595B956B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74" y="3649517"/>
            <a:ext cx="1842180" cy="313875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DAF21CE-4172-4333-9277-43D69D80057E}"/>
              </a:ext>
            </a:extLst>
          </p:cNvPr>
          <p:cNvSpPr/>
          <p:nvPr/>
        </p:nvSpPr>
        <p:spPr>
          <a:xfrm>
            <a:off x="0" y="0"/>
            <a:ext cx="1357732" cy="7543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建築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3A01076-6C7F-4A68-8D28-BF538E6D2671}"/>
              </a:ext>
            </a:extLst>
          </p:cNvPr>
          <p:cNvSpPr/>
          <p:nvPr/>
        </p:nvSpPr>
        <p:spPr>
          <a:xfrm>
            <a:off x="4133636" y="893852"/>
            <a:ext cx="3924728" cy="5964148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E3880C9-496C-47C8-8EA2-E53D781F182B}"/>
              </a:ext>
            </a:extLst>
          </p:cNvPr>
          <p:cNvSpPr/>
          <p:nvPr/>
        </p:nvSpPr>
        <p:spPr>
          <a:xfrm>
            <a:off x="8267272" y="893852"/>
            <a:ext cx="3924728" cy="5964148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A0C4F64-86A9-4C85-A212-FCFF7C904827}"/>
              </a:ext>
            </a:extLst>
          </p:cNvPr>
          <p:cNvSpPr/>
          <p:nvPr/>
        </p:nvSpPr>
        <p:spPr>
          <a:xfrm>
            <a:off x="0" y="893852"/>
            <a:ext cx="2486346" cy="7543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ドーリア式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41D9DA-F834-47CE-BB8C-A15851A4A178}"/>
              </a:ext>
            </a:extLst>
          </p:cNvPr>
          <p:cNvSpPr txBox="1"/>
          <p:nvPr/>
        </p:nvSpPr>
        <p:spPr>
          <a:xfrm>
            <a:off x="-1" y="1787704"/>
            <a:ext cx="3585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・装飾がほぼない</a:t>
            </a:r>
            <a:endParaRPr kumimoji="1"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C5DE87F-79FB-4B45-85B9-514C5109E3FD}"/>
              </a:ext>
            </a:extLst>
          </p:cNvPr>
          <p:cNvSpPr txBox="1"/>
          <p:nvPr/>
        </p:nvSpPr>
        <p:spPr>
          <a:xfrm>
            <a:off x="0" y="2410239"/>
            <a:ext cx="3278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・荘厳で力強い</a:t>
            </a:r>
            <a:endParaRPr kumimoji="1"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2D27F1-57D4-4BD4-A59E-8E0C7CE777BD}"/>
              </a:ext>
            </a:extLst>
          </p:cNvPr>
          <p:cNvSpPr txBox="1"/>
          <p:nvPr/>
        </p:nvSpPr>
        <p:spPr>
          <a:xfrm>
            <a:off x="0" y="2995014"/>
            <a:ext cx="358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パルテノン神殿</a:t>
            </a:r>
            <a:endParaRPr kumimoji="1" lang="en-US" altLang="ja-JP" sz="3200" dirty="0">
              <a:solidFill>
                <a:srgbClr val="FF0000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6A6A5B0-2BA3-4FAE-9D39-23ABAE303EF9}"/>
              </a:ext>
            </a:extLst>
          </p:cNvPr>
          <p:cNvSpPr/>
          <p:nvPr/>
        </p:nvSpPr>
        <p:spPr>
          <a:xfrm>
            <a:off x="4133637" y="893852"/>
            <a:ext cx="2486346" cy="754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イオニア式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CB49645-7AF9-4501-BA2D-3BDEBAD8DD4C}"/>
              </a:ext>
            </a:extLst>
          </p:cNvPr>
          <p:cNvSpPr txBox="1"/>
          <p:nvPr/>
        </p:nvSpPr>
        <p:spPr>
          <a:xfrm>
            <a:off x="4133636" y="1787704"/>
            <a:ext cx="392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・柱頭に渦巻き装飾</a:t>
            </a:r>
            <a:endParaRPr kumimoji="1"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6AF2195-7C3E-4DBB-B9E5-89CEB31EB231}"/>
              </a:ext>
            </a:extLst>
          </p:cNvPr>
          <p:cNvSpPr txBox="1"/>
          <p:nvPr/>
        </p:nvSpPr>
        <p:spPr>
          <a:xfrm>
            <a:off x="4133637" y="2410239"/>
            <a:ext cx="3278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・優美</a:t>
            </a:r>
            <a:endParaRPr kumimoji="1"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E41660A-0BE7-4637-B92E-2786B7551163}"/>
              </a:ext>
            </a:extLst>
          </p:cNvPr>
          <p:cNvSpPr txBox="1"/>
          <p:nvPr/>
        </p:nvSpPr>
        <p:spPr>
          <a:xfrm>
            <a:off x="4133637" y="2995014"/>
            <a:ext cx="358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・ニケ神殿</a:t>
            </a:r>
            <a:endParaRPr kumimoji="1"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D63EC1B-73DF-482A-BA7F-1AAE40FC1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235" y="3579788"/>
            <a:ext cx="1693529" cy="3278211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DE5BB54-2D12-4B8D-B055-B90C1C4D226A}"/>
              </a:ext>
            </a:extLst>
          </p:cNvPr>
          <p:cNvSpPr/>
          <p:nvPr/>
        </p:nvSpPr>
        <p:spPr>
          <a:xfrm>
            <a:off x="8267273" y="908506"/>
            <a:ext cx="2486346" cy="7543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コリント式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590EBF4-D23D-450F-A693-4FED22EDD0D3}"/>
              </a:ext>
            </a:extLst>
          </p:cNvPr>
          <p:cNvSpPr txBox="1"/>
          <p:nvPr/>
        </p:nvSpPr>
        <p:spPr>
          <a:xfrm>
            <a:off x="8267272" y="1802358"/>
            <a:ext cx="392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・柱頭</a:t>
            </a:r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に複雑な</a:t>
            </a:r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装飾</a:t>
            </a:r>
            <a:endParaRPr kumimoji="1"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43416D5-24EE-42BB-A2F1-8CB37A1724DB}"/>
              </a:ext>
            </a:extLst>
          </p:cNvPr>
          <p:cNvSpPr txBox="1"/>
          <p:nvPr/>
        </p:nvSpPr>
        <p:spPr>
          <a:xfrm>
            <a:off x="8267273" y="2424893"/>
            <a:ext cx="3278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・華麗</a:t>
            </a:r>
            <a:endParaRPr kumimoji="1"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03BD299-4468-43AA-91D0-D136EA4A2509}"/>
              </a:ext>
            </a:extLst>
          </p:cNvPr>
          <p:cNvSpPr txBox="1"/>
          <p:nvPr/>
        </p:nvSpPr>
        <p:spPr>
          <a:xfrm>
            <a:off x="8267273" y="3009668"/>
            <a:ext cx="358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・ゼウス神殿</a:t>
            </a:r>
            <a:endParaRPr kumimoji="1"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1C14C44-1B68-4C94-AF42-C4E8FE92A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871" y="3649517"/>
            <a:ext cx="1693529" cy="3144162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1A94D1D-3A7A-450D-85BC-F24A7A3C14DB}"/>
              </a:ext>
            </a:extLst>
          </p:cNvPr>
          <p:cNvSpPr txBox="1"/>
          <p:nvPr/>
        </p:nvSpPr>
        <p:spPr>
          <a:xfrm>
            <a:off x="8030966" y="0"/>
            <a:ext cx="41610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詳説世界史探究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</p:spTree>
    <p:extLst>
      <p:ext uri="{BB962C8B-B14F-4D97-AF65-F5344CB8AC3E}">
        <p14:creationId xmlns:p14="http://schemas.microsoft.com/office/powerpoint/2010/main" val="211127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A8802E1-112D-4539-B64E-2AF607105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308" y="842007"/>
            <a:ext cx="3143121" cy="601599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8A70735-D5F7-40B3-93C3-C94750176765}"/>
              </a:ext>
            </a:extLst>
          </p:cNvPr>
          <p:cNvSpPr/>
          <p:nvPr/>
        </p:nvSpPr>
        <p:spPr>
          <a:xfrm>
            <a:off x="1894608" y="248384"/>
            <a:ext cx="3115821" cy="5936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アテナ女神像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8A8E972-CD02-4CCD-9181-A85351A49EEB}"/>
              </a:ext>
            </a:extLst>
          </p:cNvPr>
          <p:cNvSpPr/>
          <p:nvPr/>
        </p:nvSpPr>
        <p:spPr>
          <a:xfrm>
            <a:off x="0" y="0"/>
            <a:ext cx="1357732" cy="7543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美術</a:t>
            </a:r>
            <a:endParaRPr lang="en-US" altLang="ja-JP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C509DC-3209-4AC3-87D8-0DB7D6D05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305" y="842932"/>
            <a:ext cx="4625511" cy="336274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E8F106F-AD51-43FC-A2D4-E27925476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306" y="4050315"/>
            <a:ext cx="4625511" cy="2807685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F323553-BEDD-417A-9153-C1FB5244F2D8}"/>
              </a:ext>
            </a:extLst>
          </p:cNvPr>
          <p:cNvSpPr/>
          <p:nvPr/>
        </p:nvSpPr>
        <p:spPr>
          <a:xfrm>
            <a:off x="5547305" y="160773"/>
            <a:ext cx="5991685" cy="5936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パルテノン神殿のフリーズ彫刻</a:t>
            </a:r>
            <a:endParaRPr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338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235090" y="58819"/>
            <a:ext cx="11790333" cy="6738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245363" y="60661"/>
            <a:ext cx="798423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ギリシア文化③（</a:t>
            </a:r>
            <a:r>
              <a:rPr lang="zh-TW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歴史、建築、美術</a:t>
            </a:r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F98A698-7325-4C38-879B-F9ABFE89C03E}"/>
              </a:ext>
            </a:extLst>
          </p:cNvPr>
          <p:cNvSpPr txBox="1"/>
          <p:nvPr/>
        </p:nvSpPr>
        <p:spPr>
          <a:xfrm>
            <a:off x="283035" y="897193"/>
            <a:ext cx="107752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歴史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49A8126-7007-4B61-B1B1-7E44C98D495E}"/>
              </a:ext>
            </a:extLst>
          </p:cNvPr>
          <p:cNvSpPr/>
          <p:nvPr/>
        </p:nvSpPr>
        <p:spPr>
          <a:xfrm>
            <a:off x="381408" y="1492552"/>
            <a:ext cx="9255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ヘロドトス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歴史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←　ペルシア戦争史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423497F-D961-44B6-BA0B-7A53C4E306C1}"/>
              </a:ext>
            </a:extLst>
          </p:cNvPr>
          <p:cNvSpPr/>
          <p:nvPr/>
        </p:nvSpPr>
        <p:spPr>
          <a:xfrm>
            <a:off x="381407" y="2077327"/>
            <a:ext cx="10170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トゥキディデス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歴史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←　ペロポネソス戦争史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629D8E-BB9C-42E5-8B81-4CEED2798BB4}"/>
              </a:ext>
            </a:extLst>
          </p:cNvPr>
          <p:cNvSpPr txBox="1"/>
          <p:nvPr/>
        </p:nvSpPr>
        <p:spPr>
          <a:xfrm>
            <a:off x="283035" y="2770906"/>
            <a:ext cx="107752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建築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DB2408F-08F3-4CF3-B3C4-96167EF2D714}"/>
              </a:ext>
            </a:extLst>
          </p:cNvPr>
          <p:cNvSpPr/>
          <p:nvPr/>
        </p:nvSpPr>
        <p:spPr>
          <a:xfrm>
            <a:off x="381407" y="3373673"/>
            <a:ext cx="9255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・ドーリア式：荘厳で力強い、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パルテノン神殿</a:t>
            </a:r>
            <a:endParaRPr lang="en-US" altLang="ja-JP" sz="3200" b="1" dirty="0">
              <a:solidFill>
                <a:srgbClr val="FFFF00"/>
              </a:solidFill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B29110A-1915-4CA4-91DE-52B58D6D360C}"/>
              </a:ext>
            </a:extLst>
          </p:cNvPr>
          <p:cNvSpPr/>
          <p:nvPr/>
        </p:nvSpPr>
        <p:spPr>
          <a:xfrm>
            <a:off x="381407" y="3852557"/>
            <a:ext cx="6163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・イオニア式：優美、ニケ神殿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9CE4B7-3889-46C5-BE5D-BF28EF025297}"/>
              </a:ext>
            </a:extLst>
          </p:cNvPr>
          <p:cNvSpPr/>
          <p:nvPr/>
        </p:nvSpPr>
        <p:spPr>
          <a:xfrm>
            <a:off x="381406" y="4352231"/>
            <a:ext cx="6481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・コリント式：華麗、ゼウス神殿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C899A3F-BDAA-4F70-9D98-547A2117A35C}"/>
              </a:ext>
            </a:extLst>
          </p:cNvPr>
          <p:cNvSpPr txBox="1"/>
          <p:nvPr/>
        </p:nvSpPr>
        <p:spPr>
          <a:xfrm>
            <a:off x="301105" y="5038401"/>
            <a:ext cx="107752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彫刻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31D1E39-547A-4702-B28A-D3FBE13B0638}"/>
              </a:ext>
            </a:extLst>
          </p:cNvPr>
          <p:cNvSpPr/>
          <p:nvPr/>
        </p:nvSpPr>
        <p:spPr>
          <a:xfrm>
            <a:off x="381405" y="5668419"/>
            <a:ext cx="9430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フェイディアス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：アテナ女神像、フリーズ彫刻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5027</TotalTime>
  <Words>200</Words>
  <Application>Microsoft Office PowerPoint</Application>
  <PresentationFormat>ワイド画面</PresentationFormat>
  <Paragraphs>44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541</cp:revision>
  <dcterms:created xsi:type="dcterms:W3CDTF">2019-06-25T21:59:19Z</dcterms:created>
  <dcterms:modified xsi:type="dcterms:W3CDTF">2024-05-19T06:46:06Z</dcterms:modified>
</cp:coreProperties>
</file>