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8"/>
  </p:notesMasterIdLst>
  <p:sldIdLst>
    <p:sldId id="519" r:id="rId2"/>
    <p:sldId id="511" r:id="rId3"/>
    <p:sldId id="280" r:id="rId4"/>
    <p:sldId id="794" r:id="rId5"/>
    <p:sldId id="795" r:id="rId6"/>
    <p:sldId id="796" r:id="rId7"/>
    <p:sldId id="797" r:id="rId8"/>
    <p:sldId id="798" r:id="rId9"/>
    <p:sldId id="799" r:id="rId10"/>
    <p:sldId id="800" r:id="rId11"/>
    <p:sldId id="801" r:id="rId12"/>
    <p:sldId id="802" r:id="rId13"/>
    <p:sldId id="804" r:id="rId14"/>
    <p:sldId id="803" r:id="rId15"/>
    <p:sldId id="805" r:id="rId16"/>
    <p:sldId id="793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1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48" y="5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康一郎 桑田" userId="4df855aef7cffa4d" providerId="LiveId" clId="{B6E1B338-67DF-EF47-91A4-EC02F4900C77}"/>
    <pc:docChg chg="modSld">
      <pc:chgData name="康一郎 桑田" userId="4df855aef7cffa4d" providerId="LiveId" clId="{B6E1B338-67DF-EF47-91A4-EC02F4900C77}" dt="2024-05-06T13:13:36.870" v="6" actId="1076"/>
      <pc:docMkLst>
        <pc:docMk/>
      </pc:docMkLst>
      <pc:sldChg chg="modSp">
        <pc:chgData name="康一郎 桑田" userId="4df855aef7cffa4d" providerId="LiveId" clId="{B6E1B338-67DF-EF47-91A4-EC02F4900C77}" dt="2024-05-06T13:13:36.870" v="6" actId="1076"/>
        <pc:sldMkLst>
          <pc:docMk/>
          <pc:sldMk cId="4265719644" sldId="511"/>
        </pc:sldMkLst>
        <pc:spChg chg="mod">
          <ac:chgData name="康一郎 桑田" userId="4df855aef7cffa4d" providerId="LiveId" clId="{B6E1B338-67DF-EF47-91A4-EC02F4900C77}" dt="2024-05-06T13:13:31.303" v="4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康一郎 桑田" userId="4df855aef7cffa4d" providerId="LiveId" clId="{B6E1B338-67DF-EF47-91A4-EC02F4900C77}" dt="2024-05-06T13:13:36.870" v="6" actId="1076"/>
          <ac:spMkLst>
            <pc:docMk/>
            <pc:sldMk cId="4265719644" sldId="511"/>
            <ac:spMk id="7" creationId="{AAD09AF2-3EFA-B1AC-40D3-04F640207D6B}"/>
          </ac:spMkLst>
        </pc:spChg>
      </pc:sldChg>
    </pc:docChg>
  </pc:docChgLst>
  <pc:docChgLst>
    <pc:chgData userId="4df855aef7cffa4d" providerId="LiveId" clId="{80388DDB-E345-4B76-B47C-3D830133C0B7}"/>
    <pc:docChg chg="undo custSel addSld modSld sldOrd">
      <pc:chgData name="" userId="4df855aef7cffa4d" providerId="LiveId" clId="{80388DDB-E345-4B76-B47C-3D830133C0B7}" dt="2024-05-06T13:16:18.926" v="4459"/>
      <pc:docMkLst>
        <pc:docMk/>
      </pc:docMkLst>
      <pc:sldChg chg="addSp delSp modSp">
        <pc:chgData name="" userId="4df855aef7cffa4d" providerId="LiveId" clId="{80388DDB-E345-4B76-B47C-3D830133C0B7}" dt="2024-05-06T13:11:15.694" v="4457" actId="207"/>
        <pc:sldMkLst>
          <pc:docMk/>
          <pc:sldMk cId="980143643" sldId="793"/>
        </pc:sldMkLst>
        <pc:spChg chg="add del mod">
          <ac:chgData name="" userId="4df855aef7cffa4d" providerId="LiveId" clId="{80388DDB-E345-4B76-B47C-3D830133C0B7}" dt="2024-05-06T13:06:32.728" v="4161" actId="478"/>
          <ac:spMkLst>
            <pc:docMk/>
            <pc:sldMk cId="980143643" sldId="793"/>
            <ac:spMk id="2" creationId="{11101A81-131B-471B-A741-043A9E23AB76}"/>
          </ac:spMkLst>
        </pc:spChg>
        <pc:spChg chg="add mod">
          <ac:chgData name="" userId="4df855aef7cffa4d" providerId="LiveId" clId="{80388DDB-E345-4B76-B47C-3D830133C0B7}" dt="2024-05-06T13:09:36.864" v="4281" actId="1076"/>
          <ac:spMkLst>
            <pc:docMk/>
            <pc:sldMk cId="980143643" sldId="793"/>
            <ac:spMk id="3" creationId="{1FB66CE9-F1EF-40DD-95A6-7A6A7EE1F5E7}"/>
          </ac:spMkLst>
        </pc:spChg>
        <pc:spChg chg="del">
          <ac:chgData name="" userId="4df855aef7cffa4d" providerId="LiveId" clId="{80388DDB-E345-4B76-B47C-3D830133C0B7}" dt="2024-05-03T12:18:29.108" v="5" actId="478"/>
          <ac:spMkLst>
            <pc:docMk/>
            <pc:sldMk cId="980143643" sldId="793"/>
            <ac:spMk id="4" creationId="{6AEDD533-8D5D-4897-8890-DA3D714F00A7}"/>
          </ac:spMkLst>
        </pc:spChg>
        <pc:spChg chg="add mod">
          <ac:chgData name="" userId="4df855aef7cffa4d" providerId="LiveId" clId="{80388DDB-E345-4B76-B47C-3D830133C0B7}" dt="2024-05-06T13:09:24.778" v="4279" actId="1076"/>
          <ac:spMkLst>
            <pc:docMk/>
            <pc:sldMk cId="980143643" sldId="793"/>
            <ac:spMk id="6" creationId="{E203B3A2-80E2-425C-8BAF-7A8C214539C5}"/>
          </ac:spMkLst>
        </pc:spChg>
        <pc:spChg chg="add mod">
          <ac:chgData name="" userId="4df855aef7cffa4d" providerId="LiveId" clId="{80388DDB-E345-4B76-B47C-3D830133C0B7}" dt="2024-05-06T13:11:15.694" v="4457" actId="207"/>
          <ac:spMkLst>
            <pc:docMk/>
            <pc:sldMk cId="980143643" sldId="793"/>
            <ac:spMk id="7" creationId="{A93B1560-C271-46FB-9E67-6B6F777E870B}"/>
          </ac:spMkLst>
        </pc:spChg>
        <pc:spChg chg="add del mod">
          <ac:chgData name="" userId="4df855aef7cffa4d" providerId="LiveId" clId="{80388DDB-E345-4B76-B47C-3D830133C0B7}" dt="2024-05-06T13:05:52.882" v="4139" actId="478"/>
          <ac:spMkLst>
            <pc:docMk/>
            <pc:sldMk cId="980143643" sldId="793"/>
            <ac:spMk id="8" creationId="{AFA1F5E0-F913-428B-9626-DD6DBED9083A}"/>
          </ac:spMkLst>
        </pc:spChg>
        <pc:spChg chg="del mod">
          <ac:chgData name="" userId="4df855aef7cffa4d" providerId="LiveId" clId="{80388DDB-E345-4B76-B47C-3D830133C0B7}" dt="2024-05-06T13:09:17.461" v="4276" actId="478"/>
          <ac:spMkLst>
            <pc:docMk/>
            <pc:sldMk cId="980143643" sldId="793"/>
            <ac:spMk id="9" creationId="{149FD192-1A30-4A65-B5AC-CE0392EA00E9}"/>
          </ac:spMkLst>
        </pc:spChg>
        <pc:spChg chg="mod">
          <ac:chgData name="" userId="4df855aef7cffa4d" providerId="LiveId" clId="{80388DDB-E345-4B76-B47C-3D830133C0B7}" dt="2024-05-06T13:09:24.778" v="4279" actId="1076"/>
          <ac:spMkLst>
            <pc:docMk/>
            <pc:sldMk cId="980143643" sldId="793"/>
            <ac:spMk id="10" creationId="{E49A8126-7007-4B61-B1B1-7E44C98D495E}"/>
          </ac:spMkLst>
        </pc:spChg>
        <pc:spChg chg="add del mod">
          <ac:chgData name="" userId="4df855aef7cffa4d" providerId="LiveId" clId="{80388DDB-E345-4B76-B47C-3D830133C0B7}" dt="2024-05-06T13:06:29.710" v="4159" actId="478"/>
          <ac:spMkLst>
            <pc:docMk/>
            <pc:sldMk cId="980143643" sldId="793"/>
            <ac:spMk id="11" creationId="{FEC90E94-7456-4DEC-82B7-19D689B69F20}"/>
          </ac:spMkLst>
        </pc:spChg>
        <pc:spChg chg="add mod">
          <ac:chgData name="" userId="4df855aef7cffa4d" providerId="LiveId" clId="{80388DDB-E345-4B76-B47C-3D830133C0B7}" dt="2024-05-06T13:09:24.778" v="4279" actId="1076"/>
          <ac:spMkLst>
            <pc:docMk/>
            <pc:sldMk cId="980143643" sldId="793"/>
            <ac:spMk id="12" creationId="{36FFAC7E-2F0B-40E1-A711-8ADD458DF528}"/>
          </ac:spMkLst>
        </pc:spChg>
        <pc:spChg chg="mod">
          <ac:chgData name="" userId="4df855aef7cffa4d" providerId="LiveId" clId="{80388DDB-E345-4B76-B47C-3D830133C0B7}" dt="2024-05-03T12:18:18.331" v="3" actId="14100"/>
          <ac:spMkLst>
            <pc:docMk/>
            <pc:sldMk cId="980143643" sldId="793"/>
            <ac:spMk id="13" creationId="{046E2186-6126-4D61-B668-0425D3820633}"/>
          </ac:spMkLst>
        </pc:spChg>
        <pc:spChg chg="add del mod">
          <ac:chgData name="" userId="4df855aef7cffa4d" providerId="LiveId" clId="{80388DDB-E345-4B76-B47C-3D830133C0B7}" dt="2024-05-06T13:09:17.461" v="4276" actId="478"/>
          <ac:spMkLst>
            <pc:docMk/>
            <pc:sldMk cId="980143643" sldId="793"/>
            <ac:spMk id="14" creationId="{21B64952-8B75-4870-9BA8-219CFF24E4F3}"/>
          </ac:spMkLst>
        </pc:spChg>
        <pc:spChg chg="add del mod">
          <ac:chgData name="" userId="4df855aef7cffa4d" providerId="LiveId" clId="{80388DDB-E345-4B76-B47C-3D830133C0B7}" dt="2024-05-06T13:04:46.485" v="4026" actId="478"/>
          <ac:spMkLst>
            <pc:docMk/>
            <pc:sldMk cId="980143643" sldId="793"/>
            <ac:spMk id="15" creationId="{368425C6-F10C-44B0-9CBC-EA4DB96353FC}"/>
          </ac:spMkLst>
        </pc:spChg>
        <pc:spChg chg="add mod">
          <ac:chgData name="" userId="4df855aef7cffa4d" providerId="LiveId" clId="{80388DDB-E345-4B76-B47C-3D830133C0B7}" dt="2024-05-06T13:09:32.279" v="4280" actId="1076"/>
          <ac:spMkLst>
            <pc:docMk/>
            <pc:sldMk cId="980143643" sldId="793"/>
            <ac:spMk id="16" creationId="{91CF377F-52EB-45A8-ACE7-C95E864B3C2C}"/>
          </ac:spMkLst>
        </pc:spChg>
        <pc:spChg chg="add del mod">
          <ac:chgData name="" userId="4df855aef7cffa4d" providerId="LiveId" clId="{80388DDB-E345-4B76-B47C-3D830133C0B7}" dt="2024-05-06T13:07:32.905" v="4198" actId="478"/>
          <ac:spMkLst>
            <pc:docMk/>
            <pc:sldMk cId="980143643" sldId="793"/>
            <ac:spMk id="17" creationId="{A0213E5E-CA3C-4C35-9835-F125FBE4217B}"/>
          </ac:spMkLst>
        </pc:spChg>
        <pc:spChg chg="add del mod">
          <ac:chgData name="" userId="4df855aef7cffa4d" providerId="LiveId" clId="{80388DDB-E345-4B76-B47C-3D830133C0B7}" dt="2024-05-06T13:06:25.815" v="4158" actId="478"/>
          <ac:spMkLst>
            <pc:docMk/>
            <pc:sldMk cId="980143643" sldId="793"/>
            <ac:spMk id="18" creationId="{ADD248C3-DC20-4858-B328-6511967B7CD9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19" creationId="{1C6FA09F-D0A1-4480-AF6D-F978C9187242}"/>
          </ac:spMkLst>
        </pc:spChg>
        <pc:spChg chg="add mod">
          <ac:chgData name="" userId="4df855aef7cffa4d" providerId="LiveId" clId="{80388DDB-E345-4B76-B47C-3D830133C0B7}" dt="2024-05-06T13:09:32.279" v="4280" actId="1076"/>
          <ac:spMkLst>
            <pc:docMk/>
            <pc:sldMk cId="980143643" sldId="793"/>
            <ac:spMk id="19" creationId="{3082EE1A-B4F1-4F40-BF28-13A73767CB96}"/>
          </ac:spMkLst>
        </pc:spChg>
        <pc:spChg chg="add mod">
          <ac:chgData name="" userId="4df855aef7cffa4d" providerId="LiveId" clId="{80388DDB-E345-4B76-B47C-3D830133C0B7}" dt="2024-05-06T13:09:32.279" v="4280" actId="1076"/>
          <ac:spMkLst>
            <pc:docMk/>
            <pc:sldMk cId="980143643" sldId="793"/>
            <ac:spMk id="20" creationId="{7C51528C-C2E4-4688-AC6A-200504072D1D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20" creationId="{D2ECD0C5-60EE-4C7E-BF77-88A4C4415550}"/>
          </ac:spMkLst>
        </pc:spChg>
        <pc:spChg chg="add mod">
          <ac:chgData name="" userId="4df855aef7cffa4d" providerId="LiveId" clId="{80388DDB-E345-4B76-B47C-3D830133C0B7}" dt="2024-05-06T13:09:32.279" v="4280" actId="1076"/>
          <ac:spMkLst>
            <pc:docMk/>
            <pc:sldMk cId="980143643" sldId="793"/>
            <ac:spMk id="21" creationId="{B5899F0F-FD8F-44D1-B155-6A8978AA9325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22" creationId="{2E6DB3EE-6BF8-4A06-8D73-7A4BCF0107C8}"/>
          </ac:spMkLst>
        </pc:spChg>
        <pc:spChg chg="add del mod">
          <ac:chgData name="" userId="4df855aef7cffa4d" providerId="LiveId" clId="{80388DDB-E345-4B76-B47C-3D830133C0B7}" dt="2024-05-06T13:09:39.247" v="4282" actId="478"/>
          <ac:spMkLst>
            <pc:docMk/>
            <pc:sldMk cId="980143643" sldId="793"/>
            <ac:spMk id="22" creationId="{C24CFD57-6275-446C-A362-AD37911D4D6F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23" creationId="{3353EC12-0259-42E1-B92A-6BE4E7809810}"/>
          </ac:spMkLst>
        </pc:spChg>
        <pc:spChg chg="add mod">
          <ac:chgData name="" userId="4df855aef7cffa4d" providerId="LiveId" clId="{80388DDB-E345-4B76-B47C-3D830133C0B7}" dt="2024-05-06T13:10:21.239" v="4348" actId="207"/>
          <ac:spMkLst>
            <pc:docMk/>
            <pc:sldMk cId="980143643" sldId="793"/>
            <ac:spMk id="23" creationId="{3FDA1196-F194-4ACE-AE08-0E8508ACC634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24" creationId="{1A91901E-5027-4FB9-8495-5B10517FAD20}"/>
          </ac:spMkLst>
        </pc:spChg>
        <pc:spChg chg="add del mod">
          <ac:chgData name="" userId="4df855aef7cffa4d" providerId="LiveId" clId="{80388DDB-E345-4B76-B47C-3D830133C0B7}" dt="2024-05-06T13:10:02.133" v="4296" actId="478"/>
          <ac:spMkLst>
            <pc:docMk/>
            <pc:sldMk cId="980143643" sldId="793"/>
            <ac:spMk id="24" creationId="{B4A1FD68-0326-447F-9BED-008A8ACDD911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25" creationId="{EBCD7FEB-ACA3-4FBE-981F-843B1D9783A8}"/>
          </ac:spMkLst>
        </pc:spChg>
        <pc:spChg chg="add mod">
          <ac:chgData name="" userId="4df855aef7cffa4d" providerId="LiveId" clId="{80388DDB-E345-4B76-B47C-3D830133C0B7}" dt="2024-05-06T13:10:44.765" v="4386" actId="207"/>
          <ac:spMkLst>
            <pc:docMk/>
            <pc:sldMk cId="980143643" sldId="793"/>
            <ac:spMk id="25" creationId="{FC89A30B-15B6-40FD-A791-87D7CA282549}"/>
          </ac:spMkLst>
        </pc:spChg>
        <pc:spChg chg="add mod">
          <ac:chgData name="" userId="4df855aef7cffa4d" providerId="LiveId" clId="{80388DDB-E345-4B76-B47C-3D830133C0B7}" dt="2024-05-06T13:11:03.108" v="4455" actId="20577"/>
          <ac:spMkLst>
            <pc:docMk/>
            <pc:sldMk cId="980143643" sldId="793"/>
            <ac:spMk id="26" creationId="{A8893D74-2EA2-47B7-8ECE-6675CDABF1AF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26" creationId="{C1454575-2409-41FF-AD51-7E7FE7A0C721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27" creationId="{2904B837-071C-4954-BC83-7A8C1BF8BE28}"/>
          </ac:spMkLst>
        </pc:spChg>
        <pc:spChg chg="del">
          <ac:chgData name="" userId="4df855aef7cffa4d" providerId="LiveId" clId="{80388DDB-E345-4B76-B47C-3D830133C0B7}" dt="2024-05-03T12:18:26.461" v="4" actId="478"/>
          <ac:spMkLst>
            <pc:docMk/>
            <pc:sldMk cId="980143643" sldId="793"/>
            <ac:spMk id="28" creationId="{993C3E76-0A30-4353-80AD-B82D0442A74F}"/>
          </ac:spMkLst>
        </pc:spChg>
      </pc:sldChg>
      <pc:sldChg chg="addSp delSp modSp add modAnim">
        <pc:chgData name="" userId="4df855aef7cffa4d" providerId="LiveId" clId="{80388DDB-E345-4B76-B47C-3D830133C0B7}" dt="2024-05-03T12:44:58.034" v="1186" actId="1076"/>
        <pc:sldMkLst>
          <pc:docMk/>
          <pc:sldMk cId="3481584372" sldId="794"/>
        </pc:sldMkLst>
        <pc:spChg chg="add mod">
          <ac:chgData name="" userId="4df855aef7cffa4d" providerId="LiveId" clId="{80388DDB-E345-4B76-B47C-3D830133C0B7}" dt="2024-05-03T12:28:28.721" v="394" actId="14100"/>
          <ac:spMkLst>
            <pc:docMk/>
            <pc:sldMk cId="3481584372" sldId="794"/>
            <ac:spMk id="3" creationId="{D14BE1D0-BB64-4838-9C75-7C91B62FB902}"/>
          </ac:spMkLst>
        </pc:spChg>
        <pc:spChg chg="add mod">
          <ac:chgData name="" userId="4df855aef7cffa4d" providerId="LiveId" clId="{80388DDB-E345-4B76-B47C-3D830133C0B7}" dt="2024-05-03T12:27:43.940" v="341" actId="20577"/>
          <ac:spMkLst>
            <pc:docMk/>
            <pc:sldMk cId="3481584372" sldId="794"/>
            <ac:spMk id="4" creationId="{040426C9-0150-4D37-BC9D-A955DD8D217F}"/>
          </ac:spMkLst>
        </pc:spChg>
        <pc:spChg chg="add mod">
          <ac:chgData name="" userId="4df855aef7cffa4d" providerId="LiveId" clId="{80388DDB-E345-4B76-B47C-3D830133C0B7}" dt="2024-05-03T12:27:46.617" v="342" actId="1076"/>
          <ac:spMkLst>
            <pc:docMk/>
            <pc:sldMk cId="3481584372" sldId="794"/>
            <ac:spMk id="5" creationId="{24814C1B-02CD-4982-8679-BFB8B9BF43F5}"/>
          </ac:spMkLst>
        </pc:spChg>
        <pc:spChg chg="add mod">
          <ac:chgData name="" userId="4df855aef7cffa4d" providerId="LiveId" clId="{80388DDB-E345-4B76-B47C-3D830133C0B7}" dt="2024-05-03T12:44:58.034" v="1186" actId="1076"/>
          <ac:spMkLst>
            <pc:docMk/>
            <pc:sldMk cId="3481584372" sldId="794"/>
            <ac:spMk id="6" creationId="{D5F4EFBF-F0FF-49A9-A30B-0DCA346161EA}"/>
          </ac:spMkLst>
        </pc:spChg>
        <pc:spChg chg="add mod">
          <ac:chgData name="" userId="4df855aef7cffa4d" providerId="LiveId" clId="{80388DDB-E345-4B76-B47C-3D830133C0B7}" dt="2024-05-03T12:30:25.319" v="519" actId="1076"/>
          <ac:spMkLst>
            <pc:docMk/>
            <pc:sldMk cId="3481584372" sldId="794"/>
            <ac:spMk id="7" creationId="{04DC3339-BF8F-4996-9BB0-0918CBD76A58}"/>
          </ac:spMkLst>
        </pc:spChg>
        <pc:spChg chg="add del mod">
          <ac:chgData name="" userId="4df855aef7cffa4d" providerId="LiveId" clId="{80388DDB-E345-4B76-B47C-3D830133C0B7}" dt="2024-05-03T12:27:14.247" v="332" actId="478"/>
          <ac:spMkLst>
            <pc:docMk/>
            <pc:sldMk cId="3481584372" sldId="794"/>
            <ac:spMk id="8" creationId="{F401668A-0B03-4892-B39C-18572AEC4699}"/>
          </ac:spMkLst>
        </pc:spChg>
        <pc:spChg chg="add mod">
          <ac:chgData name="" userId="4df855aef7cffa4d" providerId="LiveId" clId="{80388DDB-E345-4B76-B47C-3D830133C0B7}" dt="2024-05-03T12:27:42.037" v="340" actId="1076"/>
          <ac:spMkLst>
            <pc:docMk/>
            <pc:sldMk cId="3481584372" sldId="794"/>
            <ac:spMk id="10" creationId="{1DB89CC0-9B11-4DFC-B3A5-C046C168F8FB}"/>
          </ac:spMkLst>
        </pc:spChg>
        <pc:spChg chg="add mod">
          <ac:chgData name="" userId="4df855aef7cffa4d" providerId="LiveId" clId="{80388DDB-E345-4B76-B47C-3D830133C0B7}" dt="2024-05-03T12:31:40.179" v="583" actId="207"/>
          <ac:spMkLst>
            <pc:docMk/>
            <pc:sldMk cId="3481584372" sldId="794"/>
            <ac:spMk id="11" creationId="{9766109D-140C-43DD-A17C-196F24EC7563}"/>
          </ac:spMkLst>
        </pc:spChg>
        <pc:spChg chg="add mod">
          <ac:chgData name="" userId="4df855aef7cffa4d" providerId="LiveId" clId="{80388DDB-E345-4B76-B47C-3D830133C0B7}" dt="2024-05-03T12:31:22.390" v="573" actId="1076"/>
          <ac:spMkLst>
            <pc:docMk/>
            <pc:sldMk cId="3481584372" sldId="794"/>
            <ac:spMk id="12" creationId="{8012FB35-1D12-477B-A44B-C594D6C3B547}"/>
          </ac:spMkLst>
        </pc:spChg>
        <pc:picChg chg="add mod">
          <ac:chgData name="" userId="4df855aef7cffa4d" providerId="LiveId" clId="{80388DDB-E345-4B76-B47C-3D830133C0B7}" dt="2024-05-03T12:23:12.113" v="52" actId="1076"/>
          <ac:picMkLst>
            <pc:docMk/>
            <pc:sldMk cId="3481584372" sldId="794"/>
            <ac:picMk id="2" creationId="{11F3DED1-2B99-4E3B-8581-50258570B364}"/>
          </ac:picMkLst>
        </pc:picChg>
        <pc:picChg chg="add mod">
          <ac:chgData name="" userId="4df855aef7cffa4d" providerId="LiveId" clId="{80388DDB-E345-4B76-B47C-3D830133C0B7}" dt="2024-05-03T12:28:37.396" v="396" actId="1076"/>
          <ac:picMkLst>
            <pc:docMk/>
            <pc:sldMk cId="3481584372" sldId="794"/>
            <ac:picMk id="9" creationId="{E05233DE-7972-45D3-840A-C2EBFBF853C8}"/>
          </ac:picMkLst>
        </pc:picChg>
      </pc:sldChg>
      <pc:sldChg chg="addSp delSp modSp add delAnim modAnim">
        <pc:chgData name="" userId="4df855aef7cffa4d" providerId="LiveId" clId="{80388DDB-E345-4B76-B47C-3D830133C0B7}" dt="2024-05-03T12:43:37.761" v="1095" actId="1076"/>
        <pc:sldMkLst>
          <pc:docMk/>
          <pc:sldMk cId="804935773" sldId="795"/>
        </pc:sldMkLst>
        <pc:spChg chg="add del mod">
          <ac:chgData name="" userId="4df855aef7cffa4d" providerId="LiveId" clId="{80388DDB-E345-4B76-B47C-3D830133C0B7}" dt="2024-05-03T12:40:42.027" v="1017" actId="478"/>
          <ac:spMkLst>
            <pc:docMk/>
            <pc:sldMk cId="804935773" sldId="795"/>
            <ac:spMk id="3" creationId="{73E97B4D-9124-469D-8760-19653B3BD875}"/>
          </ac:spMkLst>
        </pc:spChg>
        <pc:spChg chg="add mod">
          <ac:chgData name="" userId="4df855aef7cffa4d" providerId="LiveId" clId="{80388DDB-E345-4B76-B47C-3D830133C0B7}" dt="2024-05-03T12:33:23.058" v="625" actId="1076"/>
          <ac:spMkLst>
            <pc:docMk/>
            <pc:sldMk cId="804935773" sldId="795"/>
            <ac:spMk id="4" creationId="{62DBF3EC-8F3E-4D51-A6FF-006AD42BA643}"/>
          </ac:spMkLst>
        </pc:spChg>
        <pc:spChg chg="add del">
          <ac:chgData name="" userId="4df855aef7cffa4d" providerId="LiveId" clId="{80388DDB-E345-4B76-B47C-3D830133C0B7}" dt="2024-05-03T12:33:46.136" v="630" actId="478"/>
          <ac:spMkLst>
            <pc:docMk/>
            <pc:sldMk cId="804935773" sldId="795"/>
            <ac:spMk id="6" creationId="{DA6046C9-781A-48C8-9B89-25C2A40F54EB}"/>
          </ac:spMkLst>
        </pc:spChg>
        <pc:spChg chg="add del mod">
          <ac:chgData name="" userId="4df855aef7cffa4d" providerId="LiveId" clId="{80388DDB-E345-4B76-B47C-3D830133C0B7}" dt="2024-05-03T12:40:42.027" v="1017" actId="478"/>
          <ac:spMkLst>
            <pc:docMk/>
            <pc:sldMk cId="804935773" sldId="795"/>
            <ac:spMk id="7" creationId="{C986DC44-F5F7-48B6-BFE0-8AC19A608D74}"/>
          </ac:spMkLst>
        </pc:spChg>
        <pc:spChg chg="add del mod">
          <ac:chgData name="" userId="4df855aef7cffa4d" providerId="LiveId" clId="{80388DDB-E345-4B76-B47C-3D830133C0B7}" dt="2024-05-03T12:40:42.027" v="1017" actId="478"/>
          <ac:spMkLst>
            <pc:docMk/>
            <pc:sldMk cId="804935773" sldId="795"/>
            <ac:spMk id="8" creationId="{D2A34AF6-62A9-4818-8107-693FF2AEF52B}"/>
          </ac:spMkLst>
        </pc:spChg>
        <pc:spChg chg="add del mod">
          <ac:chgData name="" userId="4df855aef7cffa4d" providerId="LiveId" clId="{80388DDB-E345-4B76-B47C-3D830133C0B7}" dt="2024-05-03T12:34:35.827" v="700" actId="478"/>
          <ac:spMkLst>
            <pc:docMk/>
            <pc:sldMk cId="804935773" sldId="795"/>
            <ac:spMk id="9" creationId="{529AB541-D603-4884-AB55-A41F85382F2D}"/>
          </ac:spMkLst>
        </pc:spChg>
        <pc:spChg chg="add mod">
          <ac:chgData name="" userId="4df855aef7cffa4d" providerId="LiveId" clId="{80388DDB-E345-4B76-B47C-3D830133C0B7}" dt="2024-05-03T12:36:44.768" v="774" actId="208"/>
          <ac:spMkLst>
            <pc:docMk/>
            <pc:sldMk cId="804935773" sldId="795"/>
            <ac:spMk id="10" creationId="{E7B3F143-BE85-47BE-978C-DB8605DE7AF7}"/>
          </ac:spMkLst>
        </pc:spChg>
        <pc:spChg chg="add mod">
          <ac:chgData name="" userId="4df855aef7cffa4d" providerId="LiveId" clId="{80388DDB-E345-4B76-B47C-3D830133C0B7}" dt="2024-05-03T12:36:41.520" v="773" actId="208"/>
          <ac:spMkLst>
            <pc:docMk/>
            <pc:sldMk cId="804935773" sldId="795"/>
            <ac:spMk id="12" creationId="{6B3263AD-A15F-4046-B21D-4457E2A219F0}"/>
          </ac:spMkLst>
        </pc:spChg>
        <pc:spChg chg="add mod">
          <ac:chgData name="" userId="4df855aef7cffa4d" providerId="LiveId" clId="{80388DDB-E345-4B76-B47C-3D830133C0B7}" dt="2024-05-03T12:43:37.761" v="1095" actId="1076"/>
          <ac:spMkLst>
            <pc:docMk/>
            <pc:sldMk cId="804935773" sldId="795"/>
            <ac:spMk id="13" creationId="{294AAE96-C2A4-47B2-8B20-FA113FAB10C6}"/>
          </ac:spMkLst>
        </pc:spChg>
        <pc:spChg chg="add mod">
          <ac:chgData name="" userId="4df855aef7cffa4d" providerId="LiveId" clId="{80388DDB-E345-4B76-B47C-3D830133C0B7}" dt="2024-05-03T12:43:37.761" v="1095" actId="1076"/>
          <ac:spMkLst>
            <pc:docMk/>
            <pc:sldMk cId="804935773" sldId="795"/>
            <ac:spMk id="15" creationId="{EDD6912A-FF43-4BDB-A387-FFA786273B60}"/>
          </ac:spMkLst>
        </pc:spChg>
        <pc:spChg chg="add mod">
          <ac:chgData name="" userId="4df855aef7cffa4d" providerId="LiveId" clId="{80388DDB-E345-4B76-B47C-3D830133C0B7}" dt="2024-05-03T12:43:37.761" v="1095" actId="1076"/>
          <ac:spMkLst>
            <pc:docMk/>
            <pc:sldMk cId="804935773" sldId="795"/>
            <ac:spMk id="16" creationId="{CE68FE10-83C1-45AB-9FD2-61FC3FE4EBF6}"/>
          </ac:spMkLst>
        </pc:spChg>
        <pc:spChg chg="add mod">
          <ac:chgData name="" userId="4df855aef7cffa4d" providerId="LiveId" clId="{80388DDB-E345-4B76-B47C-3D830133C0B7}" dt="2024-05-03T12:43:37.761" v="1095" actId="1076"/>
          <ac:spMkLst>
            <pc:docMk/>
            <pc:sldMk cId="804935773" sldId="795"/>
            <ac:spMk id="17" creationId="{13BD270E-1579-4622-A2ED-67D23453DE8E}"/>
          </ac:spMkLst>
        </pc:spChg>
        <pc:spChg chg="add mod">
          <ac:chgData name="" userId="4df855aef7cffa4d" providerId="LiveId" clId="{80388DDB-E345-4B76-B47C-3D830133C0B7}" dt="2024-05-03T12:43:37.761" v="1095" actId="1076"/>
          <ac:spMkLst>
            <pc:docMk/>
            <pc:sldMk cId="804935773" sldId="795"/>
            <ac:spMk id="18" creationId="{A56985D3-07C2-4EF3-A4EB-E4FEA1A4EBBA}"/>
          </ac:spMkLst>
        </pc:spChg>
        <pc:spChg chg="add mod">
          <ac:chgData name="" userId="4df855aef7cffa4d" providerId="LiveId" clId="{80388DDB-E345-4B76-B47C-3D830133C0B7}" dt="2024-05-03T12:43:37.761" v="1095" actId="1076"/>
          <ac:spMkLst>
            <pc:docMk/>
            <pc:sldMk cId="804935773" sldId="795"/>
            <ac:spMk id="21" creationId="{FB71CE6F-EFF6-4CB1-9259-80E00A910BE9}"/>
          </ac:spMkLst>
        </pc:spChg>
        <pc:spChg chg="add mod ord">
          <ac:chgData name="" userId="4df855aef7cffa4d" providerId="LiveId" clId="{80388DDB-E345-4B76-B47C-3D830133C0B7}" dt="2024-05-03T12:43:37.761" v="1095" actId="1076"/>
          <ac:spMkLst>
            <pc:docMk/>
            <pc:sldMk cId="804935773" sldId="795"/>
            <ac:spMk id="22" creationId="{43CFC4CC-D7CA-4925-AD4F-6389E28D7F89}"/>
          </ac:spMkLst>
        </pc:spChg>
        <pc:picChg chg="add del mod">
          <ac:chgData name="" userId="4df855aef7cffa4d" providerId="LiveId" clId="{80388DDB-E345-4B76-B47C-3D830133C0B7}" dt="2024-05-03T12:40:42.027" v="1017" actId="478"/>
          <ac:picMkLst>
            <pc:docMk/>
            <pc:sldMk cId="804935773" sldId="795"/>
            <ac:picMk id="2" creationId="{EDD39D20-F947-41A9-8D48-E39E91E81E15}"/>
          </ac:picMkLst>
        </pc:picChg>
        <pc:picChg chg="add del mod">
          <ac:chgData name="" userId="4df855aef7cffa4d" providerId="LiveId" clId="{80388DDB-E345-4B76-B47C-3D830133C0B7}" dt="2024-05-03T12:33:33.053" v="628" actId="478"/>
          <ac:picMkLst>
            <pc:docMk/>
            <pc:sldMk cId="804935773" sldId="795"/>
            <ac:picMk id="5" creationId="{0EF10B12-4D07-4449-B110-1B7643165692}"/>
          </ac:picMkLst>
        </pc:picChg>
        <pc:picChg chg="add mod">
          <ac:chgData name="" userId="4df855aef7cffa4d" providerId="LiveId" clId="{80388DDB-E345-4B76-B47C-3D830133C0B7}" dt="2024-05-03T12:35:48.357" v="738" actId="1076"/>
          <ac:picMkLst>
            <pc:docMk/>
            <pc:sldMk cId="804935773" sldId="795"/>
            <ac:picMk id="11" creationId="{61DF32A5-7995-4050-9A06-81CF06CA4C32}"/>
          </ac:picMkLst>
        </pc:picChg>
        <pc:picChg chg="add mod">
          <ac:chgData name="" userId="4df855aef7cffa4d" providerId="LiveId" clId="{80388DDB-E345-4B76-B47C-3D830133C0B7}" dt="2024-05-03T12:43:37.761" v="1095" actId="1076"/>
          <ac:picMkLst>
            <pc:docMk/>
            <pc:sldMk cId="804935773" sldId="795"/>
            <ac:picMk id="14" creationId="{625BD6BA-85C0-4C9E-9E0D-D6D2D2D468B6}"/>
          </ac:picMkLst>
        </pc:picChg>
        <pc:picChg chg="add mod">
          <ac:chgData name="" userId="4df855aef7cffa4d" providerId="LiveId" clId="{80388DDB-E345-4B76-B47C-3D830133C0B7}" dt="2024-05-03T12:43:37.761" v="1095" actId="1076"/>
          <ac:picMkLst>
            <pc:docMk/>
            <pc:sldMk cId="804935773" sldId="795"/>
            <ac:picMk id="19" creationId="{89D4A2A2-6FFF-4F88-B136-CB2C1B9F4FD0}"/>
          </ac:picMkLst>
        </pc:picChg>
        <pc:picChg chg="add mod">
          <ac:chgData name="" userId="4df855aef7cffa4d" providerId="LiveId" clId="{80388DDB-E345-4B76-B47C-3D830133C0B7}" dt="2024-05-03T12:43:37.761" v="1095" actId="1076"/>
          <ac:picMkLst>
            <pc:docMk/>
            <pc:sldMk cId="804935773" sldId="795"/>
            <ac:picMk id="20" creationId="{4206014D-7310-4447-ADBD-18CB0B54163F}"/>
          </ac:picMkLst>
        </pc:picChg>
      </pc:sldChg>
      <pc:sldChg chg="addSp modSp add">
        <pc:chgData name="" userId="4df855aef7cffa4d" providerId="LiveId" clId="{80388DDB-E345-4B76-B47C-3D830133C0B7}" dt="2024-05-03T12:40:37.530" v="1016" actId="1076"/>
        <pc:sldMkLst>
          <pc:docMk/>
          <pc:sldMk cId="1083094931" sldId="796"/>
        </pc:sldMkLst>
        <pc:spChg chg="add mod">
          <ac:chgData name="" userId="4df855aef7cffa4d" providerId="LiveId" clId="{80388DDB-E345-4B76-B47C-3D830133C0B7}" dt="2024-05-03T12:40:37.530" v="1016" actId="1076"/>
          <ac:spMkLst>
            <pc:docMk/>
            <pc:sldMk cId="1083094931" sldId="796"/>
            <ac:spMk id="3" creationId="{21288D68-CD98-4C13-B6ED-729506D9BC29}"/>
          </ac:spMkLst>
        </pc:spChg>
        <pc:picChg chg="add mod">
          <ac:chgData name="" userId="4df855aef7cffa4d" providerId="LiveId" clId="{80388DDB-E345-4B76-B47C-3D830133C0B7}" dt="2024-05-03T12:40:31.896" v="1014" actId="1076"/>
          <ac:picMkLst>
            <pc:docMk/>
            <pc:sldMk cId="1083094931" sldId="796"/>
            <ac:picMk id="2" creationId="{6CFB2374-DAED-466D-B3EB-A40B2BB5DB3C}"/>
          </ac:picMkLst>
        </pc:picChg>
      </pc:sldChg>
      <pc:sldChg chg="addSp delSp modSp add">
        <pc:chgData name="" userId="4df855aef7cffa4d" providerId="LiveId" clId="{80388DDB-E345-4B76-B47C-3D830133C0B7}" dt="2024-05-03T12:49:40.598" v="1625" actId="20577"/>
        <pc:sldMkLst>
          <pc:docMk/>
          <pc:sldMk cId="2376710118" sldId="797"/>
        </pc:sldMkLst>
        <pc:spChg chg="add">
          <ac:chgData name="" userId="4df855aef7cffa4d" providerId="LiveId" clId="{80388DDB-E345-4B76-B47C-3D830133C0B7}" dt="2024-05-03T12:44:17.220" v="1097"/>
          <ac:spMkLst>
            <pc:docMk/>
            <pc:sldMk cId="2376710118" sldId="797"/>
            <ac:spMk id="2" creationId="{D32391B1-C727-4C73-AAC9-82DA57542DE7}"/>
          </ac:spMkLst>
        </pc:spChg>
        <pc:spChg chg="add mod">
          <ac:chgData name="" userId="4df855aef7cffa4d" providerId="LiveId" clId="{80388DDB-E345-4B76-B47C-3D830133C0B7}" dt="2024-05-03T12:44:54.786" v="1184" actId="1076"/>
          <ac:spMkLst>
            <pc:docMk/>
            <pc:sldMk cId="2376710118" sldId="797"/>
            <ac:spMk id="3" creationId="{C882697A-EFB4-44A1-B521-5B7897FE1913}"/>
          </ac:spMkLst>
        </pc:spChg>
        <pc:spChg chg="add mod">
          <ac:chgData name="" userId="4df855aef7cffa4d" providerId="LiveId" clId="{80388DDB-E345-4B76-B47C-3D830133C0B7}" dt="2024-05-03T12:48:00.332" v="1570" actId="1076"/>
          <ac:spMkLst>
            <pc:docMk/>
            <pc:sldMk cId="2376710118" sldId="797"/>
            <ac:spMk id="4" creationId="{878C9263-D782-480B-94E1-96F693904B6E}"/>
          </ac:spMkLst>
        </pc:spChg>
        <pc:spChg chg="add mod">
          <ac:chgData name="" userId="4df855aef7cffa4d" providerId="LiveId" clId="{80388DDB-E345-4B76-B47C-3D830133C0B7}" dt="2024-05-03T12:48:03.779" v="1571" actId="1076"/>
          <ac:spMkLst>
            <pc:docMk/>
            <pc:sldMk cId="2376710118" sldId="797"/>
            <ac:spMk id="5" creationId="{2FACD990-3E41-4575-B5C9-5A2ACB419710}"/>
          </ac:spMkLst>
        </pc:spChg>
        <pc:spChg chg="add mod">
          <ac:chgData name="" userId="4df855aef7cffa4d" providerId="LiveId" clId="{80388DDB-E345-4B76-B47C-3D830133C0B7}" dt="2024-05-03T12:48:30.906" v="1575" actId="14100"/>
          <ac:spMkLst>
            <pc:docMk/>
            <pc:sldMk cId="2376710118" sldId="797"/>
            <ac:spMk id="6" creationId="{45B8A81D-148B-4AB6-B541-7F2ED74CA9CE}"/>
          </ac:spMkLst>
        </pc:spChg>
        <pc:spChg chg="add mod">
          <ac:chgData name="" userId="4df855aef7cffa4d" providerId="LiveId" clId="{80388DDB-E345-4B76-B47C-3D830133C0B7}" dt="2024-05-03T12:48:27.221" v="1574" actId="1076"/>
          <ac:spMkLst>
            <pc:docMk/>
            <pc:sldMk cId="2376710118" sldId="797"/>
            <ac:spMk id="7" creationId="{48F7B629-2BFC-43A7-88D0-EE0F448FDDAC}"/>
          </ac:spMkLst>
        </pc:spChg>
        <pc:spChg chg="add mod">
          <ac:chgData name="" userId="4df855aef7cffa4d" providerId="LiveId" clId="{80388DDB-E345-4B76-B47C-3D830133C0B7}" dt="2024-05-03T12:48:27.221" v="1574" actId="1076"/>
          <ac:spMkLst>
            <pc:docMk/>
            <pc:sldMk cId="2376710118" sldId="797"/>
            <ac:spMk id="8" creationId="{32292809-F7CF-45BF-8E83-E4FF70900EE5}"/>
          </ac:spMkLst>
        </pc:spChg>
        <pc:spChg chg="add mod">
          <ac:chgData name="" userId="4df855aef7cffa4d" providerId="LiveId" clId="{80388DDB-E345-4B76-B47C-3D830133C0B7}" dt="2024-05-03T12:48:48.426" v="1578" actId="1076"/>
          <ac:spMkLst>
            <pc:docMk/>
            <pc:sldMk cId="2376710118" sldId="797"/>
            <ac:spMk id="9" creationId="{A008BD3F-9B83-4887-AE02-162974AAD415}"/>
          </ac:spMkLst>
        </pc:spChg>
        <pc:spChg chg="add mod">
          <ac:chgData name="" userId="4df855aef7cffa4d" providerId="LiveId" clId="{80388DDB-E345-4B76-B47C-3D830133C0B7}" dt="2024-05-03T12:49:06.629" v="1594" actId="14100"/>
          <ac:spMkLst>
            <pc:docMk/>
            <pc:sldMk cId="2376710118" sldId="797"/>
            <ac:spMk id="10" creationId="{501C0A75-30B3-43F4-AFBE-DCA0DD0B53EC}"/>
          </ac:spMkLst>
        </pc:spChg>
        <pc:spChg chg="add del mod">
          <ac:chgData name="" userId="4df855aef7cffa4d" providerId="LiveId" clId="{80388DDB-E345-4B76-B47C-3D830133C0B7}" dt="2024-05-03T12:49:19.989" v="1603" actId="478"/>
          <ac:spMkLst>
            <pc:docMk/>
            <pc:sldMk cId="2376710118" sldId="797"/>
            <ac:spMk id="11" creationId="{47CB785C-77BE-4144-B61E-60BB53F12055}"/>
          </ac:spMkLst>
        </pc:spChg>
        <pc:spChg chg="add mod">
          <ac:chgData name="" userId="4df855aef7cffa4d" providerId="LiveId" clId="{80388DDB-E345-4B76-B47C-3D830133C0B7}" dt="2024-05-03T12:49:30.813" v="1605" actId="1076"/>
          <ac:spMkLst>
            <pc:docMk/>
            <pc:sldMk cId="2376710118" sldId="797"/>
            <ac:spMk id="12" creationId="{BB19A7AC-993E-4B78-A975-4F01A7F0521F}"/>
          </ac:spMkLst>
        </pc:spChg>
        <pc:spChg chg="add mod">
          <ac:chgData name="" userId="4df855aef7cffa4d" providerId="LiveId" clId="{80388DDB-E345-4B76-B47C-3D830133C0B7}" dt="2024-05-03T12:49:40.598" v="1625" actId="20577"/>
          <ac:spMkLst>
            <pc:docMk/>
            <pc:sldMk cId="2376710118" sldId="797"/>
            <ac:spMk id="13" creationId="{5B0225DA-9237-4072-891A-C7CCAC5EBBC2}"/>
          </ac:spMkLst>
        </pc:spChg>
      </pc:sldChg>
      <pc:sldChg chg="addSp modSp add">
        <pc:chgData name="" userId="4df855aef7cffa4d" providerId="LiveId" clId="{80388DDB-E345-4B76-B47C-3D830133C0B7}" dt="2024-05-03T12:50:56.393" v="1629" actId="14100"/>
        <pc:sldMkLst>
          <pc:docMk/>
          <pc:sldMk cId="3748282826" sldId="798"/>
        </pc:sldMkLst>
        <pc:picChg chg="add mod">
          <ac:chgData name="" userId="4df855aef7cffa4d" providerId="LiveId" clId="{80388DDB-E345-4B76-B47C-3D830133C0B7}" dt="2024-05-03T12:50:56.393" v="1629" actId="14100"/>
          <ac:picMkLst>
            <pc:docMk/>
            <pc:sldMk cId="3748282826" sldId="798"/>
            <ac:picMk id="2" creationId="{447565A5-AB99-4E96-B2AF-E43DA96834C1}"/>
          </ac:picMkLst>
        </pc:picChg>
      </pc:sldChg>
      <pc:sldChg chg="addSp modSp add">
        <pc:chgData name="" userId="4df855aef7cffa4d" providerId="LiveId" clId="{80388DDB-E345-4B76-B47C-3D830133C0B7}" dt="2024-05-03T12:52:32.053" v="1634" actId="1076"/>
        <pc:sldMkLst>
          <pc:docMk/>
          <pc:sldMk cId="599110872" sldId="799"/>
        </pc:sldMkLst>
        <pc:spChg chg="add mod">
          <ac:chgData name="" userId="4df855aef7cffa4d" providerId="LiveId" clId="{80388DDB-E345-4B76-B47C-3D830133C0B7}" dt="2024-05-03T12:52:32.053" v="1634" actId="1076"/>
          <ac:spMkLst>
            <pc:docMk/>
            <pc:sldMk cId="599110872" sldId="799"/>
            <ac:spMk id="4" creationId="{F13D5437-FEC0-4DBF-AEA6-2C449CCBCE75}"/>
          </ac:spMkLst>
        </pc:spChg>
        <pc:spChg chg="add mod">
          <ac:chgData name="" userId="4df855aef7cffa4d" providerId="LiveId" clId="{80388DDB-E345-4B76-B47C-3D830133C0B7}" dt="2024-05-03T12:52:32.053" v="1634" actId="1076"/>
          <ac:spMkLst>
            <pc:docMk/>
            <pc:sldMk cId="599110872" sldId="799"/>
            <ac:spMk id="5" creationId="{7C0651B1-725B-4028-B9B4-A938E62AFDAD}"/>
          </ac:spMkLst>
        </pc:spChg>
        <pc:spChg chg="add mod">
          <ac:chgData name="" userId="4df855aef7cffa4d" providerId="LiveId" clId="{80388DDB-E345-4B76-B47C-3D830133C0B7}" dt="2024-05-03T12:52:32.053" v="1634" actId="1076"/>
          <ac:spMkLst>
            <pc:docMk/>
            <pc:sldMk cId="599110872" sldId="799"/>
            <ac:spMk id="6" creationId="{1964A57E-2081-4E76-968F-81944325AE1B}"/>
          </ac:spMkLst>
        </pc:spChg>
        <pc:spChg chg="add mod">
          <ac:chgData name="" userId="4df855aef7cffa4d" providerId="LiveId" clId="{80388DDB-E345-4B76-B47C-3D830133C0B7}" dt="2024-05-03T12:52:32.053" v="1634" actId="1076"/>
          <ac:spMkLst>
            <pc:docMk/>
            <pc:sldMk cId="599110872" sldId="799"/>
            <ac:spMk id="7" creationId="{D8183E6D-56B7-4DE1-BC6D-C9B74676F263}"/>
          </ac:spMkLst>
        </pc:spChg>
        <pc:spChg chg="add mod">
          <ac:chgData name="" userId="4df855aef7cffa4d" providerId="LiveId" clId="{80388DDB-E345-4B76-B47C-3D830133C0B7}" dt="2024-05-03T12:52:32.053" v="1634" actId="1076"/>
          <ac:spMkLst>
            <pc:docMk/>
            <pc:sldMk cId="599110872" sldId="799"/>
            <ac:spMk id="8" creationId="{0091213A-CE1E-4122-BC75-5DBBDEA27610}"/>
          </ac:spMkLst>
        </pc:spChg>
        <pc:spChg chg="add mod">
          <ac:chgData name="" userId="4df855aef7cffa4d" providerId="LiveId" clId="{80388DDB-E345-4B76-B47C-3D830133C0B7}" dt="2024-05-03T12:52:32.053" v="1634" actId="1076"/>
          <ac:spMkLst>
            <pc:docMk/>
            <pc:sldMk cId="599110872" sldId="799"/>
            <ac:spMk id="9" creationId="{CC007E5F-1BC7-4F82-9C82-A240E1A78A4E}"/>
          </ac:spMkLst>
        </pc:spChg>
        <pc:spChg chg="add mod">
          <ac:chgData name="" userId="4df855aef7cffa4d" providerId="LiveId" clId="{80388DDB-E345-4B76-B47C-3D830133C0B7}" dt="2024-05-03T12:52:32.053" v="1634" actId="1076"/>
          <ac:spMkLst>
            <pc:docMk/>
            <pc:sldMk cId="599110872" sldId="799"/>
            <ac:spMk id="10" creationId="{967E695C-D4C4-4FFD-9790-3D1D98112DDA}"/>
          </ac:spMkLst>
        </pc:spChg>
        <pc:spChg chg="add mod">
          <ac:chgData name="" userId="4df855aef7cffa4d" providerId="LiveId" clId="{80388DDB-E345-4B76-B47C-3D830133C0B7}" dt="2024-05-03T12:52:32.053" v="1634" actId="1076"/>
          <ac:spMkLst>
            <pc:docMk/>
            <pc:sldMk cId="599110872" sldId="799"/>
            <ac:spMk id="11" creationId="{89A4CAEC-6A4B-4916-ADB4-59327686FBA3}"/>
          </ac:spMkLst>
        </pc:spChg>
        <pc:spChg chg="add mod">
          <ac:chgData name="" userId="4df855aef7cffa4d" providerId="LiveId" clId="{80388DDB-E345-4B76-B47C-3D830133C0B7}" dt="2024-05-03T12:52:27.180" v="1633" actId="1076"/>
          <ac:spMkLst>
            <pc:docMk/>
            <pc:sldMk cId="599110872" sldId="799"/>
            <ac:spMk id="12" creationId="{E1BDEA35-5C53-4CEB-B993-F0E0A45576BE}"/>
          </ac:spMkLst>
        </pc:spChg>
        <pc:spChg chg="add mod">
          <ac:chgData name="" userId="4df855aef7cffa4d" providerId="LiveId" clId="{80388DDB-E345-4B76-B47C-3D830133C0B7}" dt="2024-05-03T12:52:27.180" v="1633" actId="1076"/>
          <ac:spMkLst>
            <pc:docMk/>
            <pc:sldMk cId="599110872" sldId="799"/>
            <ac:spMk id="14" creationId="{087AB829-A4A3-4B86-A3E4-EC3536CC2195}"/>
          </ac:spMkLst>
        </pc:spChg>
        <pc:spChg chg="add mod">
          <ac:chgData name="" userId="4df855aef7cffa4d" providerId="LiveId" clId="{80388DDB-E345-4B76-B47C-3D830133C0B7}" dt="2024-05-03T12:52:27.180" v="1633" actId="1076"/>
          <ac:spMkLst>
            <pc:docMk/>
            <pc:sldMk cId="599110872" sldId="799"/>
            <ac:spMk id="16" creationId="{10F6563E-4846-4559-8FD9-71EA8BEA660C}"/>
          </ac:spMkLst>
        </pc:spChg>
        <pc:spChg chg="add mod">
          <ac:chgData name="" userId="4df855aef7cffa4d" providerId="LiveId" clId="{80388DDB-E345-4B76-B47C-3D830133C0B7}" dt="2024-05-03T12:52:27.180" v="1633" actId="1076"/>
          <ac:spMkLst>
            <pc:docMk/>
            <pc:sldMk cId="599110872" sldId="799"/>
            <ac:spMk id="17" creationId="{6C055F08-05EC-4978-B2D4-9FE5106B1199}"/>
          </ac:spMkLst>
        </pc:spChg>
        <pc:picChg chg="add mod">
          <ac:chgData name="" userId="4df855aef7cffa4d" providerId="LiveId" clId="{80388DDB-E345-4B76-B47C-3D830133C0B7}" dt="2024-05-03T12:52:32.053" v="1634" actId="1076"/>
          <ac:picMkLst>
            <pc:docMk/>
            <pc:sldMk cId="599110872" sldId="799"/>
            <ac:picMk id="2" creationId="{EF6563DC-5C6D-407F-9861-1AE41AC226F3}"/>
          </ac:picMkLst>
        </pc:picChg>
        <pc:picChg chg="add mod">
          <ac:chgData name="" userId="4df855aef7cffa4d" providerId="LiveId" clId="{80388DDB-E345-4B76-B47C-3D830133C0B7}" dt="2024-05-03T12:52:32.053" v="1634" actId="1076"/>
          <ac:picMkLst>
            <pc:docMk/>
            <pc:sldMk cId="599110872" sldId="799"/>
            <ac:picMk id="3" creationId="{547B3CDC-B61E-4D9C-9663-083940425CFA}"/>
          </ac:picMkLst>
        </pc:picChg>
        <pc:picChg chg="add mod">
          <ac:chgData name="" userId="4df855aef7cffa4d" providerId="LiveId" clId="{80388DDB-E345-4B76-B47C-3D830133C0B7}" dt="2024-05-03T12:52:27.180" v="1633" actId="1076"/>
          <ac:picMkLst>
            <pc:docMk/>
            <pc:sldMk cId="599110872" sldId="799"/>
            <ac:picMk id="13" creationId="{B29F2166-10E5-4FC8-A820-DE6DEF56D67C}"/>
          </ac:picMkLst>
        </pc:picChg>
        <pc:picChg chg="add mod">
          <ac:chgData name="" userId="4df855aef7cffa4d" providerId="LiveId" clId="{80388DDB-E345-4B76-B47C-3D830133C0B7}" dt="2024-05-03T12:52:27.180" v="1633" actId="1076"/>
          <ac:picMkLst>
            <pc:docMk/>
            <pc:sldMk cId="599110872" sldId="799"/>
            <ac:picMk id="15" creationId="{BE1A8A93-06F2-4E78-97D2-4456A619680B}"/>
          </ac:picMkLst>
        </pc:picChg>
      </pc:sldChg>
      <pc:sldChg chg="addSp modSp add">
        <pc:chgData name="" userId="4df855aef7cffa4d" providerId="LiveId" clId="{80388DDB-E345-4B76-B47C-3D830133C0B7}" dt="2024-05-06T12:28:32" v="2578" actId="1076"/>
        <pc:sldMkLst>
          <pc:docMk/>
          <pc:sldMk cId="3354832121" sldId="800"/>
        </pc:sldMkLst>
        <pc:spChg chg="add mod">
          <ac:chgData name="" userId="4df855aef7cffa4d" providerId="LiveId" clId="{80388DDB-E345-4B76-B47C-3D830133C0B7}" dt="2024-05-06T12:22:25.069" v="1754" actId="14100"/>
          <ac:spMkLst>
            <pc:docMk/>
            <pc:sldMk cId="3354832121" sldId="800"/>
            <ac:spMk id="3" creationId="{6DEC546B-BEF5-4B0F-9F5E-943F70B1FF69}"/>
          </ac:spMkLst>
        </pc:spChg>
        <pc:spChg chg="add mod">
          <ac:chgData name="" userId="4df855aef7cffa4d" providerId="LiveId" clId="{80388DDB-E345-4B76-B47C-3D830133C0B7}" dt="2024-05-06T12:21:22" v="1721" actId="1076"/>
          <ac:spMkLst>
            <pc:docMk/>
            <pc:sldMk cId="3354832121" sldId="800"/>
            <ac:spMk id="4" creationId="{88ED4FE7-BDD0-4545-99B2-21B2E9DCA31B}"/>
          </ac:spMkLst>
        </pc:spChg>
        <pc:spChg chg="add mod">
          <ac:chgData name="" userId="4df855aef7cffa4d" providerId="LiveId" clId="{80388DDB-E345-4B76-B47C-3D830133C0B7}" dt="2024-05-06T12:22:37.243" v="1757" actId="1076"/>
          <ac:spMkLst>
            <pc:docMk/>
            <pc:sldMk cId="3354832121" sldId="800"/>
            <ac:spMk id="5" creationId="{DD84BDBA-D5C4-4FCD-B603-B684F07493F4}"/>
          </ac:spMkLst>
        </pc:spChg>
        <pc:spChg chg="add mod">
          <ac:chgData name="" userId="4df855aef7cffa4d" providerId="LiveId" clId="{80388DDB-E345-4B76-B47C-3D830133C0B7}" dt="2024-05-06T12:22:37.243" v="1757" actId="1076"/>
          <ac:spMkLst>
            <pc:docMk/>
            <pc:sldMk cId="3354832121" sldId="800"/>
            <ac:spMk id="7" creationId="{D8EB8341-C766-4567-A8F6-B613E16F9FC0}"/>
          </ac:spMkLst>
        </pc:spChg>
        <pc:spChg chg="add mod ord">
          <ac:chgData name="" userId="4df855aef7cffa4d" providerId="LiveId" clId="{80388DDB-E345-4B76-B47C-3D830133C0B7}" dt="2024-05-06T12:22:51.122" v="1761" actId="208"/>
          <ac:spMkLst>
            <pc:docMk/>
            <pc:sldMk cId="3354832121" sldId="800"/>
            <ac:spMk id="8" creationId="{8D1E3717-DA26-47E5-9191-7D89406B2854}"/>
          </ac:spMkLst>
        </pc:spChg>
        <pc:spChg chg="add mod">
          <ac:chgData name="" userId="4df855aef7cffa4d" providerId="LiveId" clId="{80388DDB-E345-4B76-B47C-3D830133C0B7}" dt="2024-05-06T12:23:49.200" v="1838" actId="1076"/>
          <ac:spMkLst>
            <pc:docMk/>
            <pc:sldMk cId="3354832121" sldId="800"/>
            <ac:spMk id="9" creationId="{75FA6CFA-AD2D-46F4-9CC4-6FFC7F8A7EBD}"/>
          </ac:spMkLst>
        </pc:spChg>
        <pc:spChg chg="add mod">
          <ac:chgData name="" userId="4df855aef7cffa4d" providerId="LiveId" clId="{80388DDB-E345-4B76-B47C-3D830133C0B7}" dt="2024-05-06T12:24:07.799" v="1841" actId="1076"/>
          <ac:spMkLst>
            <pc:docMk/>
            <pc:sldMk cId="3354832121" sldId="800"/>
            <ac:spMk id="10" creationId="{3B91437C-A422-435E-8749-E4B8E64DC3C8}"/>
          </ac:spMkLst>
        </pc:spChg>
        <pc:spChg chg="add mod">
          <ac:chgData name="" userId="4df855aef7cffa4d" providerId="LiveId" clId="{80388DDB-E345-4B76-B47C-3D830133C0B7}" dt="2024-05-06T12:26:18.167" v="2379" actId="121"/>
          <ac:spMkLst>
            <pc:docMk/>
            <pc:sldMk cId="3354832121" sldId="800"/>
            <ac:spMk id="11" creationId="{122CB521-DE62-4486-9689-5E6BF413BB6D}"/>
          </ac:spMkLst>
        </pc:spChg>
        <pc:spChg chg="add mod">
          <ac:chgData name="" userId="4df855aef7cffa4d" providerId="LiveId" clId="{80388DDB-E345-4B76-B47C-3D830133C0B7}" dt="2024-05-06T12:28:32" v="2578" actId="1076"/>
          <ac:spMkLst>
            <pc:docMk/>
            <pc:sldMk cId="3354832121" sldId="800"/>
            <ac:spMk id="13" creationId="{1B2540B5-321C-484B-82C8-12675D5EFB3F}"/>
          </ac:spMkLst>
        </pc:spChg>
        <pc:picChg chg="add mod ord">
          <ac:chgData name="" userId="4df855aef7cffa4d" providerId="LiveId" clId="{80388DDB-E345-4B76-B47C-3D830133C0B7}" dt="2024-05-06T12:21:20.537" v="1720" actId="1076"/>
          <ac:picMkLst>
            <pc:docMk/>
            <pc:sldMk cId="3354832121" sldId="800"/>
            <ac:picMk id="2" creationId="{E1F9A6F7-8956-4DF6-9434-8F10152F8156}"/>
          </ac:picMkLst>
        </pc:picChg>
        <pc:picChg chg="add mod">
          <ac:chgData name="" userId="4df855aef7cffa4d" providerId="LiveId" clId="{80388DDB-E345-4B76-B47C-3D830133C0B7}" dt="2024-05-06T12:22:37.243" v="1757" actId="1076"/>
          <ac:picMkLst>
            <pc:docMk/>
            <pc:sldMk cId="3354832121" sldId="800"/>
            <ac:picMk id="6" creationId="{FA2E3CEE-0374-4F25-AD38-5A60D47277DC}"/>
          </ac:picMkLst>
        </pc:picChg>
        <pc:picChg chg="add mod">
          <ac:chgData name="" userId="4df855aef7cffa4d" providerId="LiveId" clId="{80388DDB-E345-4B76-B47C-3D830133C0B7}" dt="2024-05-06T12:27:05.332" v="2382" actId="1076"/>
          <ac:picMkLst>
            <pc:docMk/>
            <pc:sldMk cId="3354832121" sldId="800"/>
            <ac:picMk id="12" creationId="{59AAD598-B1F2-4A4B-86BC-7F1CAE31EFD2}"/>
          </ac:picMkLst>
        </pc:picChg>
      </pc:sldChg>
      <pc:sldChg chg="addSp modSp add">
        <pc:chgData name="" userId="4df855aef7cffa4d" providerId="LiveId" clId="{80388DDB-E345-4B76-B47C-3D830133C0B7}" dt="2024-05-06T12:31:11.863" v="2738" actId="1076"/>
        <pc:sldMkLst>
          <pc:docMk/>
          <pc:sldMk cId="2084690540" sldId="801"/>
        </pc:sldMkLst>
        <pc:spChg chg="add">
          <ac:chgData name="" userId="4df855aef7cffa4d" providerId="LiveId" clId="{80388DDB-E345-4B76-B47C-3D830133C0B7}" dt="2024-05-06T12:28:48.114" v="2579"/>
          <ac:spMkLst>
            <pc:docMk/>
            <pc:sldMk cId="2084690540" sldId="801"/>
            <ac:spMk id="2" creationId="{1B4783F0-EF03-42AC-B78A-3814C72E8065}"/>
          </ac:spMkLst>
        </pc:spChg>
        <pc:spChg chg="add">
          <ac:chgData name="" userId="4df855aef7cffa4d" providerId="LiveId" clId="{80388DDB-E345-4B76-B47C-3D830133C0B7}" dt="2024-05-06T12:28:48.114" v="2579"/>
          <ac:spMkLst>
            <pc:docMk/>
            <pc:sldMk cId="2084690540" sldId="801"/>
            <ac:spMk id="3" creationId="{714FED2F-E03E-4CC1-BBF3-CA0A9C5537A2}"/>
          </ac:spMkLst>
        </pc:spChg>
        <pc:spChg chg="add">
          <ac:chgData name="" userId="4df855aef7cffa4d" providerId="LiveId" clId="{80388DDB-E345-4B76-B47C-3D830133C0B7}" dt="2024-05-06T12:28:48.114" v="2579"/>
          <ac:spMkLst>
            <pc:docMk/>
            <pc:sldMk cId="2084690540" sldId="801"/>
            <ac:spMk id="5" creationId="{A965E386-EF8B-4E7E-9001-DA08BB20D21A}"/>
          </ac:spMkLst>
        </pc:spChg>
        <pc:spChg chg="add">
          <ac:chgData name="" userId="4df855aef7cffa4d" providerId="LiveId" clId="{80388DDB-E345-4B76-B47C-3D830133C0B7}" dt="2024-05-06T12:28:48.114" v="2579"/>
          <ac:spMkLst>
            <pc:docMk/>
            <pc:sldMk cId="2084690540" sldId="801"/>
            <ac:spMk id="6" creationId="{320C285C-2840-4231-B86C-03D57CD31A13}"/>
          </ac:spMkLst>
        </pc:spChg>
        <pc:spChg chg="add">
          <ac:chgData name="" userId="4df855aef7cffa4d" providerId="LiveId" clId="{80388DDB-E345-4B76-B47C-3D830133C0B7}" dt="2024-05-06T12:28:48.114" v="2579"/>
          <ac:spMkLst>
            <pc:docMk/>
            <pc:sldMk cId="2084690540" sldId="801"/>
            <ac:spMk id="8" creationId="{8D8078DA-E354-4E2C-87D5-9E4C01730D4E}"/>
          </ac:spMkLst>
        </pc:spChg>
        <pc:spChg chg="add">
          <ac:chgData name="" userId="4df855aef7cffa4d" providerId="LiveId" clId="{80388DDB-E345-4B76-B47C-3D830133C0B7}" dt="2024-05-06T12:28:48.114" v="2579"/>
          <ac:spMkLst>
            <pc:docMk/>
            <pc:sldMk cId="2084690540" sldId="801"/>
            <ac:spMk id="9" creationId="{F5816A28-9724-4A59-9F2D-CDE2CDB4DCE7}"/>
          </ac:spMkLst>
        </pc:spChg>
        <pc:spChg chg="add mod">
          <ac:chgData name="" userId="4df855aef7cffa4d" providerId="LiveId" clId="{80388DDB-E345-4B76-B47C-3D830133C0B7}" dt="2024-05-06T12:31:04.408" v="2737" actId="14100"/>
          <ac:spMkLst>
            <pc:docMk/>
            <pc:sldMk cId="2084690540" sldId="801"/>
            <ac:spMk id="10" creationId="{3E94522F-5C9A-499C-9799-C5EA5F7F4B25}"/>
          </ac:spMkLst>
        </pc:spChg>
        <pc:spChg chg="add mod">
          <ac:chgData name="" userId="4df855aef7cffa4d" providerId="LiveId" clId="{80388DDB-E345-4B76-B47C-3D830133C0B7}" dt="2024-05-06T12:31:11.863" v="2738" actId="1076"/>
          <ac:spMkLst>
            <pc:docMk/>
            <pc:sldMk cId="2084690540" sldId="801"/>
            <ac:spMk id="11" creationId="{76EA82D6-939E-4E97-AFBD-185932E19A83}"/>
          </ac:spMkLst>
        </pc:spChg>
        <pc:spChg chg="add mod">
          <ac:chgData name="" userId="4df855aef7cffa4d" providerId="LiveId" clId="{80388DDB-E345-4B76-B47C-3D830133C0B7}" dt="2024-05-06T12:31:11.863" v="2738" actId="1076"/>
          <ac:spMkLst>
            <pc:docMk/>
            <pc:sldMk cId="2084690540" sldId="801"/>
            <ac:spMk id="12" creationId="{5E7AEAD9-C313-4068-86AC-43A1C0A2F1EE}"/>
          </ac:spMkLst>
        </pc:spChg>
        <pc:picChg chg="add">
          <ac:chgData name="" userId="4df855aef7cffa4d" providerId="LiveId" clId="{80388DDB-E345-4B76-B47C-3D830133C0B7}" dt="2024-05-06T12:28:48.114" v="2579"/>
          <ac:picMkLst>
            <pc:docMk/>
            <pc:sldMk cId="2084690540" sldId="801"/>
            <ac:picMk id="4" creationId="{96333146-6FE4-46F8-AE15-022A4B4EC34E}"/>
          </ac:picMkLst>
        </pc:picChg>
        <pc:picChg chg="add">
          <ac:chgData name="" userId="4df855aef7cffa4d" providerId="LiveId" clId="{80388DDB-E345-4B76-B47C-3D830133C0B7}" dt="2024-05-06T12:28:48.114" v="2579"/>
          <ac:picMkLst>
            <pc:docMk/>
            <pc:sldMk cId="2084690540" sldId="801"/>
            <ac:picMk id="7" creationId="{C8573984-14F6-4B30-B320-AAD3F89AC7E9}"/>
          </ac:picMkLst>
        </pc:picChg>
      </pc:sldChg>
      <pc:sldChg chg="addSp modSp add modAnim">
        <pc:chgData name="" userId="4df855aef7cffa4d" providerId="LiveId" clId="{80388DDB-E345-4B76-B47C-3D830133C0B7}" dt="2024-05-06T12:39:20.320" v="2934" actId="20577"/>
        <pc:sldMkLst>
          <pc:docMk/>
          <pc:sldMk cId="1168327933" sldId="802"/>
        </pc:sldMkLst>
        <pc:spChg chg="add mod">
          <ac:chgData name="" userId="4df855aef7cffa4d" providerId="LiveId" clId="{80388DDB-E345-4B76-B47C-3D830133C0B7}" dt="2024-05-06T12:36:13.322" v="2837" actId="1076"/>
          <ac:spMkLst>
            <pc:docMk/>
            <pc:sldMk cId="1168327933" sldId="802"/>
            <ac:spMk id="3" creationId="{79E3CEA8-599A-48EA-BAC8-B1BC084D5924}"/>
          </ac:spMkLst>
        </pc:spChg>
        <pc:spChg chg="add mod ord">
          <ac:chgData name="" userId="4df855aef7cffa4d" providerId="LiveId" clId="{80388DDB-E345-4B76-B47C-3D830133C0B7}" dt="2024-05-06T12:36:13.322" v="2837" actId="1076"/>
          <ac:spMkLst>
            <pc:docMk/>
            <pc:sldMk cId="1168327933" sldId="802"/>
            <ac:spMk id="4" creationId="{9324C055-9912-4BC0-91CD-A356DD1F2966}"/>
          </ac:spMkLst>
        </pc:spChg>
        <pc:spChg chg="add mod">
          <ac:chgData name="" userId="4df855aef7cffa4d" providerId="LiveId" clId="{80388DDB-E345-4B76-B47C-3D830133C0B7}" dt="2024-05-06T12:36:13.322" v="2837" actId="1076"/>
          <ac:spMkLst>
            <pc:docMk/>
            <pc:sldMk cId="1168327933" sldId="802"/>
            <ac:spMk id="5" creationId="{C5314E8B-2CB5-406C-AF6F-EDBC8A650A96}"/>
          </ac:spMkLst>
        </pc:spChg>
        <pc:spChg chg="add mod">
          <ac:chgData name="" userId="4df855aef7cffa4d" providerId="LiveId" clId="{80388DDB-E345-4B76-B47C-3D830133C0B7}" dt="2024-05-06T12:36:13.322" v="2837" actId="1076"/>
          <ac:spMkLst>
            <pc:docMk/>
            <pc:sldMk cId="1168327933" sldId="802"/>
            <ac:spMk id="10" creationId="{2F46C981-E6E7-4D63-B395-3E7BB983F77C}"/>
          </ac:spMkLst>
        </pc:spChg>
        <pc:spChg chg="add mod">
          <ac:chgData name="" userId="4df855aef7cffa4d" providerId="LiveId" clId="{80388DDB-E345-4B76-B47C-3D830133C0B7}" dt="2024-05-06T12:36:13.322" v="2837" actId="1076"/>
          <ac:spMkLst>
            <pc:docMk/>
            <pc:sldMk cId="1168327933" sldId="802"/>
            <ac:spMk id="11" creationId="{CA6A6A59-D7C7-4889-8860-6A69A9F76999}"/>
          </ac:spMkLst>
        </pc:spChg>
        <pc:spChg chg="add mod">
          <ac:chgData name="" userId="4df855aef7cffa4d" providerId="LiveId" clId="{80388DDB-E345-4B76-B47C-3D830133C0B7}" dt="2024-05-06T12:37:50.871" v="2897" actId="1076"/>
          <ac:spMkLst>
            <pc:docMk/>
            <pc:sldMk cId="1168327933" sldId="802"/>
            <ac:spMk id="13" creationId="{8D063C3A-E1A6-4041-8E68-F37138F4D759}"/>
          </ac:spMkLst>
        </pc:spChg>
        <pc:spChg chg="add mod">
          <ac:chgData name="" userId="4df855aef7cffa4d" providerId="LiveId" clId="{80388DDB-E345-4B76-B47C-3D830133C0B7}" dt="2024-05-06T12:37:40.011" v="2893" actId="1076"/>
          <ac:spMkLst>
            <pc:docMk/>
            <pc:sldMk cId="1168327933" sldId="802"/>
            <ac:spMk id="14" creationId="{55F369D2-892B-4A95-B4A8-78030D3CE48A}"/>
          </ac:spMkLst>
        </pc:spChg>
        <pc:spChg chg="add mod">
          <ac:chgData name="" userId="4df855aef7cffa4d" providerId="LiveId" clId="{80388DDB-E345-4B76-B47C-3D830133C0B7}" dt="2024-05-06T12:38:38.591" v="2916" actId="122"/>
          <ac:spMkLst>
            <pc:docMk/>
            <pc:sldMk cId="1168327933" sldId="802"/>
            <ac:spMk id="16" creationId="{68EE272E-0595-408C-A63B-808A9E913DF0}"/>
          </ac:spMkLst>
        </pc:spChg>
        <pc:spChg chg="add mod">
          <ac:chgData name="" userId="4df855aef7cffa4d" providerId="LiveId" clId="{80388DDB-E345-4B76-B47C-3D830133C0B7}" dt="2024-05-06T12:39:20.320" v="2934" actId="20577"/>
          <ac:spMkLst>
            <pc:docMk/>
            <pc:sldMk cId="1168327933" sldId="802"/>
            <ac:spMk id="17" creationId="{19541A55-9EEB-4D32-96A1-C3D83622A274}"/>
          </ac:spMkLst>
        </pc:spChg>
        <pc:picChg chg="add mod">
          <ac:chgData name="" userId="4df855aef7cffa4d" providerId="LiveId" clId="{80388DDB-E345-4B76-B47C-3D830133C0B7}" dt="2024-05-06T12:36:13.322" v="2837" actId="1076"/>
          <ac:picMkLst>
            <pc:docMk/>
            <pc:sldMk cId="1168327933" sldId="802"/>
            <ac:picMk id="2" creationId="{2F931983-7C0A-4ACC-87F9-7C3A0510B3DC}"/>
          </ac:picMkLst>
        </pc:picChg>
        <pc:picChg chg="add mod">
          <ac:chgData name="" userId="4df855aef7cffa4d" providerId="LiveId" clId="{80388DDB-E345-4B76-B47C-3D830133C0B7}" dt="2024-05-06T12:36:13.322" v="2837" actId="1076"/>
          <ac:picMkLst>
            <pc:docMk/>
            <pc:sldMk cId="1168327933" sldId="802"/>
            <ac:picMk id="6" creationId="{9E57DC5D-85B3-456A-A627-00FE7AE64197}"/>
          </ac:picMkLst>
        </pc:picChg>
        <pc:picChg chg="add mod">
          <ac:chgData name="" userId="4df855aef7cffa4d" providerId="LiveId" clId="{80388DDB-E345-4B76-B47C-3D830133C0B7}" dt="2024-05-06T12:36:13.322" v="2837" actId="1076"/>
          <ac:picMkLst>
            <pc:docMk/>
            <pc:sldMk cId="1168327933" sldId="802"/>
            <ac:picMk id="7" creationId="{240F29E0-2465-421C-9B60-CC8493BED2AD}"/>
          </ac:picMkLst>
        </pc:picChg>
        <pc:picChg chg="add mod">
          <ac:chgData name="" userId="4df855aef7cffa4d" providerId="LiveId" clId="{80388DDB-E345-4B76-B47C-3D830133C0B7}" dt="2024-05-06T12:36:13.322" v="2837" actId="1076"/>
          <ac:picMkLst>
            <pc:docMk/>
            <pc:sldMk cId="1168327933" sldId="802"/>
            <ac:picMk id="8" creationId="{EFF2FE4A-4485-44EC-9D5C-6D69CB75D2E5}"/>
          </ac:picMkLst>
        </pc:picChg>
        <pc:picChg chg="add mod">
          <ac:chgData name="" userId="4df855aef7cffa4d" providerId="LiveId" clId="{80388DDB-E345-4B76-B47C-3D830133C0B7}" dt="2024-05-06T12:36:35.385" v="2840" actId="1076"/>
          <ac:picMkLst>
            <pc:docMk/>
            <pc:sldMk cId="1168327933" sldId="802"/>
            <ac:picMk id="9" creationId="{ADD364C5-1570-4B5A-A786-B2C52C40147D}"/>
          </ac:picMkLst>
        </pc:picChg>
        <pc:picChg chg="add mod">
          <ac:chgData name="" userId="4df855aef7cffa4d" providerId="LiveId" clId="{80388DDB-E345-4B76-B47C-3D830133C0B7}" dt="2024-05-06T12:37:47.803" v="2896" actId="1076"/>
          <ac:picMkLst>
            <pc:docMk/>
            <pc:sldMk cId="1168327933" sldId="802"/>
            <ac:picMk id="12" creationId="{199A4497-BC89-45D4-83F9-5B571E4C648D}"/>
          </ac:picMkLst>
        </pc:picChg>
        <pc:picChg chg="add mod">
          <ac:chgData name="" userId="4df855aef7cffa4d" providerId="LiveId" clId="{80388DDB-E345-4B76-B47C-3D830133C0B7}" dt="2024-05-06T12:38:28.429" v="2902" actId="1076"/>
          <ac:picMkLst>
            <pc:docMk/>
            <pc:sldMk cId="1168327933" sldId="802"/>
            <ac:picMk id="15" creationId="{D1920251-2010-4AF2-B544-3F526AFB6AF7}"/>
          </ac:picMkLst>
        </pc:picChg>
      </pc:sldChg>
      <pc:sldChg chg="addSp delSp modSp add delAnim modAnim">
        <pc:chgData name="" userId="4df855aef7cffa4d" providerId="LiveId" clId="{80388DDB-E345-4B76-B47C-3D830133C0B7}" dt="2024-05-06T12:48:17.944" v="3248" actId="1076"/>
        <pc:sldMkLst>
          <pc:docMk/>
          <pc:sldMk cId="66209050" sldId="803"/>
        </pc:sldMkLst>
        <pc:spChg chg="add del">
          <ac:chgData name="" userId="4df855aef7cffa4d" providerId="LiveId" clId="{80388DDB-E345-4B76-B47C-3D830133C0B7}" dt="2024-05-06T12:46:40.683" v="3164" actId="478"/>
          <ac:spMkLst>
            <pc:docMk/>
            <pc:sldMk cId="66209050" sldId="803"/>
            <ac:spMk id="3" creationId="{026EEF1B-756F-4E2B-9B89-37BB3CA727CF}"/>
          </ac:spMkLst>
        </pc:spChg>
        <pc:spChg chg="add del mod">
          <ac:chgData name="" userId="4df855aef7cffa4d" providerId="LiveId" clId="{80388DDB-E345-4B76-B47C-3D830133C0B7}" dt="2024-05-06T12:45:27.823" v="3137" actId="478"/>
          <ac:spMkLst>
            <pc:docMk/>
            <pc:sldMk cId="66209050" sldId="803"/>
            <ac:spMk id="4" creationId="{089EC340-9313-492B-8D81-5F0CBF4B3799}"/>
          </ac:spMkLst>
        </pc:spChg>
        <pc:spChg chg="add mo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5" creationId="{92A1A72C-D53A-46C3-BB4F-2ABD3A2685F8}"/>
          </ac:spMkLst>
        </pc:spChg>
        <pc:spChg chg="add mo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7" creationId="{441DB98F-84FE-4C24-A4B0-1103D4A13073}"/>
          </ac:spMkLst>
        </pc:spChg>
        <pc:spChg chg="add mo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8" creationId="{C234B390-EBF8-4E05-B6D7-2D600420DBB2}"/>
          </ac:spMkLst>
        </pc:spChg>
        <pc:spChg chg="add mod or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9" creationId="{B37BFCF3-9A61-4995-BCB7-729052ED0326}"/>
          </ac:spMkLst>
        </pc:spChg>
        <pc:spChg chg="add mo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10" creationId="{F91E8E7F-0148-4F6C-9B3F-8904FB041E31}"/>
          </ac:spMkLst>
        </pc:spChg>
        <pc:spChg chg="add mod or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11" creationId="{07C13EE1-6101-407E-990D-78B82E3DE70C}"/>
          </ac:spMkLst>
        </pc:spChg>
        <pc:spChg chg="add mo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13" creationId="{75B78F3F-2323-4F99-AFA8-33B0F397C6AD}"/>
          </ac:spMkLst>
        </pc:spChg>
        <pc:spChg chg="add mo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14" creationId="{98417501-AE36-4E39-8168-849FC4BAED16}"/>
          </ac:spMkLst>
        </pc:spChg>
        <pc:spChg chg="add mod">
          <ac:chgData name="" userId="4df855aef7cffa4d" providerId="LiveId" clId="{80388DDB-E345-4B76-B47C-3D830133C0B7}" dt="2024-05-06T12:48:17.944" v="3248" actId="1076"/>
          <ac:spMkLst>
            <pc:docMk/>
            <pc:sldMk cId="66209050" sldId="803"/>
            <ac:spMk id="15" creationId="{0ED0B3ED-E856-447C-B6BE-24CCAE6300D3}"/>
          </ac:spMkLst>
        </pc:spChg>
        <pc:picChg chg="add del">
          <ac:chgData name="" userId="4df855aef7cffa4d" providerId="LiveId" clId="{80388DDB-E345-4B76-B47C-3D830133C0B7}" dt="2024-05-06T12:44:21.841" v="3080" actId="478"/>
          <ac:picMkLst>
            <pc:docMk/>
            <pc:sldMk cId="66209050" sldId="803"/>
            <ac:picMk id="2" creationId="{282C6D5D-D84D-4F34-9CC3-B16D1674B9AF}"/>
          </ac:picMkLst>
        </pc:picChg>
        <pc:picChg chg="add mod">
          <ac:chgData name="" userId="4df855aef7cffa4d" providerId="LiveId" clId="{80388DDB-E345-4B76-B47C-3D830133C0B7}" dt="2024-05-06T12:48:17.944" v="3248" actId="1076"/>
          <ac:picMkLst>
            <pc:docMk/>
            <pc:sldMk cId="66209050" sldId="803"/>
            <ac:picMk id="6" creationId="{7268A8B7-44DF-46AC-9F4C-64A5014DC7BF}"/>
          </ac:picMkLst>
        </pc:picChg>
        <pc:picChg chg="add mod">
          <ac:chgData name="" userId="4df855aef7cffa4d" providerId="LiveId" clId="{80388DDB-E345-4B76-B47C-3D830133C0B7}" dt="2024-05-06T12:48:17.944" v="3248" actId="1076"/>
          <ac:picMkLst>
            <pc:docMk/>
            <pc:sldMk cId="66209050" sldId="803"/>
            <ac:picMk id="12" creationId="{DE2E2CE0-F339-4CA7-8A0E-2BEFE7CFED6B}"/>
          </ac:picMkLst>
        </pc:picChg>
      </pc:sldChg>
      <pc:sldChg chg="addSp modSp add ord">
        <pc:chgData name="" userId="4df855aef7cffa4d" providerId="LiveId" clId="{80388DDB-E345-4B76-B47C-3D830133C0B7}" dt="2024-05-06T12:51:40.996" v="3265"/>
        <pc:sldMkLst>
          <pc:docMk/>
          <pc:sldMk cId="798732219" sldId="804"/>
        </pc:sldMkLst>
        <pc:spChg chg="add mod">
          <ac:chgData name="" userId="4df855aef7cffa4d" providerId="LiveId" clId="{80388DDB-E345-4B76-B47C-3D830133C0B7}" dt="2024-05-06T12:51:31.575" v="3264" actId="1076"/>
          <ac:spMkLst>
            <pc:docMk/>
            <pc:sldMk cId="798732219" sldId="804"/>
            <ac:spMk id="3" creationId="{8511C37F-DEF6-4E54-83B5-7956688F46AC}"/>
          </ac:spMkLst>
        </pc:spChg>
        <pc:picChg chg="add">
          <ac:chgData name="" userId="4df855aef7cffa4d" providerId="LiveId" clId="{80388DDB-E345-4B76-B47C-3D830133C0B7}" dt="2024-05-06T12:51:09.079" v="3250"/>
          <ac:picMkLst>
            <pc:docMk/>
            <pc:sldMk cId="798732219" sldId="804"/>
            <ac:picMk id="2" creationId="{07BA8A75-C2D4-4C2C-B5F0-F5D7239E8003}"/>
          </ac:picMkLst>
        </pc:picChg>
      </pc:sldChg>
      <pc:sldChg chg="addSp modSp add modAnim">
        <pc:chgData name="" userId="4df855aef7cffa4d" providerId="LiveId" clId="{80388DDB-E345-4B76-B47C-3D830133C0B7}" dt="2024-05-06T13:16:18.926" v="4459"/>
        <pc:sldMkLst>
          <pc:docMk/>
          <pc:sldMk cId="493647115" sldId="805"/>
        </pc:sldMkLst>
        <pc:spChg chg="add mod">
          <ac:chgData name="" userId="4df855aef7cffa4d" providerId="LiveId" clId="{80388DDB-E345-4B76-B47C-3D830133C0B7}" dt="2024-05-06T12:57:43.035" v="3331" actId="207"/>
          <ac:spMkLst>
            <pc:docMk/>
            <pc:sldMk cId="493647115" sldId="805"/>
            <ac:spMk id="2" creationId="{612FB6F4-1D0F-4390-880D-C07D5E30BEBC}"/>
          </ac:spMkLst>
        </pc:spChg>
        <pc:spChg chg="add mod">
          <ac:chgData name="" userId="4df855aef7cffa4d" providerId="LiveId" clId="{80388DDB-E345-4B76-B47C-3D830133C0B7}" dt="2024-05-06T12:56:54.201" v="3326" actId="1076"/>
          <ac:spMkLst>
            <pc:docMk/>
            <pc:sldMk cId="493647115" sldId="805"/>
            <ac:spMk id="3" creationId="{756BA04B-C7E1-49B0-AB0C-3B5D1A5B4547}"/>
          </ac:spMkLst>
        </pc:spChg>
        <pc:spChg chg="add mod">
          <ac:chgData name="" userId="4df855aef7cffa4d" providerId="LiveId" clId="{80388DDB-E345-4B76-B47C-3D830133C0B7}" dt="2024-05-06T12:57:45.440" v="3332" actId="207"/>
          <ac:spMkLst>
            <pc:docMk/>
            <pc:sldMk cId="493647115" sldId="805"/>
            <ac:spMk id="4" creationId="{6C859F85-6F4F-4708-8020-F0543ED6D8B6}"/>
          </ac:spMkLst>
        </pc:spChg>
        <pc:spChg chg="add mod">
          <ac:chgData name="" userId="4df855aef7cffa4d" providerId="LiveId" clId="{80388DDB-E345-4B76-B47C-3D830133C0B7}" dt="2024-05-06T12:56:54.201" v="3326" actId="1076"/>
          <ac:spMkLst>
            <pc:docMk/>
            <pc:sldMk cId="493647115" sldId="805"/>
            <ac:spMk id="5" creationId="{66466F2D-6A8A-4D8B-9AD7-71B2BB30B49A}"/>
          </ac:spMkLst>
        </pc:spChg>
        <pc:spChg chg="add mod ord">
          <ac:chgData name="" userId="4df855aef7cffa4d" providerId="LiveId" clId="{80388DDB-E345-4B76-B47C-3D830133C0B7}" dt="2024-05-06T12:56:54.201" v="3326" actId="1076"/>
          <ac:spMkLst>
            <pc:docMk/>
            <pc:sldMk cId="493647115" sldId="805"/>
            <ac:spMk id="6" creationId="{0C2190CA-A7A1-46BB-95F6-04093BCADAC9}"/>
          </ac:spMkLst>
        </pc:spChg>
        <pc:spChg chg="add mod">
          <ac:chgData name="" userId="4df855aef7cffa4d" providerId="LiveId" clId="{80388DDB-E345-4B76-B47C-3D830133C0B7}" dt="2024-05-06T12:56:54.201" v="3326" actId="1076"/>
          <ac:spMkLst>
            <pc:docMk/>
            <pc:sldMk cId="493647115" sldId="805"/>
            <ac:spMk id="7" creationId="{C770AE45-7AE3-42BF-93A9-B114657D0FD2}"/>
          </ac:spMkLst>
        </pc:spChg>
        <pc:spChg chg="add mod">
          <ac:chgData name="" userId="4df855aef7cffa4d" providerId="LiveId" clId="{80388DDB-E345-4B76-B47C-3D830133C0B7}" dt="2024-05-06T12:58:41.509" v="3459" actId="1076"/>
          <ac:spMkLst>
            <pc:docMk/>
            <pc:sldMk cId="493647115" sldId="805"/>
            <ac:spMk id="8" creationId="{2E4B679D-DA32-4A26-AB5F-8EC6F269E656}"/>
          </ac:spMkLst>
        </pc:spChg>
        <pc:spChg chg="add mod">
          <ac:chgData name="" userId="4df855aef7cffa4d" providerId="LiveId" clId="{80388DDB-E345-4B76-B47C-3D830133C0B7}" dt="2024-05-06T12:58:27.066" v="3458" actId="20577"/>
          <ac:spMkLst>
            <pc:docMk/>
            <pc:sldMk cId="493647115" sldId="805"/>
            <ac:spMk id="9" creationId="{E876027C-EBA7-4532-BE11-6AE720F0CD40}"/>
          </ac:spMkLst>
        </pc:spChg>
        <pc:spChg chg="add mod">
          <ac:chgData name="" userId="4df855aef7cffa4d" providerId="LiveId" clId="{80388DDB-E345-4B76-B47C-3D830133C0B7}" dt="2024-05-06T12:59:06.950" v="3518" actId="207"/>
          <ac:spMkLst>
            <pc:docMk/>
            <pc:sldMk cId="493647115" sldId="805"/>
            <ac:spMk id="10" creationId="{75A6F83B-D894-41A5-8D98-376E072F1091}"/>
          </ac:spMkLst>
        </pc:spChg>
      </pc:sldChg>
    </pc:docChg>
  </pc:docChgLst>
  <pc:docChgLst>
    <pc:chgData userId="4df855aef7cffa4d" providerId="LiveId" clId="{9CF1CAF3-841C-4E11-B957-9FF7774FB98D}"/>
    <pc:docChg chg="delSld modSld">
      <pc:chgData name="" userId="4df855aef7cffa4d" providerId="LiveId" clId="{9CF1CAF3-841C-4E11-B957-9FF7774FB98D}" dt="2024-05-03T05:51:47.382" v="24" actId="2696"/>
      <pc:docMkLst>
        <pc:docMk/>
      </pc:docMkLst>
      <pc:sldChg chg="modSp">
        <pc:chgData name="" userId="4df855aef7cffa4d" providerId="LiveId" clId="{9CF1CAF3-841C-4E11-B957-9FF7774FB98D}" dt="2024-05-03T05:51:38.391" v="13" actId="1076"/>
        <pc:sldMkLst>
          <pc:docMk/>
          <pc:sldMk cId="849079194" sldId="519"/>
        </pc:sldMkLst>
        <pc:spChg chg="mod">
          <ac:chgData name="" userId="4df855aef7cffa4d" providerId="LiveId" clId="{9CF1CAF3-841C-4E11-B957-9FF7774FB98D}" dt="2024-05-03T05:51:14.643" v="10" actId="404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9CF1CAF3-841C-4E11-B957-9FF7774FB98D}" dt="2024-05-03T05:50:55.960" v="6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9CF1CAF3-841C-4E11-B957-9FF7774FB98D}" dt="2024-05-03T05:51:38.391" v="13" actId="1076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2024/5/6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121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5/6/2024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3" y="1887309"/>
            <a:ext cx="116776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アレクサンドロス大王</a:t>
            </a:r>
            <a:endParaRPr lang="en-US" altLang="ja-JP" sz="8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とヘレニズム時代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ギリシア文明⑩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71060" y="5265206"/>
            <a:ext cx="12049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アレクサンドロス大王が与えた影響とは？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1E3717-DA26-47E5-9191-7D89406B2854}"/>
              </a:ext>
            </a:extLst>
          </p:cNvPr>
          <p:cNvSpPr/>
          <p:nvPr/>
        </p:nvSpPr>
        <p:spPr>
          <a:xfrm>
            <a:off x="102742" y="205483"/>
            <a:ext cx="5455577" cy="648299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DEC546B-BEF5-4B0F-9F5E-943F70B1FF69}"/>
              </a:ext>
            </a:extLst>
          </p:cNvPr>
          <p:cNvSpPr/>
          <p:nvPr/>
        </p:nvSpPr>
        <p:spPr>
          <a:xfrm>
            <a:off x="324016" y="354459"/>
            <a:ext cx="4993240" cy="2350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アケメネス朝ペルシア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1F9A6F7-8956-4DF6-9434-8F10152F8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3" y="973666"/>
            <a:ext cx="1730816" cy="1730816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88ED4FE7-BDD0-4545-99B2-21B2E9DCA31B}"/>
              </a:ext>
            </a:extLst>
          </p:cNvPr>
          <p:cNvSpPr/>
          <p:nvPr/>
        </p:nvSpPr>
        <p:spPr>
          <a:xfrm>
            <a:off x="2781592" y="1496282"/>
            <a:ext cx="2245500" cy="685584"/>
          </a:xfrm>
          <a:prstGeom prst="wedgeRectCallout">
            <a:avLst>
              <a:gd name="adj1" fmla="val -65650"/>
              <a:gd name="adj2" fmla="val -261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ペルシア王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84BDBA-D5C4-4FCD-B603-B684F07493F4}"/>
              </a:ext>
            </a:extLst>
          </p:cNvPr>
          <p:cNvSpPr/>
          <p:nvPr/>
        </p:nvSpPr>
        <p:spPr>
          <a:xfrm>
            <a:off x="324016" y="2881901"/>
            <a:ext cx="4993240" cy="2350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エジプト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2E3CEE-0374-4F25-AD38-5A60D472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3" y="3501110"/>
            <a:ext cx="1730816" cy="1730816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D8EB8341-C766-4567-A8F6-B613E16F9FC0}"/>
              </a:ext>
            </a:extLst>
          </p:cNvPr>
          <p:cNvSpPr/>
          <p:nvPr/>
        </p:nvSpPr>
        <p:spPr>
          <a:xfrm>
            <a:off x="2781592" y="4023726"/>
            <a:ext cx="2245500" cy="685584"/>
          </a:xfrm>
          <a:prstGeom prst="wedgeRectCallout">
            <a:avLst>
              <a:gd name="adj1" fmla="val -65650"/>
              <a:gd name="adj2" fmla="val -261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ファラオ</a:t>
            </a:r>
          </a:p>
        </p:txBody>
      </p:sp>
      <p:sp>
        <p:nvSpPr>
          <p:cNvPr id="9" name="吹き出し: 上矢印 8">
            <a:extLst>
              <a:ext uri="{FF2B5EF4-FFF2-40B4-BE49-F238E27FC236}">
                <a16:creationId xmlns:a16="http://schemas.microsoft.com/office/drawing/2014/main" id="{75FA6CFA-AD2D-46F4-9CC4-6FFC7F8A7EBD}"/>
              </a:ext>
            </a:extLst>
          </p:cNvPr>
          <p:cNvSpPr/>
          <p:nvPr/>
        </p:nvSpPr>
        <p:spPr>
          <a:xfrm>
            <a:off x="102742" y="5325105"/>
            <a:ext cx="5455577" cy="1178436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各国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の統治体制を維持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3B91437C-A422-435E-8749-E4B8E64DC3C8}"/>
              </a:ext>
            </a:extLst>
          </p:cNvPr>
          <p:cNvSpPr/>
          <p:nvPr/>
        </p:nvSpPr>
        <p:spPr>
          <a:xfrm>
            <a:off x="5630238" y="2946638"/>
            <a:ext cx="554805" cy="9685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2CB521-DE62-4486-9689-5E6BF413BB6D}"/>
              </a:ext>
            </a:extLst>
          </p:cNvPr>
          <p:cNvSpPr txBox="1"/>
          <p:nvPr/>
        </p:nvSpPr>
        <p:spPr>
          <a:xfrm>
            <a:off x="6359703" y="2531614"/>
            <a:ext cx="5508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宗教儀礼</a:t>
            </a:r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を通して</a:t>
            </a:r>
            <a:endParaRPr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「統治者」として認め</a:t>
            </a:r>
            <a:endParaRPr kumimoji="1" lang="en-US" altLang="ja-JP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てもらうため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9AAD598-B1F2-4A4B-86BC-7F1CAE31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402" y="4366518"/>
            <a:ext cx="1514582" cy="1514582"/>
          </a:xfrm>
          <a:prstGeom prst="rect">
            <a:avLst/>
          </a:prstGeom>
        </p:spPr>
      </p:pic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1B2540B5-321C-484B-82C8-12675D5EFB3F}"/>
              </a:ext>
            </a:extLst>
          </p:cNvPr>
          <p:cNvSpPr/>
          <p:nvPr/>
        </p:nvSpPr>
        <p:spPr>
          <a:xfrm>
            <a:off x="6359703" y="4157196"/>
            <a:ext cx="2245500" cy="685584"/>
          </a:xfrm>
          <a:prstGeom prst="wedgeRectCallout">
            <a:avLst>
              <a:gd name="adj1" fmla="val -11670"/>
              <a:gd name="adj2" fmla="val -10213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被征服民に</a:t>
            </a:r>
          </a:p>
        </p:txBody>
      </p:sp>
    </p:spTree>
    <p:extLst>
      <p:ext uri="{BB962C8B-B14F-4D97-AF65-F5344CB8AC3E}">
        <p14:creationId xmlns:p14="http://schemas.microsoft.com/office/powerpoint/2010/main" val="335483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B4783F0-EF03-42AC-B78A-3814C72E8065}"/>
              </a:ext>
            </a:extLst>
          </p:cNvPr>
          <p:cNvSpPr/>
          <p:nvPr/>
        </p:nvSpPr>
        <p:spPr>
          <a:xfrm>
            <a:off x="102742" y="205483"/>
            <a:ext cx="5455577" cy="648299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4FED2F-E03E-4CC1-BBF3-CA0A9C5537A2}"/>
              </a:ext>
            </a:extLst>
          </p:cNvPr>
          <p:cNvSpPr/>
          <p:nvPr/>
        </p:nvSpPr>
        <p:spPr>
          <a:xfrm>
            <a:off x="324016" y="354459"/>
            <a:ext cx="4993240" cy="23500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アケメネス朝ペルシア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6333146-6FE4-46F8-AE15-022A4B4E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3" y="973666"/>
            <a:ext cx="1730816" cy="1730816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A965E386-EF8B-4E7E-9001-DA08BB20D21A}"/>
              </a:ext>
            </a:extLst>
          </p:cNvPr>
          <p:cNvSpPr/>
          <p:nvPr/>
        </p:nvSpPr>
        <p:spPr>
          <a:xfrm>
            <a:off x="2781592" y="1496282"/>
            <a:ext cx="2245500" cy="685584"/>
          </a:xfrm>
          <a:prstGeom prst="wedgeRectCallout">
            <a:avLst>
              <a:gd name="adj1" fmla="val -65650"/>
              <a:gd name="adj2" fmla="val -261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ペルシア王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20C285C-2840-4231-B86C-03D57CD31A13}"/>
              </a:ext>
            </a:extLst>
          </p:cNvPr>
          <p:cNvSpPr/>
          <p:nvPr/>
        </p:nvSpPr>
        <p:spPr>
          <a:xfrm>
            <a:off x="324016" y="2881901"/>
            <a:ext cx="4993240" cy="2350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エジプト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573984-14F6-4B30-B320-AAD3F89A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13" y="3501110"/>
            <a:ext cx="1730816" cy="1730816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8D8078DA-E354-4E2C-87D5-9E4C01730D4E}"/>
              </a:ext>
            </a:extLst>
          </p:cNvPr>
          <p:cNvSpPr/>
          <p:nvPr/>
        </p:nvSpPr>
        <p:spPr>
          <a:xfrm>
            <a:off x="2781592" y="4023726"/>
            <a:ext cx="2245500" cy="685584"/>
          </a:xfrm>
          <a:prstGeom prst="wedgeRectCallout">
            <a:avLst>
              <a:gd name="adj1" fmla="val -65650"/>
              <a:gd name="adj2" fmla="val -261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ファラオ</a:t>
            </a:r>
          </a:p>
        </p:txBody>
      </p:sp>
      <p:sp>
        <p:nvSpPr>
          <p:cNvPr id="9" name="吹き出し: 上矢印 8">
            <a:extLst>
              <a:ext uri="{FF2B5EF4-FFF2-40B4-BE49-F238E27FC236}">
                <a16:creationId xmlns:a16="http://schemas.microsoft.com/office/drawing/2014/main" id="{F5816A28-9724-4A59-9F2D-CDE2CDB4DCE7}"/>
              </a:ext>
            </a:extLst>
          </p:cNvPr>
          <p:cNvSpPr/>
          <p:nvPr/>
        </p:nvSpPr>
        <p:spPr>
          <a:xfrm>
            <a:off x="102742" y="5325105"/>
            <a:ext cx="5455577" cy="1178436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各国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の統治体制を維持</a:t>
            </a:r>
          </a:p>
        </p:txBody>
      </p:sp>
      <p:sp>
        <p:nvSpPr>
          <p:cNvPr id="10" name="吹き出し: 左矢印 9">
            <a:extLst>
              <a:ext uri="{FF2B5EF4-FFF2-40B4-BE49-F238E27FC236}">
                <a16:creationId xmlns:a16="http://schemas.microsoft.com/office/drawing/2014/main" id="{3E94522F-5C9A-499C-9799-C5EA5F7F4B25}"/>
              </a:ext>
            </a:extLst>
          </p:cNvPr>
          <p:cNvSpPr/>
          <p:nvPr/>
        </p:nvSpPr>
        <p:spPr>
          <a:xfrm>
            <a:off x="5607419" y="1725938"/>
            <a:ext cx="5673725" cy="3186304"/>
          </a:xfrm>
          <a:prstGeom prst="leftArrowCallout">
            <a:avLst>
              <a:gd name="adj1" fmla="val 21663"/>
              <a:gd name="adj2" fmla="val 22664"/>
              <a:gd name="adj3" fmla="val 21329"/>
              <a:gd name="adj4" fmla="val 847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批判的な立場も・・・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6EA82D6-939E-4E97-AFBD-185932E19A83}"/>
              </a:ext>
            </a:extLst>
          </p:cNvPr>
          <p:cNvSpPr/>
          <p:nvPr/>
        </p:nvSpPr>
        <p:spPr>
          <a:xfrm>
            <a:off x="7604512" y="2314553"/>
            <a:ext cx="2560213" cy="11865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部下による殺害未遂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E7AEAD9-C313-4068-86AC-43A1C0A2F1EE}"/>
              </a:ext>
            </a:extLst>
          </p:cNvPr>
          <p:cNvSpPr/>
          <p:nvPr/>
        </p:nvSpPr>
        <p:spPr>
          <a:xfrm>
            <a:off x="7604512" y="3582447"/>
            <a:ext cx="2560213" cy="11865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ギリシア人の反発</a:t>
            </a:r>
          </a:p>
        </p:txBody>
      </p:sp>
    </p:spTree>
    <p:extLst>
      <p:ext uri="{BB962C8B-B14F-4D97-AF65-F5344CB8AC3E}">
        <p14:creationId xmlns:p14="http://schemas.microsoft.com/office/powerpoint/2010/main" val="2084690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324C055-9912-4BC0-91CD-A356DD1F2966}"/>
              </a:ext>
            </a:extLst>
          </p:cNvPr>
          <p:cNvSpPr/>
          <p:nvPr/>
        </p:nvSpPr>
        <p:spPr>
          <a:xfrm>
            <a:off x="187802" y="1375065"/>
            <a:ext cx="6149202" cy="361160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アレクサンドロスの急死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F931983-7C0A-4ACC-87F9-7C3A0510B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28" y="1535444"/>
            <a:ext cx="3218780" cy="261123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E3CEA8-599A-48EA-BAC8-B1BC084D5924}"/>
              </a:ext>
            </a:extLst>
          </p:cNvPr>
          <p:cNvSpPr txBox="1"/>
          <p:nvPr/>
        </p:nvSpPr>
        <p:spPr>
          <a:xfrm>
            <a:off x="1174346" y="3377239"/>
            <a:ext cx="1366836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32</a:t>
            </a:r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歳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C5314E8B-2CB5-406C-AF6F-EDBC8A650A96}"/>
              </a:ext>
            </a:extLst>
          </p:cNvPr>
          <p:cNvSpPr/>
          <p:nvPr/>
        </p:nvSpPr>
        <p:spPr>
          <a:xfrm>
            <a:off x="2832483" y="2232837"/>
            <a:ext cx="3348577" cy="1650220"/>
          </a:xfrm>
          <a:prstGeom prst="wedgeRectCallout">
            <a:avLst>
              <a:gd name="adj1" fmla="val -60570"/>
              <a:gd name="adj2" fmla="val -3065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57DC5D-85B3-456A-A627-00FE7AE64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272" y="2431401"/>
            <a:ext cx="1210669" cy="145165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40F29E0-2465-421C-9B60-CC8493BED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765" y="2392982"/>
            <a:ext cx="1473060" cy="14388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FF2FE4A-4485-44EC-9D5C-6D69CB75D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107" y="2375560"/>
            <a:ext cx="1250533" cy="14562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DD364C5-1570-4B5A-A786-B2C52C401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251" y="2437827"/>
            <a:ext cx="1473060" cy="1438803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2F46C981-E6E7-4D63-B395-3E7BB983F77C}"/>
              </a:ext>
            </a:extLst>
          </p:cNvPr>
          <p:cNvSpPr/>
          <p:nvPr/>
        </p:nvSpPr>
        <p:spPr>
          <a:xfrm>
            <a:off x="6456776" y="2696603"/>
            <a:ext cx="554805" cy="9685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A6A6A59-D7C7-4889-8860-6A69A9F76999}"/>
              </a:ext>
            </a:extLst>
          </p:cNvPr>
          <p:cNvSpPr/>
          <p:nvPr/>
        </p:nvSpPr>
        <p:spPr>
          <a:xfrm>
            <a:off x="7165678" y="1375065"/>
            <a:ext cx="4849112" cy="361160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99A4497-BC89-45D4-83F9-5B571E4C6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223" y="2283161"/>
            <a:ext cx="1501210" cy="174813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063C3A-E1A6-4041-8E68-F37138F4D759}"/>
              </a:ext>
            </a:extLst>
          </p:cNvPr>
          <p:cNvSpPr txBox="1"/>
          <p:nvPr/>
        </p:nvSpPr>
        <p:spPr>
          <a:xfrm>
            <a:off x="7410888" y="4001777"/>
            <a:ext cx="211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異母兄弟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5F369D2-892B-4A95-B4A8-78030D3CE48A}"/>
              </a:ext>
            </a:extLst>
          </p:cNvPr>
          <p:cNvSpPr txBox="1"/>
          <p:nvPr/>
        </p:nvSpPr>
        <p:spPr>
          <a:xfrm>
            <a:off x="7658958" y="1613545"/>
            <a:ext cx="161974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跡継ぎ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1920251-2010-4AF2-B544-3F526AFB6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8107" y="2375560"/>
            <a:ext cx="1249406" cy="153301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8EE272E-0595-408C-A63B-808A9E913DF0}"/>
              </a:ext>
            </a:extLst>
          </p:cNvPr>
          <p:cNvSpPr txBox="1"/>
          <p:nvPr/>
        </p:nvSpPr>
        <p:spPr>
          <a:xfrm>
            <a:off x="9866508" y="1636830"/>
            <a:ext cx="161974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摂政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541A55-9EEB-4D32-96A1-C3D83622A274}"/>
              </a:ext>
            </a:extLst>
          </p:cNvPr>
          <p:cNvSpPr txBox="1"/>
          <p:nvPr/>
        </p:nvSpPr>
        <p:spPr>
          <a:xfrm>
            <a:off x="9614870" y="4001777"/>
            <a:ext cx="211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有力部下</a:t>
            </a:r>
          </a:p>
        </p:txBody>
      </p:sp>
    </p:spTree>
    <p:extLst>
      <p:ext uri="{BB962C8B-B14F-4D97-AF65-F5344CB8AC3E}">
        <p14:creationId xmlns:p14="http://schemas.microsoft.com/office/powerpoint/2010/main" val="11683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7BA8A75-C2D4-4C2C-B5F0-F5D7239E8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15" y="0"/>
            <a:ext cx="11294969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11C37F-DEF6-4E54-83B5-7956688F46AC}"/>
              </a:ext>
            </a:extLst>
          </p:cNvPr>
          <p:cNvSpPr txBox="1"/>
          <p:nvPr/>
        </p:nvSpPr>
        <p:spPr>
          <a:xfrm>
            <a:off x="8030966" y="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798732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7C13EE1-6101-407E-990D-78B82E3DE70C}"/>
              </a:ext>
            </a:extLst>
          </p:cNvPr>
          <p:cNvSpPr/>
          <p:nvPr/>
        </p:nvSpPr>
        <p:spPr>
          <a:xfrm>
            <a:off x="5507174" y="1360392"/>
            <a:ext cx="6475720" cy="413721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37BFCF3-9A61-4995-BCB7-729052ED0326}"/>
              </a:ext>
            </a:extLst>
          </p:cNvPr>
          <p:cNvSpPr/>
          <p:nvPr/>
        </p:nvSpPr>
        <p:spPr>
          <a:xfrm>
            <a:off x="81216" y="1380955"/>
            <a:ext cx="4587810" cy="292210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92A1A72C-D53A-46C3-BB4F-2ABD3A2685F8}"/>
              </a:ext>
            </a:extLst>
          </p:cNvPr>
          <p:cNvSpPr/>
          <p:nvPr/>
        </p:nvSpPr>
        <p:spPr>
          <a:xfrm>
            <a:off x="8761899" y="1550894"/>
            <a:ext cx="3136235" cy="679601"/>
          </a:xfrm>
          <a:prstGeom prst="wedgeRectCallout">
            <a:avLst>
              <a:gd name="adj1" fmla="val -31528"/>
              <a:gd name="adj2" fmla="val 10525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俺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が後継者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だ！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268A8B7-44DF-46AC-9F4C-64A5014DC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38" y="2087946"/>
            <a:ext cx="1249406" cy="15330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41DB98F-84FE-4C24-A4B0-1103D4A13073}"/>
              </a:ext>
            </a:extLst>
          </p:cNvPr>
          <p:cNvSpPr txBox="1"/>
          <p:nvPr/>
        </p:nvSpPr>
        <p:spPr>
          <a:xfrm>
            <a:off x="284336" y="3462599"/>
            <a:ext cx="161974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摂政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C234B390-EBF8-4E05-B6D7-2D600420DBB2}"/>
              </a:ext>
            </a:extLst>
          </p:cNvPr>
          <p:cNvSpPr/>
          <p:nvPr/>
        </p:nvSpPr>
        <p:spPr>
          <a:xfrm>
            <a:off x="1945546" y="1671052"/>
            <a:ext cx="2480027" cy="1778988"/>
          </a:xfrm>
          <a:prstGeom prst="wedgeRectCallout">
            <a:avLst>
              <a:gd name="adj1" fmla="val -69731"/>
              <a:gd name="adj2" fmla="val -1796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将軍たちで総督領を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分け合おう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F91E8E7F-0148-4F6C-9B3F-8904FB041E31}"/>
              </a:ext>
            </a:extLst>
          </p:cNvPr>
          <p:cNvSpPr/>
          <p:nvPr/>
        </p:nvSpPr>
        <p:spPr>
          <a:xfrm>
            <a:off x="4824628" y="2341383"/>
            <a:ext cx="554805" cy="96852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E2E2CE0-F339-4CA7-8A0E-2BEFE7CF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553" y="2420996"/>
            <a:ext cx="2224692" cy="1587873"/>
          </a:xfrm>
          <a:prstGeom prst="rect">
            <a:avLst/>
          </a:prstGeom>
        </p:spPr>
      </p:pic>
      <p:sp>
        <p:nvSpPr>
          <p:cNvPr id="13" name="吹き出し: 四角形 12">
            <a:extLst>
              <a:ext uri="{FF2B5EF4-FFF2-40B4-BE49-F238E27FC236}">
                <a16:creationId xmlns:a16="http://schemas.microsoft.com/office/drawing/2014/main" id="{75B78F3F-2323-4F99-AFA8-33B0F397C6AD}"/>
              </a:ext>
            </a:extLst>
          </p:cNvPr>
          <p:cNvSpPr/>
          <p:nvPr/>
        </p:nvSpPr>
        <p:spPr>
          <a:xfrm>
            <a:off x="5566419" y="1550894"/>
            <a:ext cx="3136235" cy="679601"/>
          </a:xfrm>
          <a:prstGeom prst="wedgeRectCallout">
            <a:avLst>
              <a:gd name="adj1" fmla="val 35260"/>
              <a:gd name="adj2" fmla="val 83353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俺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が後継者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だ！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8417501-AE36-4E39-8168-849FC4BAED16}"/>
              </a:ext>
            </a:extLst>
          </p:cNvPr>
          <p:cNvSpPr txBox="1"/>
          <p:nvPr/>
        </p:nvSpPr>
        <p:spPr>
          <a:xfrm>
            <a:off x="5689551" y="3963807"/>
            <a:ext cx="614469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後継者（ディアドコイ）争い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ED0B3ED-E856-447C-B6BE-24CCAE6300D3}"/>
              </a:ext>
            </a:extLst>
          </p:cNvPr>
          <p:cNvSpPr txBox="1"/>
          <p:nvPr/>
        </p:nvSpPr>
        <p:spPr>
          <a:xfrm>
            <a:off x="6817727" y="4715530"/>
            <a:ext cx="5267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＝</a:t>
            </a:r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</a:t>
            </a:r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ディアドコイ戦争</a:t>
            </a:r>
            <a:endParaRPr kumimoji="1" lang="ja-JP" altLang="en-US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2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2190CA-A7A1-46BB-95F6-04093BCADAC9}"/>
              </a:ext>
            </a:extLst>
          </p:cNvPr>
          <p:cNvSpPr/>
          <p:nvPr/>
        </p:nvSpPr>
        <p:spPr>
          <a:xfrm>
            <a:off x="166359" y="1072610"/>
            <a:ext cx="7244533" cy="254245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2FB6F4-1D0F-4390-880D-C07D5E30BEBC}"/>
              </a:ext>
            </a:extLst>
          </p:cNvPr>
          <p:cNvSpPr txBox="1"/>
          <p:nvPr/>
        </p:nvSpPr>
        <p:spPr>
          <a:xfrm>
            <a:off x="295163" y="1215971"/>
            <a:ext cx="7020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アレクサンドロス大王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東方遠征</a:t>
            </a:r>
            <a:endParaRPr kumimoji="1" lang="ja-JP" altLang="en-US" sz="32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756BA04B-C7E1-49B0-AB0C-3B5D1A5B4547}"/>
              </a:ext>
            </a:extLst>
          </p:cNvPr>
          <p:cNvSpPr/>
          <p:nvPr/>
        </p:nvSpPr>
        <p:spPr>
          <a:xfrm>
            <a:off x="890588" y="1862302"/>
            <a:ext cx="821254" cy="838367"/>
          </a:xfrm>
          <a:prstGeom prst="downArrow">
            <a:avLst>
              <a:gd name="adj1" fmla="val 50000"/>
              <a:gd name="adj2" fmla="val 480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859F85-6F4F-4708-8020-F0543ED6D8B6}"/>
              </a:ext>
            </a:extLst>
          </p:cNvPr>
          <p:cNvSpPr txBox="1"/>
          <p:nvPr/>
        </p:nvSpPr>
        <p:spPr>
          <a:xfrm>
            <a:off x="295164" y="2844890"/>
            <a:ext cx="624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プトレマイオ朝エジプト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滅亡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6466F2D-6A8A-4D8B-9AD7-71B2BB30B49A}"/>
              </a:ext>
            </a:extLst>
          </p:cNvPr>
          <p:cNvSpPr/>
          <p:nvPr/>
        </p:nvSpPr>
        <p:spPr>
          <a:xfrm>
            <a:off x="166359" y="185001"/>
            <a:ext cx="4214255" cy="9027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ヘレニズム時代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70AE45-7AE3-42BF-93A9-B114657D0FD2}"/>
              </a:ext>
            </a:extLst>
          </p:cNvPr>
          <p:cNvSpPr txBox="1"/>
          <p:nvPr/>
        </p:nvSpPr>
        <p:spPr>
          <a:xfrm>
            <a:off x="1795568" y="1960298"/>
            <a:ext cx="258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約３００年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4B679D-DA32-4A26-AB5F-8EC6F269E656}"/>
              </a:ext>
            </a:extLst>
          </p:cNvPr>
          <p:cNvSpPr txBox="1"/>
          <p:nvPr/>
        </p:nvSpPr>
        <p:spPr>
          <a:xfrm>
            <a:off x="166357" y="5110012"/>
            <a:ext cx="8903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・オリエントなどにギリシア文化波及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76027C-EBA7-4532-BE11-6AE720F0CD40}"/>
              </a:ext>
            </a:extLst>
          </p:cNvPr>
          <p:cNvSpPr txBox="1"/>
          <p:nvPr/>
        </p:nvSpPr>
        <p:spPr>
          <a:xfrm>
            <a:off x="166358" y="3743282"/>
            <a:ext cx="8903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・各地にギリシア風の都市建設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A6F83B-D894-41A5-8D98-376E072F1091}"/>
              </a:ext>
            </a:extLst>
          </p:cNvPr>
          <p:cNvSpPr txBox="1"/>
          <p:nvPr/>
        </p:nvSpPr>
        <p:spPr>
          <a:xfrm>
            <a:off x="2087417" y="4401237"/>
            <a:ext cx="8903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エジプトの</a:t>
            </a:r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アレクサンドリア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</a:t>
            </a:r>
          </a:p>
        </p:txBody>
      </p:sp>
    </p:spTree>
    <p:extLst>
      <p:ext uri="{BB962C8B-B14F-4D97-AF65-F5344CB8AC3E}">
        <p14:creationId xmlns:p14="http://schemas.microsoft.com/office/powerpoint/2010/main" val="493647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9033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86931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アレクサンドロス大王とヘレニズム時代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3586" y="802942"/>
            <a:ext cx="11429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アレクサンドロス大王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フィリッポス２世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の息子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203B3A2-80E2-425C-8BAF-7A8C214539C5}"/>
              </a:ext>
            </a:extLst>
          </p:cNvPr>
          <p:cNvSpPr/>
          <p:nvPr/>
        </p:nvSpPr>
        <p:spPr>
          <a:xfrm>
            <a:off x="379228" y="1360386"/>
            <a:ext cx="8018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東方遠征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：対アケメネス朝ペルシア遠征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93B1560-C271-46FB-9E67-6B6F777E870B}"/>
              </a:ext>
            </a:extLst>
          </p:cNvPr>
          <p:cNvSpPr/>
          <p:nvPr/>
        </p:nvSpPr>
        <p:spPr>
          <a:xfrm>
            <a:off x="991198" y="1891316"/>
            <a:ext cx="10965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イッソスの戦い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（勝）</a:t>
            </a:r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ダレイオス３世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（負）　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6FFAC7E-2F0B-40E1-A711-8ADD458DF528}"/>
              </a:ext>
            </a:extLst>
          </p:cNvPr>
          <p:cNvSpPr/>
          <p:nvPr/>
        </p:nvSpPr>
        <p:spPr>
          <a:xfrm>
            <a:off x="5323368" y="2421429"/>
            <a:ext cx="686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後、アケメネス朝ペルシア滅亡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1CF377F-52EB-45A8-ACE7-C95E864B3C2C}"/>
              </a:ext>
            </a:extLst>
          </p:cNvPr>
          <p:cNvSpPr/>
          <p:nvPr/>
        </p:nvSpPr>
        <p:spPr>
          <a:xfrm>
            <a:off x="379228" y="3012884"/>
            <a:ext cx="12045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・大王の急死　→部将たちの後継者争い（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ディアドコイ戦争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082EE1A-B4F1-4F40-BF28-13A73767CB96}"/>
              </a:ext>
            </a:extLst>
          </p:cNvPr>
          <p:cNvSpPr/>
          <p:nvPr/>
        </p:nvSpPr>
        <p:spPr>
          <a:xfrm>
            <a:off x="736378" y="3597659"/>
            <a:ext cx="5947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アンティゴノス朝マケドニア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C51528C-C2E4-4688-AC6A-200504072D1D}"/>
              </a:ext>
            </a:extLst>
          </p:cNvPr>
          <p:cNvSpPr/>
          <p:nvPr/>
        </p:nvSpPr>
        <p:spPr>
          <a:xfrm>
            <a:off x="6535776" y="3597658"/>
            <a:ext cx="4435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セレウコス朝シリア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5899F0F-FD8F-44D1-B155-6A8978AA9325}"/>
              </a:ext>
            </a:extLst>
          </p:cNvPr>
          <p:cNvSpPr/>
          <p:nvPr/>
        </p:nvSpPr>
        <p:spPr>
          <a:xfrm>
            <a:off x="736378" y="4122494"/>
            <a:ext cx="5632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プトレマイオス朝エジプト</a:t>
            </a:r>
            <a:endParaRPr lang="en-US" altLang="ja-JP" sz="32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左大かっこ 2">
            <a:extLst>
              <a:ext uri="{FF2B5EF4-FFF2-40B4-BE49-F238E27FC236}">
                <a16:creationId xmlns:a16="http://schemas.microsoft.com/office/drawing/2014/main" id="{1FB66CE9-F1EF-40DD-95A6-7A6A7EE1F5E7}"/>
              </a:ext>
            </a:extLst>
          </p:cNvPr>
          <p:cNvSpPr/>
          <p:nvPr/>
        </p:nvSpPr>
        <p:spPr>
          <a:xfrm>
            <a:off x="767101" y="3622926"/>
            <a:ext cx="219739" cy="987088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FDA1196-F194-4ACE-AE08-0E8508ACC634}"/>
              </a:ext>
            </a:extLst>
          </p:cNvPr>
          <p:cNvSpPr/>
          <p:nvPr/>
        </p:nvSpPr>
        <p:spPr>
          <a:xfrm>
            <a:off x="379228" y="4817194"/>
            <a:ext cx="104021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ヘレニズム時代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：東方遠征から約３００年間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C89A30B-15B6-40FD-A791-87D7CA282549}"/>
              </a:ext>
            </a:extLst>
          </p:cNvPr>
          <p:cNvSpPr/>
          <p:nvPr/>
        </p:nvSpPr>
        <p:spPr>
          <a:xfrm>
            <a:off x="986840" y="5441951"/>
            <a:ext cx="104021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・各地にギリシア風の都市（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アレクサンドリア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8893D74-2EA2-47B7-8ECE-6675CDABF1AF}"/>
              </a:ext>
            </a:extLst>
          </p:cNvPr>
          <p:cNvSpPr/>
          <p:nvPr/>
        </p:nvSpPr>
        <p:spPr>
          <a:xfrm>
            <a:off x="986839" y="5994468"/>
            <a:ext cx="104021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・オリエントやその周辺にギリシア文化波及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6145816" y="4866557"/>
            <a:ext cx="1023675" cy="497940"/>
          </a:xfrm>
          <a:prstGeom prst="wedgeRectCallout">
            <a:avLst>
              <a:gd name="adj1" fmla="val 35658"/>
              <a:gd name="adj2" fmla="val -8414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6657654" y="1336037"/>
            <a:ext cx="1190029" cy="3254484"/>
          </a:xfrm>
          <a:prstGeom prst="frame">
            <a:avLst>
              <a:gd name="adj1" fmla="val 46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DFA0BC6-B174-4E22-AF8B-E2AAA569E6D7}"/>
              </a:ext>
            </a:extLst>
          </p:cNvPr>
          <p:cNvSpPr/>
          <p:nvPr/>
        </p:nvSpPr>
        <p:spPr>
          <a:xfrm>
            <a:off x="1628221" y="5207724"/>
            <a:ext cx="10335375" cy="14068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DFA0BC6-B174-4E22-AF8B-E2AAA569E6D7}"/>
              </a:ext>
            </a:extLst>
          </p:cNvPr>
          <p:cNvSpPr/>
          <p:nvPr/>
        </p:nvSpPr>
        <p:spPr>
          <a:xfrm>
            <a:off x="1639949" y="3118204"/>
            <a:ext cx="10335375" cy="14068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DFA0BC6-B174-4E22-AF8B-E2AAA569E6D7}"/>
              </a:ext>
            </a:extLst>
          </p:cNvPr>
          <p:cNvSpPr/>
          <p:nvPr/>
        </p:nvSpPr>
        <p:spPr>
          <a:xfrm>
            <a:off x="1639949" y="1101779"/>
            <a:ext cx="10335375" cy="14068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9A5634-FC3F-49A8-88AB-520E24C8FB1A}"/>
              </a:ext>
            </a:extLst>
          </p:cNvPr>
          <p:cNvSpPr/>
          <p:nvPr/>
        </p:nvSpPr>
        <p:spPr>
          <a:xfrm>
            <a:off x="4814645" y="733637"/>
            <a:ext cx="3586832" cy="7845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ペルシア戦争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BE526A-B748-4B39-BF47-B1A99B425285}"/>
              </a:ext>
            </a:extLst>
          </p:cNvPr>
          <p:cNvSpPr/>
          <p:nvPr/>
        </p:nvSpPr>
        <p:spPr>
          <a:xfrm>
            <a:off x="1815533" y="1650276"/>
            <a:ext cx="4792528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アテネ・スパルタ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AF6DC2-221B-462B-B47C-928CD8617E47}"/>
              </a:ext>
            </a:extLst>
          </p:cNvPr>
          <p:cNvSpPr/>
          <p:nvPr/>
        </p:nvSpPr>
        <p:spPr>
          <a:xfrm>
            <a:off x="8047910" y="1650275"/>
            <a:ext cx="3753810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アケメネス朝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30DBA049-C604-466F-BD5E-989821B51533}"/>
              </a:ext>
            </a:extLst>
          </p:cNvPr>
          <p:cNvSpPr/>
          <p:nvPr/>
        </p:nvSpPr>
        <p:spPr>
          <a:xfrm>
            <a:off x="330290" y="910948"/>
            <a:ext cx="1064151" cy="573634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517BF3-59D3-46D8-9322-472D1F80CF5B}"/>
              </a:ext>
            </a:extLst>
          </p:cNvPr>
          <p:cNvSpPr txBox="1"/>
          <p:nvPr/>
        </p:nvSpPr>
        <p:spPr>
          <a:xfrm>
            <a:off x="6795909" y="1532884"/>
            <a:ext cx="1064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</a:t>
            </a:r>
            <a:endParaRPr kumimoji="1" lang="ja-JP" altLang="en-US" sz="6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FC501B-DF6E-4BC2-A7F7-5072268275AC}"/>
              </a:ext>
            </a:extLst>
          </p:cNvPr>
          <p:cNvSpPr/>
          <p:nvPr/>
        </p:nvSpPr>
        <p:spPr>
          <a:xfrm>
            <a:off x="1860846" y="3501594"/>
            <a:ext cx="2350951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アテネ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3FAAC1F-A8CB-4BE0-9820-E32F21831968}"/>
              </a:ext>
            </a:extLst>
          </p:cNvPr>
          <p:cNvSpPr/>
          <p:nvPr/>
        </p:nvSpPr>
        <p:spPr>
          <a:xfrm>
            <a:off x="5228113" y="3495844"/>
            <a:ext cx="2618802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スパルタ</a:t>
            </a:r>
            <a:endParaRPr kumimoji="1" lang="ja-JP" altLang="en-US" sz="40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9534969-7E6F-4D9B-9828-AC9640DCF475}"/>
              </a:ext>
            </a:extLst>
          </p:cNvPr>
          <p:cNvSpPr/>
          <p:nvPr/>
        </p:nvSpPr>
        <p:spPr>
          <a:xfrm>
            <a:off x="8976905" y="3501594"/>
            <a:ext cx="2618802" cy="6515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テーベ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928FB8-1568-4982-B711-B925EBAF9E41}"/>
              </a:ext>
            </a:extLst>
          </p:cNvPr>
          <p:cNvSpPr txBox="1"/>
          <p:nvPr/>
        </p:nvSpPr>
        <p:spPr>
          <a:xfrm>
            <a:off x="4257149" y="3411885"/>
            <a:ext cx="16677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VS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C924DD1C-42E5-4C01-9EC3-FAC40F870747}"/>
              </a:ext>
            </a:extLst>
          </p:cNvPr>
          <p:cNvSpPr/>
          <p:nvPr/>
        </p:nvSpPr>
        <p:spPr>
          <a:xfrm>
            <a:off x="8071557" y="3453865"/>
            <a:ext cx="659840" cy="747038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53E6B1D-261D-4597-A89F-54B8027AED29}"/>
              </a:ext>
            </a:extLst>
          </p:cNvPr>
          <p:cNvSpPr/>
          <p:nvPr/>
        </p:nvSpPr>
        <p:spPr>
          <a:xfrm>
            <a:off x="1860846" y="5532996"/>
            <a:ext cx="8409164" cy="7563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</a:t>
            </a:r>
            <a:r>
              <a:rPr kumimoji="1" lang="en-US" altLang="ja-JP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</a:t>
            </a:r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大王</a:t>
            </a:r>
            <a:r>
              <a:rPr kumimoji="1" lang="en-US" altLang="ja-JP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574" y="4812071"/>
            <a:ext cx="2030458" cy="2030458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E9A5634-FC3F-49A8-88AB-520E24C8FB1A}"/>
              </a:ext>
            </a:extLst>
          </p:cNvPr>
          <p:cNvSpPr/>
          <p:nvPr/>
        </p:nvSpPr>
        <p:spPr>
          <a:xfrm>
            <a:off x="4561965" y="2698587"/>
            <a:ext cx="4491342" cy="721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ペロポネソス戦争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2FA9B7C-0DD0-F0A6-EB4E-FE670A99C073}"/>
              </a:ext>
            </a:extLst>
          </p:cNvPr>
          <p:cNvSpPr/>
          <p:nvPr/>
        </p:nvSpPr>
        <p:spPr>
          <a:xfrm>
            <a:off x="4574639" y="4722023"/>
            <a:ext cx="4491342" cy="721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ヘレニズム時代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9871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1F3DED1-2B99-4E3B-8581-50258570B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626" y="4494944"/>
            <a:ext cx="3939374" cy="236305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4BE1D0-BB64-4838-9C75-7C91B62FB902}"/>
              </a:ext>
            </a:extLst>
          </p:cNvPr>
          <p:cNvSpPr txBox="1"/>
          <p:nvPr/>
        </p:nvSpPr>
        <p:spPr>
          <a:xfrm>
            <a:off x="192662" y="232290"/>
            <a:ext cx="954676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</a:t>
            </a:r>
            <a:r>
              <a:rPr lang="en-US" altLang="ja-JP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大王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東方遠征</a:t>
            </a:r>
            <a:endParaRPr kumimoji="1" lang="ja-JP" altLang="en-US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0426C9-0150-4D37-BC9D-A955DD8D217F}"/>
              </a:ext>
            </a:extLst>
          </p:cNvPr>
          <p:cNvSpPr/>
          <p:nvPr/>
        </p:nvSpPr>
        <p:spPr>
          <a:xfrm>
            <a:off x="489912" y="1059390"/>
            <a:ext cx="6984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２０歳でマケドニア王に即位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24814C1B-02CD-4982-8679-BFB8B9BF43F5}"/>
              </a:ext>
            </a:extLst>
          </p:cNvPr>
          <p:cNvSpPr/>
          <p:nvPr/>
        </p:nvSpPr>
        <p:spPr>
          <a:xfrm>
            <a:off x="7251406" y="1059390"/>
            <a:ext cx="3939374" cy="1071633"/>
          </a:xfrm>
          <a:prstGeom prst="wedgeRectCallout">
            <a:avLst>
              <a:gd name="adj1" fmla="val -62280"/>
              <a:gd name="adj2" fmla="val -23043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kumimoji="1" lang="ja-JP" altLang="en-US" sz="32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父フィリッポス２世の暗殺で</a:t>
            </a: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D5F4EFBF-F0FF-49A9-A30B-0DCA346161EA}"/>
              </a:ext>
            </a:extLst>
          </p:cNvPr>
          <p:cNvSpPr/>
          <p:nvPr/>
        </p:nvSpPr>
        <p:spPr>
          <a:xfrm>
            <a:off x="3479025" y="1792276"/>
            <a:ext cx="1006550" cy="49973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4DC3339-BF8F-4996-9BB0-0918CBD76A58}"/>
              </a:ext>
            </a:extLst>
          </p:cNvPr>
          <p:cNvSpPr/>
          <p:nvPr/>
        </p:nvSpPr>
        <p:spPr>
          <a:xfrm>
            <a:off x="489912" y="3304097"/>
            <a:ext cx="8643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アケメネス朝ペルシアへ遠征：</a:t>
            </a:r>
            <a:r>
              <a:rPr lang="ja-JP" altLang="en-US" sz="40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東方遠征</a:t>
            </a:r>
            <a:endParaRPr lang="en-US" altLang="ja-JP" sz="36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05233DE-7972-45D3-840A-C2EBFBF8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2" y="1719878"/>
            <a:ext cx="1709122" cy="1709122"/>
          </a:xfrm>
          <a:prstGeom prst="rect">
            <a:avLst/>
          </a:prstGeom>
        </p:spPr>
      </p:pic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1DB89CC0-9B11-4DFC-B3A5-C046C168F8FB}"/>
              </a:ext>
            </a:extLst>
          </p:cNvPr>
          <p:cNvSpPr/>
          <p:nvPr/>
        </p:nvSpPr>
        <p:spPr>
          <a:xfrm>
            <a:off x="2573080" y="2467443"/>
            <a:ext cx="4678326" cy="685584"/>
          </a:xfrm>
          <a:prstGeom prst="wedgeRectCallout">
            <a:avLst>
              <a:gd name="adj1" fmla="val -56957"/>
              <a:gd name="adj2" fmla="val -261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過去の侵攻への復讐だ！</a:t>
            </a:r>
          </a:p>
        </p:txBody>
      </p:sp>
      <p:sp>
        <p:nvSpPr>
          <p:cNvPr id="11" name="吹き出し: 上矢印 10">
            <a:extLst>
              <a:ext uri="{FF2B5EF4-FFF2-40B4-BE49-F238E27FC236}">
                <a16:creationId xmlns:a16="http://schemas.microsoft.com/office/drawing/2014/main" id="{9766109D-140C-43DD-A17C-196F24EC7563}"/>
              </a:ext>
            </a:extLst>
          </p:cNvPr>
          <p:cNvSpPr/>
          <p:nvPr/>
        </p:nvSpPr>
        <p:spPr>
          <a:xfrm>
            <a:off x="489912" y="4011983"/>
            <a:ext cx="6400799" cy="2472527"/>
          </a:xfrm>
          <a:prstGeom prst="upArrowCallout">
            <a:avLst>
              <a:gd name="adj1" fmla="val 19840"/>
              <a:gd name="adj2" fmla="val 19410"/>
              <a:gd name="adj3" fmla="val 21130"/>
              <a:gd name="adj4" fmla="val 5508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ポリスを喪失したギリシア人たちの不満のはけ口？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012FB35-1D12-477B-A44B-C594D6C3B547}"/>
              </a:ext>
            </a:extLst>
          </p:cNvPr>
          <p:cNvSpPr/>
          <p:nvPr/>
        </p:nvSpPr>
        <p:spPr>
          <a:xfrm>
            <a:off x="4214038" y="4319930"/>
            <a:ext cx="3037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実際は・・・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58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3CFC4CC-D7CA-4925-AD4F-6389E28D7F89}"/>
              </a:ext>
            </a:extLst>
          </p:cNvPr>
          <p:cNvSpPr/>
          <p:nvPr/>
        </p:nvSpPr>
        <p:spPr>
          <a:xfrm>
            <a:off x="171397" y="2615608"/>
            <a:ext cx="11170272" cy="362901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DBF3EC-8F3E-4D51-A6FF-006AD42BA643}"/>
              </a:ext>
            </a:extLst>
          </p:cNvPr>
          <p:cNvSpPr txBox="1"/>
          <p:nvPr/>
        </p:nvSpPr>
        <p:spPr>
          <a:xfrm>
            <a:off x="171397" y="136597"/>
            <a:ext cx="382644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イッソスの戦い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7B3F143-BE85-47BE-978C-DB8605DE7AF7}"/>
              </a:ext>
            </a:extLst>
          </p:cNvPr>
          <p:cNvSpPr txBox="1"/>
          <p:nvPr/>
        </p:nvSpPr>
        <p:spPr>
          <a:xfrm>
            <a:off x="171397" y="1037431"/>
            <a:ext cx="4756660" cy="120032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アレクサンドロス大王</a:t>
            </a:r>
            <a:endParaRPr kumimoji="1" lang="ja-JP" altLang="en-US" sz="3600" dirty="0">
              <a:solidFill>
                <a:srgbClr val="00B0F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1DF32A5-7995-4050-9A06-81CF06CA4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01" y="1095862"/>
            <a:ext cx="1331064" cy="108346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3263AD-A15F-4046-B21D-4457E2A219F0}"/>
              </a:ext>
            </a:extLst>
          </p:cNvPr>
          <p:cNvSpPr txBox="1"/>
          <p:nvPr/>
        </p:nvSpPr>
        <p:spPr>
          <a:xfrm>
            <a:off x="6585009" y="1037431"/>
            <a:ext cx="4756660" cy="1200329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アケメネス朝ペルシア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ダレイオス３世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94AAE96-C2A4-47B2-8B20-FA113FAB10C6}"/>
              </a:ext>
            </a:extLst>
          </p:cNvPr>
          <p:cNvSpPr/>
          <p:nvPr/>
        </p:nvSpPr>
        <p:spPr>
          <a:xfrm>
            <a:off x="171397" y="2691937"/>
            <a:ext cx="8961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アレクサンドロス大王</a:t>
            </a:r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が自ら敵本陣に突撃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25BD6BA-85C0-4C9E-9E0D-D6D2D2D46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866" y="2639511"/>
            <a:ext cx="1355651" cy="1355651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EDD6912A-FF43-4BDB-A387-FFA786273B60}"/>
              </a:ext>
            </a:extLst>
          </p:cNvPr>
          <p:cNvSpPr/>
          <p:nvPr/>
        </p:nvSpPr>
        <p:spPr>
          <a:xfrm>
            <a:off x="2777451" y="3423781"/>
            <a:ext cx="1006550" cy="49973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E68FE10-83C1-45AB-9FD2-61FC3FE4EBF6}"/>
              </a:ext>
            </a:extLst>
          </p:cNvPr>
          <p:cNvSpPr/>
          <p:nvPr/>
        </p:nvSpPr>
        <p:spPr>
          <a:xfrm>
            <a:off x="184462" y="3995162"/>
            <a:ext cx="5219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ダレイオス３世</a:t>
            </a:r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が逃亡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13BD270E-1579-4622-A2ED-67D23453DE8E}"/>
              </a:ext>
            </a:extLst>
          </p:cNvPr>
          <p:cNvSpPr/>
          <p:nvPr/>
        </p:nvSpPr>
        <p:spPr>
          <a:xfrm>
            <a:off x="2777451" y="4699457"/>
            <a:ext cx="1006550" cy="49973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56985D3-07C2-4EF3-A4EB-E4FEA1A4EBBA}"/>
              </a:ext>
            </a:extLst>
          </p:cNvPr>
          <p:cNvSpPr/>
          <p:nvPr/>
        </p:nvSpPr>
        <p:spPr>
          <a:xfrm>
            <a:off x="184462" y="5323093"/>
            <a:ext cx="4023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マケドニアの勝利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9D4A2A2-6FFF-4F88-B136-CB2C1B9F4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057" y="3623103"/>
            <a:ext cx="1167943" cy="135552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206014D-7310-4447-ADBD-18CB0B541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143" y="4954735"/>
            <a:ext cx="1181858" cy="1289886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FB71CE6F-EFF6-4CB1-9259-80E00A910BE9}"/>
              </a:ext>
            </a:extLst>
          </p:cNvPr>
          <p:cNvSpPr/>
          <p:nvPr/>
        </p:nvSpPr>
        <p:spPr>
          <a:xfrm>
            <a:off x="6422065" y="3906992"/>
            <a:ext cx="2282459" cy="1071633"/>
          </a:xfrm>
          <a:prstGeom prst="wedgeRectCallout">
            <a:avLst>
              <a:gd name="adj1" fmla="val -62280"/>
              <a:gd name="adj2" fmla="val -2304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妻子ともに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置き去りに</a:t>
            </a:r>
          </a:p>
        </p:txBody>
      </p:sp>
    </p:spTree>
    <p:extLst>
      <p:ext uri="{BB962C8B-B14F-4D97-AF65-F5344CB8AC3E}">
        <p14:creationId xmlns:p14="http://schemas.microsoft.com/office/powerpoint/2010/main" val="80493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CFB2374-DAED-466D-B3EB-A40B2BB5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037"/>
            <a:ext cx="12192000" cy="58761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288D68-CD98-4C13-B6ED-729506D9BC29}"/>
              </a:ext>
            </a:extLst>
          </p:cNvPr>
          <p:cNvSpPr txBox="1"/>
          <p:nvPr/>
        </p:nvSpPr>
        <p:spPr>
          <a:xfrm>
            <a:off x="8030966" y="6280172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083094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2391B1-C727-4C73-AAC9-82DA57542DE7}"/>
              </a:ext>
            </a:extLst>
          </p:cNvPr>
          <p:cNvSpPr txBox="1"/>
          <p:nvPr/>
        </p:nvSpPr>
        <p:spPr>
          <a:xfrm>
            <a:off x="192662" y="232290"/>
            <a:ext cx="954676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</a:t>
            </a:r>
            <a:r>
              <a:rPr lang="en-US" altLang="ja-JP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大王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東方遠征</a:t>
            </a:r>
            <a:endParaRPr kumimoji="1" lang="ja-JP" altLang="en-US" sz="4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882697A-EFB4-44A1-B521-5B7897FE1913}"/>
              </a:ext>
            </a:extLst>
          </p:cNvPr>
          <p:cNvSpPr/>
          <p:nvPr/>
        </p:nvSpPr>
        <p:spPr>
          <a:xfrm>
            <a:off x="192662" y="1262645"/>
            <a:ext cx="10556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・イッソスの戦いでアケメネス朝ペルシアに勝利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878C9263-D782-480B-94E1-96F693904B6E}"/>
              </a:ext>
            </a:extLst>
          </p:cNvPr>
          <p:cNvSpPr/>
          <p:nvPr/>
        </p:nvSpPr>
        <p:spPr>
          <a:xfrm>
            <a:off x="176216" y="1841318"/>
            <a:ext cx="679208" cy="49973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FACD990-3E41-4575-B5C9-5A2ACB419710}"/>
              </a:ext>
            </a:extLst>
          </p:cNvPr>
          <p:cNvSpPr/>
          <p:nvPr/>
        </p:nvSpPr>
        <p:spPr>
          <a:xfrm>
            <a:off x="192660" y="2294854"/>
            <a:ext cx="11715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・フェニキア人を苦戦の後、支配して地中海覇権ＧＥＴ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45B8A81D-148B-4AB6-B541-7F2ED74CA9CE}"/>
              </a:ext>
            </a:extLst>
          </p:cNvPr>
          <p:cNvSpPr/>
          <p:nvPr/>
        </p:nvSpPr>
        <p:spPr>
          <a:xfrm>
            <a:off x="176216" y="2853172"/>
            <a:ext cx="679208" cy="87885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8F7B629-2BFC-43A7-88D0-EE0F448FDDAC}"/>
              </a:ext>
            </a:extLst>
          </p:cNvPr>
          <p:cNvSpPr/>
          <p:nvPr/>
        </p:nvSpPr>
        <p:spPr>
          <a:xfrm>
            <a:off x="176216" y="3653050"/>
            <a:ext cx="117158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・エジプトが無血降伏　→　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アレクサンドリア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建設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32292809-F7CF-45BF-8E83-E4FF70900EE5}"/>
              </a:ext>
            </a:extLst>
          </p:cNvPr>
          <p:cNvSpPr/>
          <p:nvPr/>
        </p:nvSpPr>
        <p:spPr>
          <a:xfrm>
            <a:off x="7989872" y="2941185"/>
            <a:ext cx="3040912" cy="646331"/>
          </a:xfrm>
          <a:prstGeom prst="wedgeRectCallout">
            <a:avLst>
              <a:gd name="adj1" fmla="val -63329"/>
              <a:gd name="adj2" fmla="val 559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帝国各地に建国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A008BD3F-9B83-4887-AE02-162974AAD415}"/>
              </a:ext>
            </a:extLst>
          </p:cNvPr>
          <p:cNvSpPr/>
          <p:nvPr/>
        </p:nvSpPr>
        <p:spPr>
          <a:xfrm>
            <a:off x="192660" y="4299381"/>
            <a:ext cx="679208" cy="49973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01C0A75-30B3-43F4-AFBE-DCA0DD0B53EC}"/>
              </a:ext>
            </a:extLst>
          </p:cNvPr>
          <p:cNvSpPr/>
          <p:nvPr/>
        </p:nvSpPr>
        <p:spPr>
          <a:xfrm>
            <a:off x="176215" y="4743881"/>
            <a:ext cx="10360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・アルベラの戦いでアケメネス朝ペルシアに勝利　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BB19A7AC-993E-4B78-A975-4F01A7F0521F}"/>
              </a:ext>
            </a:extLst>
          </p:cNvPr>
          <p:cNvSpPr/>
          <p:nvPr/>
        </p:nvSpPr>
        <p:spPr>
          <a:xfrm>
            <a:off x="192660" y="5299528"/>
            <a:ext cx="679208" cy="49973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B0225DA-9237-4072-891A-C7CCAC5EBBC2}"/>
              </a:ext>
            </a:extLst>
          </p:cNvPr>
          <p:cNvSpPr/>
          <p:nvPr/>
        </p:nvSpPr>
        <p:spPr>
          <a:xfrm>
            <a:off x="176214" y="5887652"/>
            <a:ext cx="10360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・アケメネス朝ペルシアの滅亡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671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7565A5-AB99-4E96-B2AF-E43DA968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1" y="0"/>
            <a:ext cx="11715030" cy="68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8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F6563DC-5C6D-407F-9861-1AE41AC22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998891"/>
            <a:ext cx="5551817" cy="54170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47B3CDC-B61E-4D9C-9663-08394042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595" y="948689"/>
            <a:ext cx="1730816" cy="1730816"/>
          </a:xfrm>
          <a:prstGeom prst="rect">
            <a:avLst/>
          </a:prstGeom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13D5437-FEC0-4DBF-AEA6-2C449CCBCE75}"/>
              </a:ext>
            </a:extLst>
          </p:cNvPr>
          <p:cNvSpPr/>
          <p:nvPr/>
        </p:nvSpPr>
        <p:spPr>
          <a:xfrm rot="2514619">
            <a:off x="1898696" y="1087487"/>
            <a:ext cx="648586" cy="5847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7C0651B1-725B-4028-B9B4-A938E62AFDAD}"/>
              </a:ext>
            </a:extLst>
          </p:cNvPr>
          <p:cNvSpPr/>
          <p:nvPr/>
        </p:nvSpPr>
        <p:spPr>
          <a:xfrm rot="2514619">
            <a:off x="1506391" y="1831462"/>
            <a:ext cx="648586" cy="5847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964A57E-2081-4E76-968F-81944325AE1B}"/>
              </a:ext>
            </a:extLst>
          </p:cNvPr>
          <p:cNvSpPr/>
          <p:nvPr/>
        </p:nvSpPr>
        <p:spPr>
          <a:xfrm rot="2514619">
            <a:off x="723743" y="2452239"/>
            <a:ext cx="648586" cy="58479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D8183E6D-56B7-4DE1-BC6D-C9B74676F263}"/>
              </a:ext>
            </a:extLst>
          </p:cNvPr>
          <p:cNvSpPr/>
          <p:nvPr/>
        </p:nvSpPr>
        <p:spPr>
          <a:xfrm>
            <a:off x="793813" y="371612"/>
            <a:ext cx="3952160" cy="659069"/>
          </a:xfrm>
          <a:prstGeom prst="wedgeRectCallout">
            <a:avLst>
              <a:gd name="adj1" fmla="val -46212"/>
              <a:gd name="adj2" fmla="val 7489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アレクサンドロス</a:t>
            </a:r>
            <a:endParaRPr kumimoji="1" lang="ja-JP" altLang="en-US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091213A-CE1E-4122-BC75-5DBBDEA27610}"/>
              </a:ext>
            </a:extLst>
          </p:cNvPr>
          <p:cNvSpPr/>
          <p:nvPr/>
        </p:nvSpPr>
        <p:spPr>
          <a:xfrm rot="12767859">
            <a:off x="2725686" y="2125719"/>
            <a:ext cx="648586" cy="58479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CC007E5F-1BC7-4F82-9C82-A240E1A78A4E}"/>
              </a:ext>
            </a:extLst>
          </p:cNvPr>
          <p:cNvSpPr/>
          <p:nvPr/>
        </p:nvSpPr>
        <p:spPr>
          <a:xfrm rot="12767859">
            <a:off x="2150628" y="2570425"/>
            <a:ext cx="648586" cy="58479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967E695C-D4C4-4FFD-9790-3D1D98112DDA}"/>
              </a:ext>
            </a:extLst>
          </p:cNvPr>
          <p:cNvSpPr/>
          <p:nvPr/>
        </p:nvSpPr>
        <p:spPr>
          <a:xfrm rot="12767859">
            <a:off x="1709684" y="3131827"/>
            <a:ext cx="648586" cy="584790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9A4CAEC-6A4B-4916-ADB4-59327686FBA3}"/>
              </a:ext>
            </a:extLst>
          </p:cNvPr>
          <p:cNvSpPr/>
          <p:nvPr/>
        </p:nvSpPr>
        <p:spPr>
          <a:xfrm>
            <a:off x="3043145" y="2927345"/>
            <a:ext cx="2297241" cy="11229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ナンダ朝マガダ国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1BDEA35-5C53-4CEB-B993-F0E0A45576BE}"/>
              </a:ext>
            </a:extLst>
          </p:cNvPr>
          <p:cNvSpPr/>
          <p:nvPr/>
        </p:nvSpPr>
        <p:spPr>
          <a:xfrm>
            <a:off x="6196747" y="3112097"/>
            <a:ext cx="4383578" cy="1848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インド象部隊に苦戦</a:t>
            </a:r>
            <a:endParaRPr kumimoji="1"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＆</a:t>
            </a:r>
            <a:endParaRPr lang="en-US" altLang="ja-JP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長期遠征の疲労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29F2166-10E5-4FC8-A820-DE6DEF56D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916" y="3569377"/>
            <a:ext cx="1046222" cy="93375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87AB829-A4A3-4B86-A3E4-EC3536CC2195}"/>
              </a:ext>
            </a:extLst>
          </p:cNvPr>
          <p:cNvSpPr/>
          <p:nvPr/>
        </p:nvSpPr>
        <p:spPr>
          <a:xfrm>
            <a:off x="6198720" y="2498752"/>
            <a:ext cx="4381605" cy="6121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アレクサンドロス軍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E1A8A93-06F2-4E78-97D2-4456A6196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074" y="4005195"/>
            <a:ext cx="1063950" cy="1122902"/>
          </a:xfrm>
          <a:prstGeom prst="rect">
            <a:avLst/>
          </a:prstGeom>
        </p:spPr>
      </p:pic>
      <p:sp>
        <p:nvSpPr>
          <p:cNvPr id="16" name="矢印: 右 15">
            <a:extLst>
              <a:ext uri="{FF2B5EF4-FFF2-40B4-BE49-F238E27FC236}">
                <a16:creationId xmlns:a16="http://schemas.microsoft.com/office/drawing/2014/main" id="{10F6563E-4846-4559-8FD9-71EA8BEA660C}"/>
              </a:ext>
            </a:extLst>
          </p:cNvPr>
          <p:cNvSpPr/>
          <p:nvPr/>
        </p:nvSpPr>
        <p:spPr>
          <a:xfrm>
            <a:off x="10613659" y="3569377"/>
            <a:ext cx="463699" cy="10013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C055F08-05EC-4978-B2D4-9FE5106B1199}"/>
              </a:ext>
            </a:extLst>
          </p:cNvPr>
          <p:cNvSpPr/>
          <p:nvPr/>
        </p:nvSpPr>
        <p:spPr>
          <a:xfrm>
            <a:off x="11119193" y="3353277"/>
            <a:ext cx="908207" cy="14295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退却</a:t>
            </a:r>
            <a:endParaRPr kumimoji="1"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110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4803</TotalTime>
  <Words>467</Words>
  <Application>Microsoft Office PowerPoint</Application>
  <PresentationFormat>ワイド画面</PresentationFormat>
  <Paragraphs>101</Paragraphs>
  <Slides>16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511</cp:revision>
  <dcterms:created xsi:type="dcterms:W3CDTF">2019-06-25T21:59:19Z</dcterms:created>
  <dcterms:modified xsi:type="dcterms:W3CDTF">2024-05-06T13:16:22Z</dcterms:modified>
</cp:coreProperties>
</file>