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sldIdLst>
    <p:sldId id="519" r:id="rId2"/>
    <p:sldId id="795" r:id="rId3"/>
    <p:sldId id="796" r:id="rId4"/>
    <p:sldId id="797" r:id="rId5"/>
    <p:sldId id="79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000000"/>
    <a:srgbClr val="E91FE9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620" y="10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80388DDB-E345-4B76-B47C-3D830133C0B7}"/>
    <pc:docChg chg="undo custSel addSld delSld modSld">
      <pc:chgData name="" userId="4df855aef7cffa4d" providerId="LiveId" clId="{80388DDB-E345-4B76-B47C-3D830133C0B7}" dt="2024-05-12T05:12:45.333" v="1855" actId="1076"/>
      <pc:docMkLst>
        <pc:docMk/>
      </pc:docMkLst>
      <pc:sldChg chg="del">
        <pc:chgData name="" userId="4df855aef7cffa4d" providerId="LiveId" clId="{80388DDB-E345-4B76-B47C-3D830133C0B7}" dt="2024-05-12T04:34:56.533" v="24" actId="2696"/>
        <pc:sldMkLst>
          <pc:docMk/>
          <pc:sldMk cId="3599871382" sldId="280"/>
        </pc:sldMkLst>
      </pc:sldChg>
      <pc:sldChg chg="del">
        <pc:chgData name="" userId="4df855aef7cffa4d" providerId="LiveId" clId="{80388DDB-E345-4B76-B47C-3D830133C0B7}" dt="2024-05-12T04:34:56.089" v="23" actId="2696"/>
        <pc:sldMkLst>
          <pc:docMk/>
          <pc:sldMk cId="4265719644" sldId="511"/>
        </pc:sldMkLst>
      </pc:sldChg>
      <pc:sldChg chg="modSp">
        <pc:chgData name="" userId="4df855aef7cffa4d" providerId="LiveId" clId="{80388DDB-E345-4B76-B47C-3D830133C0B7}" dt="2024-05-12T04:34:32.831" v="22" actId="403"/>
        <pc:sldMkLst>
          <pc:docMk/>
          <pc:sldMk cId="849079194" sldId="519"/>
        </pc:sldMkLst>
        <pc:spChg chg="mod">
          <ac:chgData name="" userId="4df855aef7cffa4d" providerId="LiveId" clId="{80388DDB-E345-4B76-B47C-3D830133C0B7}" dt="2024-05-12T04:34:02.928" v="14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80388DDB-E345-4B76-B47C-3D830133C0B7}" dt="2024-05-12T04:33:38.441" v="6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80388DDB-E345-4B76-B47C-3D830133C0B7}" dt="2024-05-12T04:34:32.831" v="22" actId="403"/>
          <ac:spMkLst>
            <pc:docMk/>
            <pc:sldMk cId="849079194" sldId="519"/>
            <ac:spMk id="6" creationId="{E1CB64D1-48BC-4AED-A444-CDAF33717AEA}"/>
          </ac:spMkLst>
        </pc:spChg>
        <pc:picChg chg="mod">
          <ac:chgData name="" userId="4df855aef7cffa4d" providerId="LiveId" clId="{80388DDB-E345-4B76-B47C-3D830133C0B7}" dt="2024-05-12T04:33:59.894" v="13" actId="1076"/>
          <ac:picMkLst>
            <pc:docMk/>
            <pc:sldMk cId="849079194" sldId="519"/>
            <ac:picMk id="10" creationId="{DE2E433B-D99B-FC72-551E-62AC8242DB56}"/>
          </ac:picMkLst>
        </pc:picChg>
      </pc:sldChg>
      <pc:sldChg chg="addSp delSp modSp">
        <pc:chgData name="" userId="4df855aef7cffa4d" providerId="LiveId" clId="{80388DDB-E345-4B76-B47C-3D830133C0B7}" dt="2024-05-12T05:12:45.333" v="1855" actId="1076"/>
        <pc:sldMkLst>
          <pc:docMk/>
          <pc:sldMk cId="980143643" sldId="793"/>
        </pc:sldMkLst>
        <pc:spChg chg="add del mod">
          <ac:chgData name="" userId="4df855aef7cffa4d" providerId="LiveId" clId="{80388DDB-E345-4B76-B47C-3D830133C0B7}" dt="2024-05-12T05:10:33.618" v="1672" actId="478"/>
          <ac:spMkLst>
            <pc:docMk/>
            <pc:sldMk cId="980143643" sldId="793"/>
            <ac:spMk id="2" creationId="{4E812AEC-A607-4184-B865-BE2730373177}"/>
          </ac:spMkLst>
        </pc:spChg>
        <pc:spChg chg="del">
          <ac:chgData name="" userId="4df855aef7cffa4d" providerId="LiveId" clId="{80388DDB-E345-4B76-B47C-3D830133C0B7}" dt="2024-05-12T05:06:43.921" v="1309" actId="478"/>
          <ac:spMkLst>
            <pc:docMk/>
            <pc:sldMk cId="980143643" sldId="793"/>
            <ac:spMk id="3" creationId="{1FB66CE9-F1EF-40DD-95A6-7A6A7EE1F5E7}"/>
          </ac:spMkLst>
        </pc:spChg>
        <pc:spChg chg="add mod">
          <ac:chgData name="" userId="4df855aef7cffa4d" providerId="LiveId" clId="{80388DDB-E345-4B76-B47C-3D830133C0B7}" dt="2024-05-12T05:10:43.993" v="1675" actId="208"/>
          <ac:spMkLst>
            <pc:docMk/>
            <pc:sldMk cId="980143643" sldId="793"/>
            <ac:spMk id="4" creationId="{093F54D2-293A-4B6C-BDA7-F4EB79FE1386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6" creationId="{E203B3A2-80E2-425C-8BAF-7A8C214539C5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7" creationId="{A93B1560-C271-46FB-9E67-6B6F777E870B}"/>
          </ac:spMkLst>
        </pc:spChg>
        <pc:spChg chg="mod">
          <ac:chgData name="" userId="4df855aef7cffa4d" providerId="LiveId" clId="{80388DDB-E345-4B76-B47C-3D830133C0B7}" dt="2024-05-12T05:09:32.244" v="1576" actId="1076"/>
          <ac:spMkLst>
            <pc:docMk/>
            <pc:sldMk cId="980143643" sldId="793"/>
            <ac:spMk id="10" creationId="{E49A8126-7007-4B61-B1B1-7E44C98D495E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12" creationId="{36FFAC7E-2F0B-40E1-A711-8ADD458DF528}"/>
          </ac:spMkLst>
        </pc:spChg>
        <pc:spChg chg="mod">
          <ac:chgData name="" userId="4df855aef7cffa4d" providerId="LiveId" clId="{80388DDB-E345-4B76-B47C-3D830133C0B7}" dt="2024-05-12T05:06:35.369" v="1307" actId="14100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16" creationId="{91CF377F-52EB-45A8-ACE7-C95E864B3C2C}"/>
          </ac:spMkLst>
        </pc:spChg>
        <pc:spChg chg="add mod">
          <ac:chgData name="" userId="4df855aef7cffa4d" providerId="LiveId" clId="{80388DDB-E345-4B76-B47C-3D830133C0B7}" dt="2024-05-12T05:07:12.978" v="1336" actId="1076"/>
          <ac:spMkLst>
            <pc:docMk/>
            <pc:sldMk cId="980143643" sldId="793"/>
            <ac:spMk id="17" creationId="{DF98A698-7325-4C38-879B-F9ABFE89C03E}"/>
          </ac:spMkLst>
        </pc:spChg>
        <pc:spChg chg="add mod">
          <ac:chgData name="" userId="4df855aef7cffa4d" providerId="LiveId" clId="{80388DDB-E345-4B76-B47C-3D830133C0B7}" dt="2024-05-12T05:10:09.350" v="1667" actId="20577"/>
          <ac:spMkLst>
            <pc:docMk/>
            <pc:sldMk cId="980143643" sldId="793"/>
            <ac:spMk id="18" creationId="{AA225B14-5F08-42D4-BF38-578951B302CE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19" creationId="{3082EE1A-B4F1-4F40-BF28-13A73767CB96}"/>
          </ac:spMkLst>
        </pc:spChg>
        <pc:spChg chg="del">
          <ac:chgData name="" userId="4df855aef7cffa4d" providerId="LiveId" clId="{80388DDB-E345-4B76-B47C-3D830133C0B7}" dt="2024-05-12T05:06:43.921" v="1309" actId="478"/>
          <ac:spMkLst>
            <pc:docMk/>
            <pc:sldMk cId="980143643" sldId="793"/>
            <ac:spMk id="20" creationId="{7C51528C-C2E4-4688-AC6A-200504072D1D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21" creationId="{B5899F0F-FD8F-44D1-B155-6A8978AA9325}"/>
          </ac:spMkLst>
        </pc:spChg>
        <pc:spChg chg="add mod">
          <ac:chgData name="" userId="4df855aef7cffa4d" providerId="LiveId" clId="{80388DDB-E345-4B76-B47C-3D830133C0B7}" dt="2024-05-12T05:09:32.244" v="1576" actId="1076"/>
          <ac:spMkLst>
            <pc:docMk/>
            <pc:sldMk cId="980143643" sldId="793"/>
            <ac:spMk id="22" creationId="{17988F00-9010-4B07-A1E0-F390C0B0E6AF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23" creationId="{3FDA1196-F194-4ACE-AE08-0E8508ACC634}"/>
          </ac:spMkLst>
        </pc:spChg>
        <pc:spChg chg="add mod">
          <ac:chgData name="" userId="4df855aef7cffa4d" providerId="LiveId" clId="{80388DDB-E345-4B76-B47C-3D830133C0B7}" dt="2024-05-12T05:09:35.461" v="1577" actId="1076"/>
          <ac:spMkLst>
            <pc:docMk/>
            <pc:sldMk cId="980143643" sldId="793"/>
            <ac:spMk id="24" creationId="{EB917D16-2785-44DE-B51C-D00DC1C154F6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25" creationId="{FC89A30B-15B6-40FD-A791-87D7CA282549}"/>
          </ac:spMkLst>
        </pc:spChg>
        <pc:spChg chg="del">
          <ac:chgData name="" userId="4df855aef7cffa4d" providerId="LiveId" clId="{80388DDB-E345-4B76-B47C-3D830133C0B7}" dt="2024-05-12T05:06:40.862" v="1308" actId="478"/>
          <ac:spMkLst>
            <pc:docMk/>
            <pc:sldMk cId="980143643" sldId="793"/>
            <ac:spMk id="26" creationId="{A8893D74-2EA2-47B7-8ECE-6675CDABF1AF}"/>
          </ac:spMkLst>
        </pc:spChg>
        <pc:spChg chg="add mod">
          <ac:chgData name="" userId="4df855aef7cffa4d" providerId="LiveId" clId="{80388DDB-E345-4B76-B47C-3D830133C0B7}" dt="2024-05-12T05:10:00.942" v="1664" actId="1076"/>
          <ac:spMkLst>
            <pc:docMk/>
            <pc:sldMk cId="980143643" sldId="793"/>
            <ac:spMk id="27" creationId="{303AC809-E75E-48CB-B42E-D89133A54066}"/>
          </ac:spMkLst>
        </pc:spChg>
        <pc:spChg chg="add mod">
          <ac:chgData name="" userId="4df855aef7cffa4d" providerId="LiveId" clId="{80388DDB-E345-4B76-B47C-3D830133C0B7}" dt="2024-05-12T05:11:54.541" v="1770" actId="207"/>
          <ac:spMkLst>
            <pc:docMk/>
            <pc:sldMk cId="980143643" sldId="793"/>
            <ac:spMk id="28" creationId="{F6348DCE-D583-40E1-B299-1B4977D099CC}"/>
          </ac:spMkLst>
        </pc:spChg>
        <pc:spChg chg="add mod">
          <ac:chgData name="" userId="4df855aef7cffa4d" providerId="LiveId" clId="{80388DDB-E345-4B76-B47C-3D830133C0B7}" dt="2024-05-12T05:11:57.164" v="1771" actId="207"/>
          <ac:spMkLst>
            <pc:docMk/>
            <pc:sldMk cId="980143643" sldId="793"/>
            <ac:spMk id="29" creationId="{DC2D14F7-8BFB-472F-B02B-679BB14CADE8}"/>
          </ac:spMkLst>
        </pc:spChg>
        <pc:spChg chg="add mod">
          <ac:chgData name="" userId="4df855aef7cffa4d" providerId="LiveId" clId="{80388DDB-E345-4B76-B47C-3D830133C0B7}" dt="2024-05-12T05:11:59.925" v="1772" actId="207"/>
          <ac:spMkLst>
            <pc:docMk/>
            <pc:sldMk cId="980143643" sldId="793"/>
            <ac:spMk id="30" creationId="{0B0C1F8D-23B4-464F-A77C-147C09EA7C9C}"/>
          </ac:spMkLst>
        </pc:spChg>
        <pc:spChg chg="add mod">
          <ac:chgData name="" userId="4df855aef7cffa4d" providerId="LiveId" clId="{80388DDB-E345-4B76-B47C-3D830133C0B7}" dt="2024-05-12T05:12:07.792" v="1775" actId="14100"/>
          <ac:spMkLst>
            <pc:docMk/>
            <pc:sldMk cId="980143643" sldId="793"/>
            <ac:spMk id="31" creationId="{5888F171-FEBA-446C-8720-71B951FE9EE8}"/>
          </ac:spMkLst>
        </pc:spChg>
        <pc:spChg chg="add mod">
          <ac:chgData name="" userId="4df855aef7cffa4d" providerId="LiveId" clId="{80388DDB-E345-4B76-B47C-3D830133C0B7}" dt="2024-05-12T05:12:45.333" v="1855" actId="1076"/>
          <ac:spMkLst>
            <pc:docMk/>
            <pc:sldMk cId="980143643" sldId="793"/>
            <ac:spMk id="32" creationId="{917C6E04-4ADF-4CB5-AEDA-9574619DF23A}"/>
          </ac:spMkLst>
        </pc:spChg>
      </pc:sldChg>
      <pc:sldChg chg="del">
        <pc:chgData name="" userId="4df855aef7cffa4d" providerId="LiveId" clId="{80388DDB-E345-4B76-B47C-3D830133C0B7}" dt="2024-05-12T04:49:58.792" v="614" actId="2696"/>
        <pc:sldMkLst>
          <pc:docMk/>
          <pc:sldMk cId="3481584372" sldId="794"/>
        </pc:sldMkLst>
      </pc:sldChg>
      <pc:sldChg chg="del">
        <pc:chgData name="" userId="4df855aef7cffa4d" providerId="LiveId" clId="{80388DDB-E345-4B76-B47C-3D830133C0B7}" dt="2024-05-12T04:34:57.432" v="25" actId="2696"/>
        <pc:sldMkLst>
          <pc:docMk/>
          <pc:sldMk cId="804935773" sldId="795"/>
        </pc:sldMkLst>
      </pc:sldChg>
      <pc:sldChg chg="addSp delSp modSp add">
        <pc:chgData name="" userId="4df855aef7cffa4d" providerId="LiveId" clId="{80388DDB-E345-4B76-B47C-3D830133C0B7}" dt="2024-05-12T04:48:15.255" v="613" actId="1076"/>
        <pc:sldMkLst>
          <pc:docMk/>
          <pc:sldMk cId="2261850925" sldId="795"/>
        </pc:sldMkLst>
        <pc:spChg chg="add mod">
          <ac:chgData name="" userId="4df855aef7cffa4d" providerId="LiveId" clId="{80388DDB-E345-4B76-B47C-3D830133C0B7}" dt="2024-05-12T04:44:04.353" v="458" actId="1076"/>
          <ac:spMkLst>
            <pc:docMk/>
            <pc:sldMk cId="2261850925" sldId="795"/>
            <ac:spMk id="2" creationId="{547B0C55-5BB5-47A4-A52E-C9B666E387F7}"/>
          </ac:spMkLst>
        </pc:spChg>
        <pc:spChg chg="add mod">
          <ac:chgData name="" userId="4df855aef7cffa4d" providerId="LiveId" clId="{80388DDB-E345-4B76-B47C-3D830133C0B7}" dt="2024-05-12T04:44:04.353" v="458" actId="1076"/>
          <ac:spMkLst>
            <pc:docMk/>
            <pc:sldMk cId="2261850925" sldId="795"/>
            <ac:spMk id="3" creationId="{14DC3FCD-5301-4E87-8426-914D07775BE8}"/>
          </ac:spMkLst>
        </pc:spChg>
        <pc:spChg chg="add del mod">
          <ac:chgData name="" userId="4df855aef7cffa4d" providerId="LiveId" clId="{80388DDB-E345-4B76-B47C-3D830133C0B7}" dt="2024-05-12T04:40:15.371" v="246" actId="478"/>
          <ac:spMkLst>
            <pc:docMk/>
            <pc:sldMk cId="2261850925" sldId="795"/>
            <ac:spMk id="8" creationId="{43256B82-DF7B-4F51-BFE4-5707ABF25CF7}"/>
          </ac:spMkLst>
        </pc:spChg>
        <pc:spChg chg="add mod">
          <ac:chgData name="" userId="4df855aef7cffa4d" providerId="LiveId" clId="{80388DDB-E345-4B76-B47C-3D830133C0B7}" dt="2024-05-12T04:44:04.353" v="458" actId="1076"/>
          <ac:spMkLst>
            <pc:docMk/>
            <pc:sldMk cId="2261850925" sldId="795"/>
            <ac:spMk id="9" creationId="{7D763116-5838-4838-A677-7AC7978787F1}"/>
          </ac:spMkLst>
        </pc:spChg>
        <pc:spChg chg="add mod">
          <ac:chgData name="" userId="4df855aef7cffa4d" providerId="LiveId" clId="{80388DDB-E345-4B76-B47C-3D830133C0B7}" dt="2024-05-12T04:44:04.353" v="458" actId="1076"/>
          <ac:spMkLst>
            <pc:docMk/>
            <pc:sldMk cId="2261850925" sldId="795"/>
            <ac:spMk id="10" creationId="{DF80D3AE-6FC8-4728-8273-7847ECAA4D12}"/>
          </ac:spMkLst>
        </pc:spChg>
        <pc:spChg chg="add mod">
          <ac:chgData name="" userId="4df855aef7cffa4d" providerId="LiveId" clId="{80388DDB-E345-4B76-B47C-3D830133C0B7}" dt="2024-05-12T04:48:15.255" v="613" actId="1076"/>
          <ac:spMkLst>
            <pc:docMk/>
            <pc:sldMk cId="2261850925" sldId="795"/>
            <ac:spMk id="11" creationId="{686D80F8-8F93-4A1C-97D7-23E6A99F8FFE}"/>
          </ac:spMkLst>
        </pc:spChg>
        <pc:spChg chg="add mod">
          <ac:chgData name="" userId="4df855aef7cffa4d" providerId="LiveId" clId="{80388DDB-E345-4B76-B47C-3D830133C0B7}" dt="2024-05-12T04:48:15.255" v="613" actId="1076"/>
          <ac:spMkLst>
            <pc:docMk/>
            <pc:sldMk cId="2261850925" sldId="795"/>
            <ac:spMk id="12" creationId="{60158A61-683A-4C86-88CE-938B32514768}"/>
          </ac:spMkLst>
        </pc:spChg>
        <pc:picChg chg="add mod">
          <ac:chgData name="" userId="4df855aef7cffa4d" providerId="LiveId" clId="{80388DDB-E345-4B76-B47C-3D830133C0B7}" dt="2024-05-12T04:44:04.353" v="458" actId="1076"/>
          <ac:picMkLst>
            <pc:docMk/>
            <pc:sldMk cId="2261850925" sldId="795"/>
            <ac:picMk id="4" creationId="{7AD48641-EB3A-462C-A7E0-A36272BDE2CD}"/>
          </ac:picMkLst>
        </pc:picChg>
        <pc:picChg chg="add del mod">
          <ac:chgData name="" userId="4df855aef7cffa4d" providerId="LiveId" clId="{80388DDB-E345-4B76-B47C-3D830133C0B7}" dt="2024-05-12T04:38:43.925" v="176" actId="478"/>
          <ac:picMkLst>
            <pc:docMk/>
            <pc:sldMk cId="2261850925" sldId="795"/>
            <ac:picMk id="5" creationId="{8381E9C2-F020-4693-AECE-7E68BB30CCE6}"/>
          </ac:picMkLst>
        </pc:picChg>
        <pc:picChg chg="add mod">
          <ac:chgData name="" userId="4df855aef7cffa4d" providerId="LiveId" clId="{80388DDB-E345-4B76-B47C-3D830133C0B7}" dt="2024-05-12T04:44:04.353" v="458" actId="1076"/>
          <ac:picMkLst>
            <pc:docMk/>
            <pc:sldMk cId="2261850925" sldId="795"/>
            <ac:picMk id="6" creationId="{7C6DFAFF-7457-4A81-8A61-4676D921FCEE}"/>
          </ac:picMkLst>
        </pc:picChg>
        <pc:picChg chg="add mod">
          <ac:chgData name="" userId="4df855aef7cffa4d" providerId="LiveId" clId="{80388DDB-E345-4B76-B47C-3D830133C0B7}" dt="2024-05-12T04:44:04.353" v="458" actId="1076"/>
          <ac:picMkLst>
            <pc:docMk/>
            <pc:sldMk cId="2261850925" sldId="795"/>
            <ac:picMk id="7" creationId="{1C8655DF-C400-4CAD-9529-89ED380330E0}"/>
          </ac:picMkLst>
        </pc:picChg>
        <pc:picChg chg="add mod">
          <ac:chgData name="" userId="4df855aef7cffa4d" providerId="LiveId" clId="{80388DDB-E345-4B76-B47C-3D830133C0B7}" dt="2024-05-12T04:48:15.255" v="613" actId="1076"/>
          <ac:picMkLst>
            <pc:docMk/>
            <pc:sldMk cId="2261850925" sldId="795"/>
            <ac:picMk id="13" creationId="{6A48FEAD-71E6-48B1-B55C-5194E39E3926}"/>
          </ac:picMkLst>
        </pc:picChg>
        <pc:picChg chg="add mod">
          <ac:chgData name="" userId="4df855aef7cffa4d" providerId="LiveId" clId="{80388DDB-E345-4B76-B47C-3D830133C0B7}" dt="2024-05-12T04:48:15.255" v="613" actId="1076"/>
          <ac:picMkLst>
            <pc:docMk/>
            <pc:sldMk cId="2261850925" sldId="795"/>
            <ac:picMk id="14" creationId="{575B6437-0CD6-4B07-9FCA-3651F05B6BAB}"/>
          </ac:picMkLst>
        </pc:picChg>
        <pc:picChg chg="add mod">
          <ac:chgData name="" userId="4df855aef7cffa4d" providerId="LiveId" clId="{80388DDB-E345-4B76-B47C-3D830133C0B7}" dt="2024-05-12T04:48:15.255" v="613" actId="1076"/>
          <ac:picMkLst>
            <pc:docMk/>
            <pc:sldMk cId="2261850925" sldId="795"/>
            <ac:picMk id="15" creationId="{CD75FD2D-9D7C-4A7A-8F01-5D79839250B7}"/>
          </ac:picMkLst>
        </pc:picChg>
        <pc:picChg chg="add mod">
          <ac:chgData name="" userId="4df855aef7cffa4d" providerId="LiveId" clId="{80388DDB-E345-4B76-B47C-3D830133C0B7}" dt="2024-05-12T04:48:15.255" v="613" actId="1076"/>
          <ac:picMkLst>
            <pc:docMk/>
            <pc:sldMk cId="2261850925" sldId="795"/>
            <ac:picMk id="16" creationId="{A6A8C268-53A8-4927-998D-CAA60715253A}"/>
          </ac:picMkLst>
        </pc:picChg>
      </pc:sldChg>
      <pc:sldChg chg="del">
        <pc:chgData name="" userId="4df855aef7cffa4d" providerId="LiveId" clId="{80388DDB-E345-4B76-B47C-3D830133C0B7}" dt="2024-05-12T04:34:57.809" v="26" actId="2696"/>
        <pc:sldMkLst>
          <pc:docMk/>
          <pc:sldMk cId="1083094931" sldId="796"/>
        </pc:sldMkLst>
      </pc:sldChg>
      <pc:sldChg chg="addSp modSp add">
        <pc:chgData name="" userId="4df855aef7cffa4d" providerId="LiveId" clId="{80388DDB-E345-4B76-B47C-3D830133C0B7}" dt="2024-05-12T04:57:01.146" v="968" actId="20577"/>
        <pc:sldMkLst>
          <pc:docMk/>
          <pc:sldMk cId="4184876667" sldId="796"/>
        </pc:sldMkLst>
        <pc:spChg chg="add mod">
          <ac:chgData name="" userId="4df855aef7cffa4d" providerId="LiveId" clId="{80388DDB-E345-4B76-B47C-3D830133C0B7}" dt="2024-05-12T04:52:49.867" v="646" actId="403"/>
          <ac:spMkLst>
            <pc:docMk/>
            <pc:sldMk cId="4184876667" sldId="796"/>
            <ac:spMk id="2" creationId="{AA6F6081-182F-48B5-8E1D-764CD044922A}"/>
          </ac:spMkLst>
        </pc:spChg>
        <pc:spChg chg="add mod">
          <ac:chgData name="" userId="4df855aef7cffa4d" providerId="LiveId" clId="{80388DDB-E345-4B76-B47C-3D830133C0B7}" dt="2024-05-12T04:52:13.513" v="643" actId="1076"/>
          <ac:spMkLst>
            <pc:docMk/>
            <pc:sldMk cId="4184876667" sldId="796"/>
            <ac:spMk id="3" creationId="{EE64872E-77FF-4BE6-9DCD-217399423CEF}"/>
          </ac:spMkLst>
        </pc:spChg>
        <pc:spChg chg="add mod">
          <ac:chgData name="" userId="4df855aef7cffa4d" providerId="LiveId" clId="{80388DDB-E345-4B76-B47C-3D830133C0B7}" dt="2024-05-12T04:56:53.592" v="966" actId="1076"/>
          <ac:spMkLst>
            <pc:docMk/>
            <pc:sldMk cId="4184876667" sldId="796"/>
            <ac:spMk id="4" creationId="{49CF3010-3BD0-46BC-9E07-B5EE4642E45A}"/>
          </ac:spMkLst>
        </pc:spChg>
        <pc:spChg chg="add mod">
          <ac:chgData name="" userId="4df855aef7cffa4d" providerId="LiveId" clId="{80388DDB-E345-4B76-B47C-3D830133C0B7}" dt="2024-05-12T04:56:53.592" v="966" actId="1076"/>
          <ac:spMkLst>
            <pc:docMk/>
            <pc:sldMk cId="4184876667" sldId="796"/>
            <ac:spMk id="5" creationId="{14137841-B947-4A7E-8CEF-B5963FB9B091}"/>
          </ac:spMkLst>
        </pc:spChg>
        <pc:spChg chg="add mod">
          <ac:chgData name="" userId="4df855aef7cffa4d" providerId="LiveId" clId="{80388DDB-E345-4B76-B47C-3D830133C0B7}" dt="2024-05-12T04:56:53.592" v="966" actId="1076"/>
          <ac:spMkLst>
            <pc:docMk/>
            <pc:sldMk cId="4184876667" sldId="796"/>
            <ac:spMk id="6" creationId="{889CA0F0-6D3F-437F-A33A-F6ADE967FC50}"/>
          </ac:spMkLst>
        </pc:spChg>
        <pc:spChg chg="add mod">
          <ac:chgData name="" userId="4df855aef7cffa4d" providerId="LiveId" clId="{80388DDB-E345-4B76-B47C-3D830133C0B7}" dt="2024-05-12T04:57:01.146" v="968" actId="20577"/>
          <ac:spMkLst>
            <pc:docMk/>
            <pc:sldMk cId="4184876667" sldId="796"/>
            <ac:spMk id="7" creationId="{F5F8B635-00F4-425D-86D8-1CFD95459529}"/>
          </ac:spMkLst>
        </pc:spChg>
        <pc:spChg chg="add mod">
          <ac:chgData name="" userId="4df855aef7cffa4d" providerId="LiveId" clId="{80388DDB-E345-4B76-B47C-3D830133C0B7}" dt="2024-05-12T04:56:53.592" v="966" actId="1076"/>
          <ac:spMkLst>
            <pc:docMk/>
            <pc:sldMk cId="4184876667" sldId="796"/>
            <ac:spMk id="8" creationId="{40AF320F-AEFC-4C4B-8A7D-D22DBF0128A9}"/>
          </ac:spMkLst>
        </pc:spChg>
      </pc:sldChg>
      <pc:sldChg chg="del">
        <pc:chgData name="" userId="4df855aef7cffa4d" providerId="LiveId" clId="{80388DDB-E345-4B76-B47C-3D830133C0B7}" dt="2024-05-12T04:34:58.089" v="27" actId="2696"/>
        <pc:sldMkLst>
          <pc:docMk/>
          <pc:sldMk cId="2376710118" sldId="797"/>
        </pc:sldMkLst>
      </pc:sldChg>
      <pc:sldChg chg="addSp delSp modSp add">
        <pc:chgData name="" userId="4df855aef7cffa4d" providerId="LiveId" clId="{80388DDB-E345-4B76-B47C-3D830133C0B7}" dt="2024-05-12T05:06:01.854" v="1304" actId="1076"/>
        <pc:sldMkLst>
          <pc:docMk/>
          <pc:sldMk cId="3208050897" sldId="797"/>
        </pc:sldMkLst>
        <pc:spChg chg="add mod">
          <ac:chgData name="" userId="4df855aef7cffa4d" providerId="LiveId" clId="{80388DDB-E345-4B76-B47C-3D830133C0B7}" dt="2024-05-12T05:06:01.854" v="1304" actId="1076"/>
          <ac:spMkLst>
            <pc:docMk/>
            <pc:sldMk cId="3208050897" sldId="797"/>
            <ac:spMk id="2" creationId="{B2801EBD-F336-4DB4-8B8F-30D98A69E941}"/>
          </ac:spMkLst>
        </pc:spChg>
        <pc:spChg chg="add mod">
          <ac:chgData name="" userId="4df855aef7cffa4d" providerId="LiveId" clId="{80388DDB-E345-4B76-B47C-3D830133C0B7}" dt="2024-05-12T05:06:01.854" v="1304" actId="1076"/>
          <ac:spMkLst>
            <pc:docMk/>
            <pc:sldMk cId="3208050897" sldId="797"/>
            <ac:spMk id="4" creationId="{592C05D6-F9B3-4616-A6BA-44143A2525CF}"/>
          </ac:spMkLst>
        </pc:spChg>
        <pc:spChg chg="add mod">
          <ac:chgData name="" userId="4df855aef7cffa4d" providerId="LiveId" clId="{80388DDB-E345-4B76-B47C-3D830133C0B7}" dt="2024-05-12T05:06:01.854" v="1304" actId="1076"/>
          <ac:spMkLst>
            <pc:docMk/>
            <pc:sldMk cId="3208050897" sldId="797"/>
            <ac:spMk id="5" creationId="{F16C5ECD-A28B-437C-BB79-ABBAF02695A0}"/>
          </ac:spMkLst>
        </pc:spChg>
        <pc:spChg chg="add mod">
          <ac:chgData name="" userId="4df855aef7cffa4d" providerId="LiveId" clId="{80388DDB-E345-4B76-B47C-3D830133C0B7}" dt="2024-05-12T05:06:01.854" v="1304" actId="1076"/>
          <ac:spMkLst>
            <pc:docMk/>
            <pc:sldMk cId="3208050897" sldId="797"/>
            <ac:spMk id="7" creationId="{E1317D06-3EF6-43E7-AA34-3F0FE533EEBD}"/>
          </ac:spMkLst>
        </pc:spChg>
        <pc:spChg chg="add del mod">
          <ac:chgData name="" userId="4df855aef7cffa4d" providerId="LiveId" clId="{80388DDB-E345-4B76-B47C-3D830133C0B7}" dt="2024-05-12T05:02:33.173" v="1195" actId="478"/>
          <ac:spMkLst>
            <pc:docMk/>
            <pc:sldMk cId="3208050897" sldId="797"/>
            <ac:spMk id="9" creationId="{F7231DBD-F889-42E1-8EAE-66965EB0C3BA}"/>
          </ac:spMkLst>
        </pc:spChg>
        <pc:spChg chg="add mod ord">
          <ac:chgData name="" userId="4df855aef7cffa4d" providerId="LiveId" clId="{80388DDB-E345-4B76-B47C-3D830133C0B7}" dt="2024-05-12T05:06:01.854" v="1304" actId="1076"/>
          <ac:spMkLst>
            <pc:docMk/>
            <pc:sldMk cId="3208050897" sldId="797"/>
            <ac:spMk id="11" creationId="{61CAA9F1-3EE0-4AB3-8F8A-0E3846C74D26}"/>
          </ac:spMkLst>
        </pc:spChg>
        <pc:spChg chg="add mod">
          <ac:chgData name="" userId="4df855aef7cffa4d" providerId="LiveId" clId="{80388DDB-E345-4B76-B47C-3D830133C0B7}" dt="2024-05-12T05:06:01.854" v="1304" actId="1076"/>
          <ac:spMkLst>
            <pc:docMk/>
            <pc:sldMk cId="3208050897" sldId="797"/>
            <ac:spMk id="14" creationId="{DF3DBD65-86CA-45F9-A22D-54F5E2E126BC}"/>
          </ac:spMkLst>
        </pc:spChg>
        <pc:spChg chg="add mod">
          <ac:chgData name="" userId="4df855aef7cffa4d" providerId="LiveId" clId="{80388DDB-E345-4B76-B47C-3D830133C0B7}" dt="2024-05-12T05:06:01.854" v="1304" actId="1076"/>
          <ac:spMkLst>
            <pc:docMk/>
            <pc:sldMk cId="3208050897" sldId="797"/>
            <ac:spMk id="16" creationId="{8C615EBD-4854-4087-A48D-4BEF712F88EA}"/>
          </ac:spMkLst>
        </pc:spChg>
        <pc:picChg chg="add mod">
          <ac:chgData name="" userId="4df855aef7cffa4d" providerId="LiveId" clId="{80388DDB-E345-4B76-B47C-3D830133C0B7}" dt="2024-05-12T05:06:01.854" v="1304" actId="1076"/>
          <ac:picMkLst>
            <pc:docMk/>
            <pc:sldMk cId="3208050897" sldId="797"/>
            <ac:picMk id="3" creationId="{265A16F0-691F-4B71-9B3A-B359B6926D21}"/>
          </ac:picMkLst>
        </pc:picChg>
        <pc:picChg chg="add mod">
          <ac:chgData name="" userId="4df855aef7cffa4d" providerId="LiveId" clId="{80388DDB-E345-4B76-B47C-3D830133C0B7}" dt="2024-05-12T05:06:01.854" v="1304" actId="1076"/>
          <ac:picMkLst>
            <pc:docMk/>
            <pc:sldMk cId="3208050897" sldId="797"/>
            <ac:picMk id="6" creationId="{2C8DD1AE-5210-4F3D-BB22-A8397D2496D6}"/>
          </ac:picMkLst>
        </pc:picChg>
        <pc:picChg chg="add mod">
          <ac:chgData name="" userId="4df855aef7cffa4d" providerId="LiveId" clId="{80388DDB-E345-4B76-B47C-3D830133C0B7}" dt="2024-05-12T05:06:01.854" v="1304" actId="1076"/>
          <ac:picMkLst>
            <pc:docMk/>
            <pc:sldMk cId="3208050897" sldId="797"/>
            <ac:picMk id="8" creationId="{C6E81211-A14C-4FF6-93CF-3B1A70BDF8F9}"/>
          </ac:picMkLst>
        </pc:picChg>
        <pc:picChg chg="add del mod">
          <ac:chgData name="" userId="4df855aef7cffa4d" providerId="LiveId" clId="{80388DDB-E345-4B76-B47C-3D830133C0B7}" dt="2024-05-12T05:03:37.321" v="1206" actId="478"/>
          <ac:picMkLst>
            <pc:docMk/>
            <pc:sldMk cId="3208050897" sldId="797"/>
            <ac:picMk id="10" creationId="{9B6786DA-6F83-44C8-B13E-B56B7AFC583C}"/>
          </ac:picMkLst>
        </pc:picChg>
        <pc:picChg chg="add mod">
          <ac:chgData name="" userId="4df855aef7cffa4d" providerId="LiveId" clId="{80388DDB-E345-4B76-B47C-3D830133C0B7}" dt="2024-05-12T05:06:01.854" v="1304" actId="1076"/>
          <ac:picMkLst>
            <pc:docMk/>
            <pc:sldMk cId="3208050897" sldId="797"/>
            <ac:picMk id="12" creationId="{3B6AE40B-A8AA-4BE2-BC8A-C5AAA682CFBE}"/>
          </ac:picMkLst>
        </pc:picChg>
        <pc:picChg chg="add mod">
          <ac:chgData name="" userId="4df855aef7cffa4d" providerId="LiveId" clId="{80388DDB-E345-4B76-B47C-3D830133C0B7}" dt="2024-05-12T05:06:01.854" v="1304" actId="1076"/>
          <ac:picMkLst>
            <pc:docMk/>
            <pc:sldMk cId="3208050897" sldId="797"/>
            <ac:picMk id="13" creationId="{E21B0C40-0630-45FD-AE36-32FFE588CFE4}"/>
          </ac:picMkLst>
        </pc:picChg>
        <pc:picChg chg="add del mod">
          <ac:chgData name="" userId="4df855aef7cffa4d" providerId="LiveId" clId="{80388DDB-E345-4B76-B47C-3D830133C0B7}" dt="2024-05-12T05:05:18.765" v="1279" actId="478"/>
          <ac:picMkLst>
            <pc:docMk/>
            <pc:sldMk cId="3208050897" sldId="797"/>
            <ac:picMk id="15" creationId="{4563C5D0-3EBD-4063-9AB6-5B0386A6D08D}"/>
          </ac:picMkLst>
        </pc:picChg>
      </pc:sldChg>
      <pc:sldChg chg="del">
        <pc:chgData name="" userId="4df855aef7cffa4d" providerId="LiveId" clId="{80388DDB-E345-4B76-B47C-3D830133C0B7}" dt="2024-05-12T04:34:58.428" v="28" actId="2696"/>
        <pc:sldMkLst>
          <pc:docMk/>
          <pc:sldMk cId="3748282826" sldId="798"/>
        </pc:sldMkLst>
      </pc:sldChg>
      <pc:sldChg chg="del">
        <pc:chgData name="" userId="4df855aef7cffa4d" providerId="LiveId" clId="{80388DDB-E345-4B76-B47C-3D830133C0B7}" dt="2024-05-12T04:34:58.786" v="29" actId="2696"/>
        <pc:sldMkLst>
          <pc:docMk/>
          <pc:sldMk cId="599110872" sldId="799"/>
        </pc:sldMkLst>
      </pc:sldChg>
      <pc:sldChg chg="del">
        <pc:chgData name="" userId="4df855aef7cffa4d" providerId="LiveId" clId="{80388DDB-E345-4B76-B47C-3D830133C0B7}" dt="2024-05-12T04:34:59.124" v="30" actId="2696"/>
        <pc:sldMkLst>
          <pc:docMk/>
          <pc:sldMk cId="3354832121" sldId="800"/>
        </pc:sldMkLst>
      </pc:sldChg>
      <pc:sldChg chg="del">
        <pc:chgData name="" userId="4df855aef7cffa4d" providerId="LiveId" clId="{80388DDB-E345-4B76-B47C-3D830133C0B7}" dt="2024-05-12T04:34:59.489" v="31" actId="2696"/>
        <pc:sldMkLst>
          <pc:docMk/>
          <pc:sldMk cId="2084690540" sldId="801"/>
        </pc:sldMkLst>
      </pc:sldChg>
      <pc:sldChg chg="del">
        <pc:chgData name="" userId="4df855aef7cffa4d" providerId="LiveId" clId="{80388DDB-E345-4B76-B47C-3D830133C0B7}" dt="2024-05-12T04:34:59.883" v="32" actId="2696"/>
        <pc:sldMkLst>
          <pc:docMk/>
          <pc:sldMk cId="1168327933" sldId="802"/>
        </pc:sldMkLst>
      </pc:sldChg>
      <pc:sldChg chg="del">
        <pc:chgData name="" userId="4df855aef7cffa4d" providerId="LiveId" clId="{80388DDB-E345-4B76-B47C-3D830133C0B7}" dt="2024-05-12T04:35:00.782" v="34" actId="2696"/>
        <pc:sldMkLst>
          <pc:docMk/>
          <pc:sldMk cId="66209050" sldId="803"/>
        </pc:sldMkLst>
      </pc:sldChg>
      <pc:sldChg chg="del">
        <pc:chgData name="" userId="4df855aef7cffa4d" providerId="LiveId" clId="{80388DDB-E345-4B76-B47C-3D830133C0B7}" dt="2024-05-12T04:35:00.340" v="33" actId="2696"/>
        <pc:sldMkLst>
          <pc:docMk/>
          <pc:sldMk cId="798732219" sldId="804"/>
        </pc:sldMkLst>
      </pc:sldChg>
      <pc:sldChg chg="del">
        <pc:chgData name="" userId="4df855aef7cffa4d" providerId="LiveId" clId="{80388DDB-E345-4B76-B47C-3D830133C0B7}" dt="2024-05-12T04:35:01.244" v="35" actId="2696"/>
        <pc:sldMkLst>
          <pc:docMk/>
          <pc:sldMk cId="493647115" sldId="8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5/12/2024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57173" y="1875842"/>
            <a:ext cx="116776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ギリシア文化①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（文学）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ギリシア文明⑪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539120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ギリシア文学の特徴とは？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7B0C55-5BB5-47A4-A52E-C9B666E387F7}"/>
              </a:ext>
            </a:extLst>
          </p:cNvPr>
          <p:cNvSpPr/>
          <p:nvPr/>
        </p:nvSpPr>
        <p:spPr>
          <a:xfrm>
            <a:off x="137027" y="868524"/>
            <a:ext cx="5466331" cy="57516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多神教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＝</a:t>
            </a:r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オリンポス</a:t>
            </a:r>
            <a:r>
              <a:rPr kumimoji="1" lang="en-US" altLang="ja-JP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12</a:t>
            </a:r>
            <a:r>
              <a:rPr kumimoji="1"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神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DC3FCD-5301-4E87-8426-914D07775BE8}"/>
              </a:ext>
            </a:extLst>
          </p:cNvPr>
          <p:cNvSpPr/>
          <p:nvPr/>
        </p:nvSpPr>
        <p:spPr>
          <a:xfrm>
            <a:off x="137027" y="216592"/>
            <a:ext cx="2276564" cy="651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D48641-EB3A-462C-A7E0-A36272BDE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4" y="2177857"/>
            <a:ext cx="1766776" cy="17667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C6DFAFF-7457-4A81-8A61-4676D921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41" y="4396693"/>
            <a:ext cx="1766776" cy="20484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8655DF-C400-4CAD-9529-89ED38033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57" y="4116949"/>
            <a:ext cx="1722853" cy="2328180"/>
          </a:xfrm>
          <a:prstGeom prst="rect">
            <a:avLst/>
          </a:prstGeom>
        </p:spPr>
      </p:pic>
      <p:sp>
        <p:nvSpPr>
          <p:cNvPr id="9" name="吹き出し: 上矢印 8">
            <a:extLst>
              <a:ext uri="{FF2B5EF4-FFF2-40B4-BE49-F238E27FC236}">
                <a16:creationId xmlns:a16="http://schemas.microsoft.com/office/drawing/2014/main" id="{7D763116-5838-4838-A677-7AC7978787F1}"/>
              </a:ext>
            </a:extLst>
          </p:cNvPr>
          <p:cNvSpPr/>
          <p:nvPr/>
        </p:nvSpPr>
        <p:spPr>
          <a:xfrm>
            <a:off x="2413591" y="2098159"/>
            <a:ext cx="2594344" cy="1967023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人間らしさが特徴</a:t>
            </a:r>
            <a:endParaRPr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F80D3AE-6FC8-4728-8273-7847ECAA4D12}"/>
              </a:ext>
            </a:extLst>
          </p:cNvPr>
          <p:cNvSpPr/>
          <p:nvPr/>
        </p:nvSpPr>
        <p:spPr>
          <a:xfrm>
            <a:off x="3370014" y="4116949"/>
            <a:ext cx="2121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嫉妬や</a:t>
            </a:r>
            <a:endParaRPr lang="en-US" altLang="ja-JP" sz="36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悪行も</a:t>
            </a:r>
            <a:r>
              <a:rPr lang="en-US" altLang="ja-JP" sz="36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</a:p>
        </p:txBody>
      </p:sp>
      <p:sp>
        <p:nvSpPr>
          <p:cNvPr id="11" name="吹き出し: 左矢印 10">
            <a:extLst>
              <a:ext uri="{FF2B5EF4-FFF2-40B4-BE49-F238E27FC236}">
                <a16:creationId xmlns:a16="http://schemas.microsoft.com/office/drawing/2014/main" id="{686D80F8-8F93-4A1C-97D7-23E6A99F8FFE}"/>
              </a:ext>
            </a:extLst>
          </p:cNvPr>
          <p:cNvSpPr/>
          <p:nvPr/>
        </p:nvSpPr>
        <p:spPr>
          <a:xfrm>
            <a:off x="5709588" y="1315091"/>
            <a:ext cx="6438561" cy="4617572"/>
          </a:xfrm>
          <a:prstGeom prst="leftArrowCallout">
            <a:avLst>
              <a:gd name="adj1" fmla="val 9692"/>
              <a:gd name="adj2" fmla="val 9182"/>
              <a:gd name="adj3" fmla="val 9388"/>
              <a:gd name="adj4" fmla="val 88129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・神官に政治的権力なし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・オリンピア（競技祭）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デルフォイ（信託）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2" name="吹き出し: 上矢印 11">
            <a:extLst>
              <a:ext uri="{FF2B5EF4-FFF2-40B4-BE49-F238E27FC236}">
                <a16:creationId xmlns:a16="http://schemas.microsoft.com/office/drawing/2014/main" id="{60158A61-683A-4C86-88CE-938B32514768}"/>
              </a:ext>
            </a:extLst>
          </p:cNvPr>
          <p:cNvSpPr/>
          <p:nvPr/>
        </p:nvSpPr>
        <p:spPr>
          <a:xfrm>
            <a:off x="6909238" y="4708141"/>
            <a:ext cx="4784651" cy="1055704"/>
          </a:xfrm>
          <a:prstGeom prst="upArrow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全ギリシア人が神聖視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A48FEAD-71E6-48B1-B55C-5194E39E3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984" y="2762841"/>
            <a:ext cx="1219566" cy="12524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75B6437-0CD6-4B07-9FCA-3651F05B6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997" y="4055732"/>
            <a:ext cx="727843" cy="95823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D75FD2D-9D7C-4A7A-8F01-5D7983925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2418" y="1987289"/>
            <a:ext cx="1219566" cy="1330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6A8C268-53A8-4927-998D-CAA607152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6836" y="181847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5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A6F6081-182F-48B5-8E1D-764CD044922A}"/>
              </a:ext>
            </a:extLst>
          </p:cNvPr>
          <p:cNvSpPr/>
          <p:nvPr/>
        </p:nvSpPr>
        <p:spPr>
          <a:xfrm>
            <a:off x="137027" y="216592"/>
            <a:ext cx="2276564" cy="6519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叙事詩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64872E-77FF-4BE6-9DCD-217399423CEF}"/>
              </a:ext>
            </a:extLst>
          </p:cNvPr>
          <p:cNvSpPr/>
          <p:nvPr/>
        </p:nvSpPr>
        <p:spPr>
          <a:xfrm>
            <a:off x="2400610" y="216592"/>
            <a:ext cx="9654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：歴史上の出来事や人物、神話や伝説などを題材に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した長大な著書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9CF3010-3BD0-46BC-9E07-B5EE4642E45A}"/>
              </a:ext>
            </a:extLst>
          </p:cNvPr>
          <p:cNvSpPr/>
          <p:nvPr/>
        </p:nvSpPr>
        <p:spPr>
          <a:xfrm>
            <a:off x="137027" y="1293810"/>
            <a:ext cx="2276564" cy="7565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ホメロス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137841-B947-4A7E-8CEF-B5963FB9B091}"/>
              </a:ext>
            </a:extLst>
          </p:cNvPr>
          <p:cNvSpPr/>
          <p:nvPr/>
        </p:nvSpPr>
        <p:spPr>
          <a:xfrm>
            <a:off x="137026" y="2050394"/>
            <a:ext cx="11917947" cy="12263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イリアス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オデュッセイア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</a:p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　　　　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ギリシア人の教養と道徳の基礎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CA0F0-6D3F-437F-A33A-F6ADE967FC50}"/>
              </a:ext>
            </a:extLst>
          </p:cNvPr>
          <p:cNvSpPr/>
          <p:nvPr/>
        </p:nvSpPr>
        <p:spPr>
          <a:xfrm>
            <a:off x="137026" y="3466198"/>
            <a:ext cx="2829457" cy="7565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ヘシオドス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5F8B635-00F4-425D-86D8-1CFD95459529}"/>
              </a:ext>
            </a:extLst>
          </p:cNvPr>
          <p:cNvSpPr/>
          <p:nvPr/>
        </p:nvSpPr>
        <p:spPr>
          <a:xfrm>
            <a:off x="137026" y="4222782"/>
            <a:ext cx="11917947" cy="12263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神統記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ギリシアの神々を整理して信仰確立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労働の日々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貴族批判、農業の実用書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0AF320F-AEFC-4C4B-8A7D-D22DBF0128A9}"/>
              </a:ext>
            </a:extLst>
          </p:cNvPr>
          <p:cNvSpPr/>
          <p:nvPr/>
        </p:nvSpPr>
        <p:spPr>
          <a:xfrm>
            <a:off x="4729141" y="5851796"/>
            <a:ext cx="7540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ギリシア神話の大部分の源流に</a:t>
            </a:r>
            <a:endParaRPr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87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1CAA9F1-3EE0-4AB3-8F8A-0E3846C74D26}"/>
              </a:ext>
            </a:extLst>
          </p:cNvPr>
          <p:cNvSpPr/>
          <p:nvPr/>
        </p:nvSpPr>
        <p:spPr>
          <a:xfrm>
            <a:off x="4367636" y="2006430"/>
            <a:ext cx="7655442" cy="3009013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文化の中心地に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801EBD-F336-4DB4-8B8F-30D98A69E941}"/>
              </a:ext>
            </a:extLst>
          </p:cNvPr>
          <p:cNvSpPr/>
          <p:nvPr/>
        </p:nvSpPr>
        <p:spPr>
          <a:xfrm>
            <a:off x="168922" y="758546"/>
            <a:ext cx="3234623" cy="5365807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アテネ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5A16F0-691F-4B71-9B3A-B359B692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21" y="1313291"/>
            <a:ext cx="2359950" cy="182306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2C05D6-F9B3-4616-A6BA-44143A2525CF}"/>
              </a:ext>
            </a:extLst>
          </p:cNvPr>
          <p:cNvSpPr/>
          <p:nvPr/>
        </p:nvSpPr>
        <p:spPr>
          <a:xfrm>
            <a:off x="952800" y="2829829"/>
            <a:ext cx="1814591" cy="6130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民主政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吹き出し: 上矢印 4">
            <a:extLst>
              <a:ext uri="{FF2B5EF4-FFF2-40B4-BE49-F238E27FC236}">
                <a16:creationId xmlns:a16="http://schemas.microsoft.com/office/drawing/2014/main" id="{F16C5ECD-A28B-437C-BB79-ABBAF02695A0}"/>
              </a:ext>
            </a:extLst>
          </p:cNvPr>
          <p:cNvSpPr/>
          <p:nvPr/>
        </p:nvSpPr>
        <p:spPr>
          <a:xfrm>
            <a:off x="578690" y="3510937"/>
            <a:ext cx="2562809" cy="2417509"/>
          </a:xfrm>
          <a:prstGeom prst="upArrowCallout">
            <a:avLst>
              <a:gd name="adj1" fmla="val 19908"/>
              <a:gd name="adj2" fmla="val 19484"/>
              <a:gd name="adj3" fmla="val 17786"/>
              <a:gd name="adj4" fmla="val 738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言論の自由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表現の自由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が保障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C8DD1AE-5210-4F3D-BB22-A8397D24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70" y="2838214"/>
            <a:ext cx="2768263" cy="145333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317D06-3EF6-43E7-AA34-3F0FE533EEBD}"/>
              </a:ext>
            </a:extLst>
          </p:cNvPr>
          <p:cNvSpPr/>
          <p:nvPr/>
        </p:nvSpPr>
        <p:spPr>
          <a:xfrm>
            <a:off x="5715749" y="4238274"/>
            <a:ext cx="2327726" cy="6130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文学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E81211-A14C-4FF6-93CF-3B1A70BD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93" y="2969173"/>
            <a:ext cx="1778324" cy="145333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B6AE40B-A8AA-4BE2-BC8A-C5AAA682C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880" y="2597038"/>
            <a:ext cx="1769256" cy="168742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21B0C40-0630-45FD-AE36-32FFE588C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692" y="2666526"/>
            <a:ext cx="1360580" cy="148090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3DBD65-86CA-45F9-A22D-54F5E2E126BC}"/>
              </a:ext>
            </a:extLst>
          </p:cNvPr>
          <p:cNvSpPr/>
          <p:nvPr/>
        </p:nvSpPr>
        <p:spPr>
          <a:xfrm>
            <a:off x="9230854" y="4238274"/>
            <a:ext cx="2327726" cy="6130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自然科学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8C615EBD-4854-4087-A48D-4BEF712F88EA}"/>
              </a:ext>
            </a:extLst>
          </p:cNvPr>
          <p:cNvSpPr/>
          <p:nvPr/>
        </p:nvSpPr>
        <p:spPr>
          <a:xfrm>
            <a:off x="3471755" y="2921807"/>
            <a:ext cx="783878" cy="11782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05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790333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3" y="60661"/>
            <a:ext cx="5272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ギリシア文化①（文学）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9A8126-7007-4B61-B1B1-7E44C98D495E}"/>
              </a:ext>
            </a:extLst>
          </p:cNvPr>
          <p:cNvSpPr/>
          <p:nvPr/>
        </p:nvSpPr>
        <p:spPr>
          <a:xfrm>
            <a:off x="381407" y="1481164"/>
            <a:ext cx="1142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オリンポス</a:t>
            </a:r>
            <a:r>
              <a:rPr lang="en-US" altLang="ja-JP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12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神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多神教、人間らしさ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98A698-7325-4C38-879B-F9ABFE89C03E}"/>
              </a:ext>
            </a:extLst>
          </p:cNvPr>
          <p:cNvSpPr txBox="1"/>
          <p:nvPr/>
        </p:nvSpPr>
        <p:spPr>
          <a:xfrm>
            <a:off x="381407" y="851787"/>
            <a:ext cx="22639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宗教と神話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A225B14-5F08-42D4-BF38-578951B302CE}"/>
              </a:ext>
            </a:extLst>
          </p:cNvPr>
          <p:cNvSpPr/>
          <p:nvPr/>
        </p:nvSpPr>
        <p:spPr>
          <a:xfrm>
            <a:off x="381407" y="2065939"/>
            <a:ext cx="1142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・叙事詩　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ホメロス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イリアス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オデュッセイア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7988F00-9010-4B07-A1E0-F390C0B0E6AF}"/>
              </a:ext>
            </a:extLst>
          </p:cNvPr>
          <p:cNvSpPr/>
          <p:nvPr/>
        </p:nvSpPr>
        <p:spPr>
          <a:xfrm>
            <a:off x="2413591" y="2566519"/>
            <a:ext cx="9397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ヘシオドス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神統記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労働の日々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917D16-2785-44DE-B51C-D00DC1C154F6}"/>
              </a:ext>
            </a:extLst>
          </p:cNvPr>
          <p:cNvSpPr txBox="1"/>
          <p:nvPr/>
        </p:nvSpPr>
        <p:spPr>
          <a:xfrm>
            <a:off x="381407" y="3093327"/>
            <a:ext cx="22639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悲劇と喜劇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03AC809-E75E-48CB-B42E-D89133A54066}"/>
              </a:ext>
            </a:extLst>
          </p:cNvPr>
          <p:cNvSpPr/>
          <p:nvPr/>
        </p:nvSpPr>
        <p:spPr>
          <a:xfrm>
            <a:off x="381407" y="3755250"/>
            <a:ext cx="1142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・アテネが文化の中心地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世紀以降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6348DCE-D583-40E1-B299-1B4977D099CC}"/>
              </a:ext>
            </a:extLst>
          </p:cNvPr>
          <p:cNvSpPr/>
          <p:nvPr/>
        </p:nvSpPr>
        <p:spPr>
          <a:xfrm>
            <a:off x="381407" y="4277438"/>
            <a:ext cx="1142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・三大悲劇詩人　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アイスキュロス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アガメムノン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093F54D2-293A-4B6C-BDA7-F4EB79FE1386}"/>
              </a:ext>
            </a:extLst>
          </p:cNvPr>
          <p:cNvSpPr/>
          <p:nvPr/>
        </p:nvSpPr>
        <p:spPr>
          <a:xfrm>
            <a:off x="2198761" y="2065939"/>
            <a:ext cx="446567" cy="950240"/>
          </a:xfrm>
          <a:prstGeom prst="leftBrace">
            <a:avLst>
              <a:gd name="adj1" fmla="val 8333"/>
              <a:gd name="adj2" fmla="val 298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C2D14F7-8BFB-472F-B02B-679BB14CADE8}"/>
              </a:ext>
            </a:extLst>
          </p:cNvPr>
          <p:cNvSpPr/>
          <p:nvPr/>
        </p:nvSpPr>
        <p:spPr>
          <a:xfrm>
            <a:off x="3646968" y="4813377"/>
            <a:ext cx="673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ソフォクレス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オイディプス王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B0C1F8D-23B4-464F-A77C-147C09EA7C9C}"/>
              </a:ext>
            </a:extLst>
          </p:cNvPr>
          <p:cNvSpPr/>
          <p:nvPr/>
        </p:nvSpPr>
        <p:spPr>
          <a:xfrm>
            <a:off x="3646967" y="5335565"/>
            <a:ext cx="6730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エウリピデス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メデイア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5888F171-FEBA-446C-8720-71B951FE9EE8}"/>
              </a:ext>
            </a:extLst>
          </p:cNvPr>
          <p:cNvSpPr/>
          <p:nvPr/>
        </p:nvSpPr>
        <p:spPr>
          <a:xfrm>
            <a:off x="3393057" y="4303403"/>
            <a:ext cx="446567" cy="1459443"/>
          </a:xfrm>
          <a:prstGeom prst="leftBrace">
            <a:avLst>
              <a:gd name="adj1" fmla="val 8333"/>
              <a:gd name="adj2" fmla="val 265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17C6E04-4ADF-4CB5-AEDA-9574619DF23A}"/>
              </a:ext>
            </a:extLst>
          </p:cNvPr>
          <p:cNvSpPr/>
          <p:nvPr/>
        </p:nvSpPr>
        <p:spPr>
          <a:xfrm>
            <a:off x="381407" y="5958750"/>
            <a:ext cx="1142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・喜劇：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アリストファネス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女の平和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女の議会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4842</TotalTime>
  <Words>246</Words>
  <Application>Microsoft Office PowerPoint</Application>
  <PresentationFormat>ワイド画面</PresentationFormat>
  <Paragraphs>47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512</cp:revision>
  <dcterms:created xsi:type="dcterms:W3CDTF">2019-06-25T21:59:19Z</dcterms:created>
  <dcterms:modified xsi:type="dcterms:W3CDTF">2024-05-12T05:12:48Z</dcterms:modified>
</cp:coreProperties>
</file>