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2"/>
  </p:notesMasterIdLst>
  <p:sldIdLst>
    <p:sldId id="519" r:id="rId2"/>
    <p:sldId id="511" r:id="rId3"/>
    <p:sldId id="530" r:id="rId4"/>
    <p:sldId id="531" r:id="rId5"/>
    <p:sldId id="794" r:id="rId6"/>
    <p:sldId id="534" r:id="rId7"/>
    <p:sldId id="532" r:id="rId8"/>
    <p:sldId id="535" r:id="rId9"/>
    <p:sldId id="536" r:id="rId10"/>
    <p:sldId id="795" r:id="rId11"/>
    <p:sldId id="537" r:id="rId12"/>
    <p:sldId id="539" r:id="rId13"/>
    <p:sldId id="547" r:id="rId14"/>
    <p:sldId id="796" r:id="rId15"/>
    <p:sldId id="542" r:id="rId16"/>
    <p:sldId id="797" r:id="rId17"/>
    <p:sldId id="798" r:id="rId18"/>
    <p:sldId id="799" r:id="rId19"/>
    <p:sldId id="548" r:id="rId20"/>
    <p:sldId id="793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000000"/>
    <a:srgbClr val="E91FE9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1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540" y="5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7FD87FE8-02D5-41E8-84AF-7B40CEAE02E9}"/>
    <pc:docChg chg="undo custSel addSld delSld modSld sldOrd">
      <pc:chgData name="" userId="4df855aef7cffa4d" providerId="LiveId" clId="{7FD87FE8-02D5-41E8-84AF-7B40CEAE02E9}" dt="2024-04-03T01:17:30.083" v="2797" actId="20577"/>
      <pc:docMkLst>
        <pc:docMk/>
      </pc:docMkLst>
      <pc:sldChg chg="modSp">
        <pc:chgData name="" userId="4df855aef7cffa4d" providerId="LiveId" clId="{7FD87FE8-02D5-41E8-84AF-7B40CEAE02E9}" dt="2024-04-02T01:11:41.949" v="0" actId="14100"/>
        <pc:sldMkLst>
          <pc:docMk/>
          <pc:sldMk cId="1418345848" sldId="531"/>
        </pc:sldMkLst>
        <pc:spChg chg="mod">
          <ac:chgData name="" userId="4df855aef7cffa4d" providerId="LiveId" clId="{7FD87FE8-02D5-41E8-84AF-7B40CEAE02E9}" dt="2024-04-02T01:11:41.949" v="0" actId="14100"/>
          <ac:spMkLst>
            <pc:docMk/>
            <pc:sldMk cId="1418345848" sldId="531"/>
            <ac:spMk id="19" creationId="{00000000-0000-0000-0000-000000000000}"/>
          </ac:spMkLst>
        </pc:spChg>
      </pc:sldChg>
      <pc:sldChg chg="addSp delSp modSp add modAnim">
        <pc:chgData name="" userId="4df855aef7cffa4d" providerId="LiveId" clId="{7FD87FE8-02D5-41E8-84AF-7B40CEAE02E9}" dt="2024-04-02T01:22:57.977" v="316" actId="14100"/>
        <pc:sldMkLst>
          <pc:docMk/>
          <pc:sldMk cId="3698688592" sldId="532"/>
        </pc:sldMkLst>
        <pc:spChg chg="del">
          <ac:chgData name="" userId="4df855aef7cffa4d" providerId="LiveId" clId="{7FD87FE8-02D5-41E8-84AF-7B40CEAE02E9}" dt="2024-04-02T01:15:51.743" v="94" actId="478"/>
          <ac:spMkLst>
            <pc:docMk/>
            <pc:sldMk cId="3698688592" sldId="532"/>
            <ac:spMk id="2" creationId="{0AA93DF0-BBFE-47DC-85C4-4A9D8B435BCF}"/>
          </ac:spMkLst>
        </pc:spChg>
        <pc:spChg chg="del">
          <ac:chgData name="" userId="4df855aef7cffa4d" providerId="LiveId" clId="{7FD87FE8-02D5-41E8-84AF-7B40CEAE02E9}" dt="2024-04-02T01:15:51.743" v="94" actId="478"/>
          <ac:spMkLst>
            <pc:docMk/>
            <pc:sldMk cId="3698688592" sldId="532"/>
            <ac:spMk id="3" creationId="{00000000-0000-0000-0000-000000000000}"/>
          </ac:spMkLst>
        </pc:spChg>
        <pc:spChg chg="del">
          <ac:chgData name="" userId="4df855aef7cffa4d" providerId="LiveId" clId="{7FD87FE8-02D5-41E8-84AF-7B40CEAE02E9}" dt="2024-04-02T01:15:51.743" v="94" actId="478"/>
          <ac:spMkLst>
            <pc:docMk/>
            <pc:sldMk cId="3698688592" sldId="532"/>
            <ac:spMk id="4" creationId="{00000000-0000-0000-0000-000000000000}"/>
          </ac:spMkLst>
        </pc:spChg>
        <pc:spChg chg="mod">
          <ac:chgData name="" userId="4df855aef7cffa4d" providerId="LiveId" clId="{7FD87FE8-02D5-41E8-84AF-7B40CEAE02E9}" dt="2024-04-02T01:22:57.977" v="316" actId="14100"/>
          <ac:spMkLst>
            <pc:docMk/>
            <pc:sldMk cId="3698688592" sldId="532"/>
            <ac:spMk id="5" creationId="{00000000-0000-0000-0000-000000000000}"/>
          </ac:spMkLst>
        </pc:spChg>
        <pc:spChg chg="mod">
          <ac:chgData name="" userId="4df855aef7cffa4d" providerId="LiveId" clId="{7FD87FE8-02D5-41E8-84AF-7B40CEAE02E9}" dt="2024-04-02T01:18:38.769" v="181" actId="1076"/>
          <ac:spMkLst>
            <pc:docMk/>
            <pc:sldMk cId="3698688592" sldId="532"/>
            <ac:spMk id="6" creationId="{00000000-0000-0000-0000-000000000000}"/>
          </ac:spMkLst>
        </pc:spChg>
        <pc:spChg chg="add mod">
          <ac:chgData name="" userId="4df855aef7cffa4d" providerId="LiveId" clId="{7FD87FE8-02D5-41E8-84AF-7B40CEAE02E9}" dt="2024-04-02T01:19:33.467" v="200" actId="1076"/>
          <ac:spMkLst>
            <pc:docMk/>
            <pc:sldMk cId="3698688592" sldId="532"/>
            <ac:spMk id="8" creationId="{6BE45AFC-D84D-478C-953B-F2304F67CE18}"/>
          </ac:spMkLst>
        </pc:spChg>
        <pc:spChg chg="mod">
          <ac:chgData name="" userId="4df855aef7cffa4d" providerId="LiveId" clId="{7FD87FE8-02D5-41E8-84AF-7B40CEAE02E9}" dt="2024-04-02T01:18:15.471" v="176" actId="1076"/>
          <ac:spMkLst>
            <pc:docMk/>
            <pc:sldMk cId="3698688592" sldId="532"/>
            <ac:spMk id="10" creationId="{00000000-0000-0000-0000-000000000000}"/>
          </ac:spMkLst>
        </pc:spChg>
        <pc:spChg chg="mod">
          <ac:chgData name="" userId="4df855aef7cffa4d" providerId="LiveId" clId="{7FD87FE8-02D5-41E8-84AF-7B40CEAE02E9}" dt="2024-04-02T01:18:15.471" v="176" actId="1076"/>
          <ac:spMkLst>
            <pc:docMk/>
            <pc:sldMk cId="3698688592" sldId="532"/>
            <ac:spMk id="11" creationId="{00000000-0000-0000-0000-000000000000}"/>
          </ac:spMkLst>
        </pc:spChg>
        <pc:spChg chg="mod">
          <ac:chgData name="" userId="4df855aef7cffa4d" providerId="LiveId" clId="{7FD87FE8-02D5-41E8-84AF-7B40CEAE02E9}" dt="2024-04-02T01:18:15.471" v="176" actId="1076"/>
          <ac:spMkLst>
            <pc:docMk/>
            <pc:sldMk cId="3698688592" sldId="532"/>
            <ac:spMk id="13" creationId="{00000000-0000-0000-0000-000000000000}"/>
          </ac:spMkLst>
        </pc:spChg>
        <pc:spChg chg="del mod">
          <ac:chgData name="" userId="4df855aef7cffa4d" providerId="LiveId" clId="{7FD87FE8-02D5-41E8-84AF-7B40CEAE02E9}" dt="2024-04-02T01:18:50.780" v="184" actId="478"/>
          <ac:spMkLst>
            <pc:docMk/>
            <pc:sldMk cId="3698688592" sldId="532"/>
            <ac:spMk id="14" creationId="{00000000-0000-0000-0000-000000000000}"/>
          </ac:spMkLst>
        </pc:spChg>
        <pc:spChg chg="mod">
          <ac:chgData name="" userId="4df855aef7cffa4d" providerId="LiveId" clId="{7FD87FE8-02D5-41E8-84AF-7B40CEAE02E9}" dt="2024-04-02T01:18:15.471" v="176" actId="1076"/>
          <ac:spMkLst>
            <pc:docMk/>
            <pc:sldMk cId="3698688592" sldId="532"/>
            <ac:spMk id="15" creationId="{00000000-0000-0000-0000-000000000000}"/>
          </ac:spMkLst>
        </pc:spChg>
        <pc:spChg chg="add mod">
          <ac:chgData name="" userId="4df855aef7cffa4d" providerId="LiveId" clId="{7FD87FE8-02D5-41E8-84AF-7B40CEAE02E9}" dt="2024-04-02T01:20:23.736" v="272" actId="1076"/>
          <ac:spMkLst>
            <pc:docMk/>
            <pc:sldMk cId="3698688592" sldId="532"/>
            <ac:spMk id="16" creationId="{76450D70-8421-4D3C-B86B-2766BBD0E75E}"/>
          </ac:spMkLst>
        </pc:spChg>
        <pc:picChg chg="del">
          <ac:chgData name="" userId="4df855aef7cffa4d" providerId="LiveId" clId="{7FD87FE8-02D5-41E8-84AF-7B40CEAE02E9}" dt="2024-04-02T01:16:02.811" v="103" actId="478"/>
          <ac:picMkLst>
            <pc:docMk/>
            <pc:sldMk cId="3698688592" sldId="532"/>
            <ac:picMk id="7" creationId="{00000000-0000-0000-0000-000000000000}"/>
          </ac:picMkLst>
        </pc:picChg>
        <pc:picChg chg="mod">
          <ac:chgData name="" userId="4df855aef7cffa4d" providerId="LiveId" clId="{7FD87FE8-02D5-41E8-84AF-7B40CEAE02E9}" dt="2024-04-02T01:18:15.471" v="176" actId="1076"/>
          <ac:picMkLst>
            <pc:docMk/>
            <pc:sldMk cId="3698688592" sldId="532"/>
            <ac:picMk id="9" creationId="{00000000-0000-0000-0000-000000000000}"/>
          </ac:picMkLst>
        </pc:picChg>
        <pc:picChg chg="mod">
          <ac:chgData name="" userId="4df855aef7cffa4d" providerId="LiveId" clId="{7FD87FE8-02D5-41E8-84AF-7B40CEAE02E9}" dt="2024-04-02T01:18:15.471" v="176" actId="1076"/>
          <ac:picMkLst>
            <pc:docMk/>
            <pc:sldMk cId="3698688592" sldId="532"/>
            <ac:picMk id="12" creationId="{00000000-0000-0000-0000-000000000000}"/>
          </ac:picMkLst>
        </pc:picChg>
      </pc:sldChg>
      <pc:sldChg chg="addSp delSp modSp add">
        <pc:chgData name="" userId="4df855aef7cffa4d" providerId="LiveId" clId="{7FD87FE8-02D5-41E8-84AF-7B40CEAE02E9}" dt="2024-04-02T01:15:25.662" v="92" actId="20577"/>
        <pc:sldMkLst>
          <pc:docMk/>
          <pc:sldMk cId="651471082" sldId="534"/>
        </pc:sldMkLst>
        <pc:spChg chg="del">
          <ac:chgData name="" userId="4df855aef7cffa4d" providerId="LiveId" clId="{7FD87FE8-02D5-41E8-84AF-7B40CEAE02E9}" dt="2024-04-02T01:14:07.129" v="7" actId="478"/>
          <ac:spMkLst>
            <pc:docMk/>
            <pc:sldMk cId="651471082" sldId="534"/>
            <ac:spMk id="3" creationId="{0AA93DF0-BBFE-47DC-85C4-4A9D8B435BCF}"/>
          </ac:spMkLst>
        </pc:spChg>
        <pc:spChg chg="del">
          <ac:chgData name="" userId="4df855aef7cffa4d" providerId="LiveId" clId="{7FD87FE8-02D5-41E8-84AF-7B40CEAE02E9}" dt="2024-04-02T01:14:07.129" v="7" actId="478"/>
          <ac:spMkLst>
            <pc:docMk/>
            <pc:sldMk cId="651471082" sldId="534"/>
            <ac:spMk id="4" creationId="{00000000-0000-0000-0000-000000000000}"/>
          </ac:spMkLst>
        </pc:spChg>
        <pc:spChg chg="del">
          <ac:chgData name="" userId="4df855aef7cffa4d" providerId="LiveId" clId="{7FD87FE8-02D5-41E8-84AF-7B40CEAE02E9}" dt="2024-04-02T01:14:07.129" v="7" actId="478"/>
          <ac:spMkLst>
            <pc:docMk/>
            <pc:sldMk cId="651471082" sldId="534"/>
            <ac:spMk id="5" creationId="{00000000-0000-0000-0000-000000000000}"/>
          </ac:spMkLst>
        </pc:spChg>
        <pc:spChg chg="add mod">
          <ac:chgData name="" userId="4df855aef7cffa4d" providerId="LiveId" clId="{7FD87FE8-02D5-41E8-84AF-7B40CEAE02E9}" dt="2024-04-02T01:15:25.662" v="92" actId="20577"/>
          <ac:spMkLst>
            <pc:docMk/>
            <pc:sldMk cId="651471082" sldId="534"/>
            <ac:spMk id="6" creationId="{1FB768F4-12AD-4CB6-9AF5-D0DF0E2F0139}"/>
          </ac:spMkLst>
        </pc:spChg>
        <pc:picChg chg="mod">
          <ac:chgData name="" userId="4df855aef7cffa4d" providerId="LiveId" clId="{7FD87FE8-02D5-41E8-84AF-7B40CEAE02E9}" dt="2024-04-02T01:14:29.532" v="15" actId="1076"/>
          <ac:picMkLst>
            <pc:docMk/>
            <pc:sldMk cId="651471082" sldId="534"/>
            <ac:picMk id="2" creationId="{4830E559-1134-4805-988C-609678F5997E}"/>
          </ac:picMkLst>
        </pc:picChg>
      </pc:sldChg>
      <pc:sldChg chg="addSp delSp modSp add delAnim modAnim">
        <pc:chgData name="" userId="4df855aef7cffa4d" providerId="LiveId" clId="{7FD87FE8-02D5-41E8-84AF-7B40CEAE02E9}" dt="2024-04-02T01:23:02.400" v="318"/>
        <pc:sldMkLst>
          <pc:docMk/>
          <pc:sldMk cId="3721856407" sldId="535"/>
        </pc:sldMkLst>
        <pc:spChg chg="del">
          <ac:chgData name="" userId="4df855aef7cffa4d" providerId="LiveId" clId="{7FD87FE8-02D5-41E8-84AF-7B40CEAE02E9}" dt="2024-04-02T01:20:52.072" v="274" actId="478"/>
          <ac:spMkLst>
            <pc:docMk/>
            <pc:sldMk cId="3721856407" sldId="535"/>
            <ac:spMk id="2" creationId="{0AA93DF0-BBFE-47DC-85C4-4A9D8B435BCF}"/>
          </ac:spMkLst>
        </pc:spChg>
        <pc:spChg chg="del">
          <ac:chgData name="" userId="4df855aef7cffa4d" providerId="LiveId" clId="{7FD87FE8-02D5-41E8-84AF-7B40CEAE02E9}" dt="2024-04-02T01:20:52.072" v="274" actId="478"/>
          <ac:spMkLst>
            <pc:docMk/>
            <pc:sldMk cId="3721856407" sldId="535"/>
            <ac:spMk id="3" creationId="{00000000-0000-0000-0000-000000000000}"/>
          </ac:spMkLst>
        </pc:spChg>
        <pc:spChg chg="del">
          <ac:chgData name="" userId="4df855aef7cffa4d" providerId="LiveId" clId="{7FD87FE8-02D5-41E8-84AF-7B40CEAE02E9}" dt="2024-04-02T01:20:52.072" v="274" actId="478"/>
          <ac:spMkLst>
            <pc:docMk/>
            <pc:sldMk cId="3721856407" sldId="535"/>
            <ac:spMk id="4" creationId="{00000000-0000-0000-0000-000000000000}"/>
          </ac:spMkLst>
        </pc:spChg>
        <pc:spChg chg="del">
          <ac:chgData name="" userId="4df855aef7cffa4d" providerId="LiveId" clId="{7FD87FE8-02D5-41E8-84AF-7B40CEAE02E9}" dt="2024-04-02T01:20:52.072" v="274" actId="478"/>
          <ac:spMkLst>
            <pc:docMk/>
            <pc:sldMk cId="3721856407" sldId="535"/>
            <ac:spMk id="8" creationId="{00000000-0000-0000-0000-000000000000}"/>
          </ac:spMkLst>
        </pc:spChg>
        <pc:spChg chg="mod">
          <ac:chgData name="" userId="4df855aef7cffa4d" providerId="LiveId" clId="{7FD87FE8-02D5-41E8-84AF-7B40CEAE02E9}" dt="2024-04-02T01:22:17.009" v="312" actId="1076"/>
          <ac:spMkLst>
            <pc:docMk/>
            <pc:sldMk cId="3721856407" sldId="535"/>
            <ac:spMk id="9" creationId="{00000000-0000-0000-0000-000000000000}"/>
          </ac:spMkLst>
        </pc:spChg>
        <pc:spChg chg="mod">
          <ac:chgData name="" userId="4df855aef7cffa4d" providerId="LiveId" clId="{7FD87FE8-02D5-41E8-84AF-7B40CEAE02E9}" dt="2024-04-02T01:22:09.803" v="311" actId="1076"/>
          <ac:spMkLst>
            <pc:docMk/>
            <pc:sldMk cId="3721856407" sldId="535"/>
            <ac:spMk id="12" creationId="{00000000-0000-0000-0000-000000000000}"/>
          </ac:spMkLst>
        </pc:spChg>
        <pc:spChg chg="mod">
          <ac:chgData name="" userId="4df855aef7cffa4d" providerId="LiveId" clId="{7FD87FE8-02D5-41E8-84AF-7B40CEAE02E9}" dt="2024-04-02T01:22:09.803" v="311" actId="1076"/>
          <ac:spMkLst>
            <pc:docMk/>
            <pc:sldMk cId="3721856407" sldId="535"/>
            <ac:spMk id="13" creationId="{00000000-0000-0000-0000-000000000000}"/>
          </ac:spMkLst>
        </pc:spChg>
        <pc:spChg chg="mod">
          <ac:chgData name="" userId="4df855aef7cffa4d" providerId="LiveId" clId="{7FD87FE8-02D5-41E8-84AF-7B40CEAE02E9}" dt="2024-04-02T01:22:09.803" v="311" actId="1076"/>
          <ac:spMkLst>
            <pc:docMk/>
            <pc:sldMk cId="3721856407" sldId="535"/>
            <ac:spMk id="15" creationId="{00000000-0000-0000-0000-000000000000}"/>
          </ac:spMkLst>
        </pc:spChg>
        <pc:spChg chg="mod">
          <ac:chgData name="" userId="4df855aef7cffa4d" providerId="LiveId" clId="{7FD87FE8-02D5-41E8-84AF-7B40CEAE02E9}" dt="2024-04-02T01:22:09.803" v="311" actId="1076"/>
          <ac:spMkLst>
            <pc:docMk/>
            <pc:sldMk cId="3721856407" sldId="535"/>
            <ac:spMk id="16" creationId="{00000000-0000-0000-0000-000000000000}"/>
          </ac:spMkLst>
        </pc:spChg>
        <pc:spChg chg="mod">
          <ac:chgData name="" userId="4df855aef7cffa4d" providerId="LiveId" clId="{7FD87FE8-02D5-41E8-84AF-7B40CEAE02E9}" dt="2024-04-02T01:22:09.803" v="311" actId="1076"/>
          <ac:spMkLst>
            <pc:docMk/>
            <pc:sldMk cId="3721856407" sldId="535"/>
            <ac:spMk id="17" creationId="{00000000-0000-0000-0000-000000000000}"/>
          </ac:spMkLst>
        </pc:spChg>
        <pc:spChg chg="mod">
          <ac:chgData name="" userId="4df855aef7cffa4d" providerId="LiveId" clId="{7FD87FE8-02D5-41E8-84AF-7B40CEAE02E9}" dt="2024-04-02T01:22:09.803" v="311" actId="1076"/>
          <ac:spMkLst>
            <pc:docMk/>
            <pc:sldMk cId="3721856407" sldId="535"/>
            <ac:spMk id="19" creationId="{00000000-0000-0000-0000-000000000000}"/>
          </ac:spMkLst>
        </pc:spChg>
        <pc:spChg chg="mod">
          <ac:chgData name="" userId="4df855aef7cffa4d" providerId="LiveId" clId="{7FD87FE8-02D5-41E8-84AF-7B40CEAE02E9}" dt="2024-04-02T01:22:09.803" v="311" actId="1076"/>
          <ac:spMkLst>
            <pc:docMk/>
            <pc:sldMk cId="3721856407" sldId="535"/>
            <ac:spMk id="20" creationId="{00000000-0000-0000-0000-000000000000}"/>
          </ac:spMkLst>
        </pc:spChg>
        <pc:spChg chg="del">
          <ac:chgData name="" userId="4df855aef7cffa4d" providerId="LiveId" clId="{7FD87FE8-02D5-41E8-84AF-7B40CEAE02E9}" dt="2024-04-02T01:20:54.743" v="275" actId="478"/>
          <ac:spMkLst>
            <pc:docMk/>
            <pc:sldMk cId="3721856407" sldId="535"/>
            <ac:spMk id="23" creationId="{00000000-0000-0000-0000-000000000000}"/>
          </ac:spMkLst>
        </pc:spChg>
        <pc:spChg chg="add del">
          <ac:chgData name="" userId="4df855aef7cffa4d" providerId="LiveId" clId="{7FD87FE8-02D5-41E8-84AF-7B40CEAE02E9}" dt="2024-04-02T01:23:02.217" v="317" actId="478"/>
          <ac:spMkLst>
            <pc:docMk/>
            <pc:sldMk cId="3721856407" sldId="535"/>
            <ac:spMk id="25" creationId="{E0A73414-C4F5-4B2E-B686-247C4DA0B6BD}"/>
          </ac:spMkLst>
        </pc:spChg>
        <pc:spChg chg="add">
          <ac:chgData name="" userId="4df855aef7cffa4d" providerId="LiveId" clId="{7FD87FE8-02D5-41E8-84AF-7B40CEAE02E9}" dt="2024-04-02T01:23:02.400" v="318"/>
          <ac:spMkLst>
            <pc:docMk/>
            <pc:sldMk cId="3721856407" sldId="535"/>
            <ac:spMk id="26" creationId="{EFA5043E-FBD1-4917-AB2B-86BACA5383A9}"/>
          </ac:spMkLst>
        </pc:spChg>
        <pc:picChg chg="mod">
          <ac:chgData name="" userId="4df855aef7cffa4d" providerId="LiveId" clId="{7FD87FE8-02D5-41E8-84AF-7B40CEAE02E9}" dt="2024-04-02T01:22:09.803" v="311" actId="1076"/>
          <ac:picMkLst>
            <pc:docMk/>
            <pc:sldMk cId="3721856407" sldId="535"/>
            <ac:picMk id="10" creationId="{00000000-0000-0000-0000-000000000000}"/>
          </ac:picMkLst>
        </pc:picChg>
        <pc:picChg chg="mod">
          <ac:chgData name="" userId="4df855aef7cffa4d" providerId="LiveId" clId="{7FD87FE8-02D5-41E8-84AF-7B40CEAE02E9}" dt="2024-04-02T01:22:09.803" v="311" actId="1076"/>
          <ac:picMkLst>
            <pc:docMk/>
            <pc:sldMk cId="3721856407" sldId="535"/>
            <ac:picMk id="14" creationId="{00000000-0000-0000-0000-000000000000}"/>
          </ac:picMkLst>
        </pc:picChg>
        <pc:picChg chg="mod">
          <ac:chgData name="" userId="4df855aef7cffa4d" providerId="LiveId" clId="{7FD87FE8-02D5-41E8-84AF-7B40CEAE02E9}" dt="2024-04-02T01:22:09.803" v="311" actId="1076"/>
          <ac:picMkLst>
            <pc:docMk/>
            <pc:sldMk cId="3721856407" sldId="535"/>
            <ac:picMk id="18" creationId="{00000000-0000-0000-0000-000000000000}"/>
          </ac:picMkLst>
        </pc:picChg>
        <pc:picChg chg="mod">
          <ac:chgData name="" userId="4df855aef7cffa4d" providerId="LiveId" clId="{7FD87FE8-02D5-41E8-84AF-7B40CEAE02E9}" dt="2024-04-02T01:22:09.803" v="311" actId="1076"/>
          <ac:picMkLst>
            <pc:docMk/>
            <pc:sldMk cId="3721856407" sldId="535"/>
            <ac:picMk id="21" creationId="{00000000-0000-0000-0000-000000000000}"/>
          </ac:picMkLst>
        </pc:picChg>
        <pc:picChg chg="mod">
          <ac:chgData name="" userId="4df855aef7cffa4d" providerId="LiveId" clId="{7FD87FE8-02D5-41E8-84AF-7B40CEAE02E9}" dt="2024-04-02T01:22:09.803" v="311" actId="1076"/>
          <ac:picMkLst>
            <pc:docMk/>
            <pc:sldMk cId="3721856407" sldId="535"/>
            <ac:picMk id="22" creationId="{00000000-0000-0000-0000-000000000000}"/>
          </ac:picMkLst>
        </pc:picChg>
        <pc:picChg chg="del">
          <ac:chgData name="" userId="4df855aef7cffa4d" providerId="LiveId" clId="{7FD87FE8-02D5-41E8-84AF-7B40CEAE02E9}" dt="2024-04-02T01:20:54.743" v="275" actId="478"/>
          <ac:picMkLst>
            <pc:docMk/>
            <pc:sldMk cId="3721856407" sldId="535"/>
            <ac:picMk id="24" creationId="{00000000-0000-0000-0000-000000000000}"/>
          </ac:picMkLst>
        </pc:picChg>
      </pc:sldChg>
      <pc:sldChg chg="addSp delSp modSp add modAnim">
        <pc:chgData name="" userId="4df855aef7cffa4d" providerId="LiveId" clId="{7FD87FE8-02D5-41E8-84AF-7B40CEAE02E9}" dt="2024-04-02T01:27:41.952" v="400" actId="14100"/>
        <pc:sldMkLst>
          <pc:docMk/>
          <pc:sldMk cId="57198875" sldId="536"/>
        </pc:sldMkLst>
        <pc:spChg chg="del">
          <ac:chgData name="" userId="4df855aef7cffa4d" providerId="LiveId" clId="{7FD87FE8-02D5-41E8-84AF-7B40CEAE02E9}" dt="2024-04-02T01:22:45.593" v="314" actId="478"/>
          <ac:spMkLst>
            <pc:docMk/>
            <pc:sldMk cId="57198875" sldId="536"/>
            <ac:spMk id="2" creationId="{0AA93DF0-BBFE-47DC-85C4-4A9D8B435BCF}"/>
          </ac:spMkLst>
        </pc:spChg>
        <pc:spChg chg="del">
          <ac:chgData name="" userId="4df855aef7cffa4d" providerId="LiveId" clId="{7FD87FE8-02D5-41E8-84AF-7B40CEAE02E9}" dt="2024-04-02T01:22:45.593" v="314" actId="478"/>
          <ac:spMkLst>
            <pc:docMk/>
            <pc:sldMk cId="57198875" sldId="536"/>
            <ac:spMk id="3" creationId="{00000000-0000-0000-0000-000000000000}"/>
          </ac:spMkLst>
        </pc:spChg>
        <pc:spChg chg="del">
          <ac:chgData name="" userId="4df855aef7cffa4d" providerId="LiveId" clId="{7FD87FE8-02D5-41E8-84AF-7B40CEAE02E9}" dt="2024-04-02T01:22:45.593" v="314" actId="478"/>
          <ac:spMkLst>
            <pc:docMk/>
            <pc:sldMk cId="57198875" sldId="536"/>
            <ac:spMk id="4" creationId="{00000000-0000-0000-0000-000000000000}"/>
          </ac:spMkLst>
        </pc:spChg>
        <pc:spChg chg="del">
          <ac:chgData name="" userId="4df855aef7cffa4d" providerId="LiveId" clId="{7FD87FE8-02D5-41E8-84AF-7B40CEAE02E9}" dt="2024-04-02T01:22:45.593" v="314" actId="478"/>
          <ac:spMkLst>
            <pc:docMk/>
            <pc:sldMk cId="57198875" sldId="536"/>
            <ac:spMk id="5" creationId="{00000000-0000-0000-0000-000000000000}"/>
          </ac:spMkLst>
        </pc:spChg>
        <pc:spChg chg="mod">
          <ac:chgData name="" userId="4df855aef7cffa4d" providerId="LiveId" clId="{7FD87FE8-02D5-41E8-84AF-7B40CEAE02E9}" dt="2024-04-02T01:23:08.757" v="322" actId="14100"/>
          <ac:spMkLst>
            <pc:docMk/>
            <pc:sldMk cId="57198875" sldId="536"/>
            <ac:spMk id="6" creationId="{00000000-0000-0000-0000-000000000000}"/>
          </ac:spMkLst>
        </pc:spChg>
        <pc:spChg chg="mod">
          <ac:chgData name="" userId="4df855aef7cffa4d" providerId="LiveId" clId="{7FD87FE8-02D5-41E8-84AF-7B40CEAE02E9}" dt="2024-04-02T01:27:22.262" v="393" actId="207"/>
          <ac:spMkLst>
            <pc:docMk/>
            <pc:sldMk cId="57198875" sldId="536"/>
            <ac:spMk id="8" creationId="{00000000-0000-0000-0000-000000000000}"/>
          </ac:spMkLst>
        </pc:spChg>
        <pc:spChg chg="mod">
          <ac:chgData name="" userId="4df855aef7cffa4d" providerId="LiveId" clId="{7FD87FE8-02D5-41E8-84AF-7B40CEAE02E9}" dt="2024-04-02T01:27:41.952" v="400" actId="14100"/>
          <ac:spMkLst>
            <pc:docMk/>
            <pc:sldMk cId="57198875" sldId="536"/>
            <ac:spMk id="12" creationId="{413BE336-310F-40F8-BEB6-022491E7F2F9}"/>
          </ac:spMkLst>
        </pc:spChg>
        <pc:spChg chg="mod">
          <ac:chgData name="" userId="4df855aef7cffa4d" providerId="LiveId" clId="{7FD87FE8-02D5-41E8-84AF-7B40CEAE02E9}" dt="2024-04-02T01:27:32.793" v="398" actId="207"/>
          <ac:spMkLst>
            <pc:docMk/>
            <pc:sldMk cId="57198875" sldId="536"/>
            <ac:spMk id="17" creationId="{00000000-0000-0000-0000-000000000000}"/>
          </ac:spMkLst>
        </pc:spChg>
        <pc:spChg chg="del mod">
          <ac:chgData name="" userId="4df855aef7cffa4d" providerId="LiveId" clId="{7FD87FE8-02D5-41E8-84AF-7B40CEAE02E9}" dt="2024-04-02T01:26:07.975" v="377" actId="478"/>
          <ac:spMkLst>
            <pc:docMk/>
            <pc:sldMk cId="57198875" sldId="536"/>
            <ac:spMk id="18" creationId="{00000000-0000-0000-0000-000000000000}"/>
          </ac:spMkLst>
        </pc:spChg>
        <pc:spChg chg="mod">
          <ac:chgData name="" userId="4df855aef7cffa4d" providerId="LiveId" clId="{7FD87FE8-02D5-41E8-84AF-7B40CEAE02E9}" dt="2024-04-02T01:27:27.640" v="396" actId="207"/>
          <ac:spMkLst>
            <pc:docMk/>
            <pc:sldMk cId="57198875" sldId="536"/>
            <ac:spMk id="20" creationId="{00000000-0000-0000-0000-000000000000}"/>
          </ac:spMkLst>
        </pc:spChg>
        <pc:spChg chg="del mod">
          <ac:chgData name="" userId="4df855aef7cffa4d" providerId="LiveId" clId="{7FD87FE8-02D5-41E8-84AF-7B40CEAE02E9}" dt="2024-04-02T01:25:19.829" v="364" actId="478"/>
          <ac:spMkLst>
            <pc:docMk/>
            <pc:sldMk cId="57198875" sldId="536"/>
            <ac:spMk id="21" creationId="{00000000-0000-0000-0000-000000000000}"/>
          </ac:spMkLst>
        </pc:spChg>
        <pc:spChg chg="mod">
          <ac:chgData name="" userId="4df855aef7cffa4d" providerId="LiveId" clId="{7FD87FE8-02D5-41E8-84AF-7B40CEAE02E9}" dt="2024-04-02T01:26:41.008" v="385" actId="1076"/>
          <ac:spMkLst>
            <pc:docMk/>
            <pc:sldMk cId="57198875" sldId="536"/>
            <ac:spMk id="22" creationId="{00000000-0000-0000-0000-000000000000}"/>
          </ac:spMkLst>
        </pc:spChg>
        <pc:spChg chg="mod">
          <ac:chgData name="" userId="4df855aef7cffa4d" providerId="LiveId" clId="{7FD87FE8-02D5-41E8-84AF-7B40CEAE02E9}" dt="2024-04-02T01:26:41.008" v="385" actId="1076"/>
          <ac:spMkLst>
            <pc:docMk/>
            <pc:sldMk cId="57198875" sldId="536"/>
            <ac:spMk id="23" creationId="{00000000-0000-0000-0000-000000000000}"/>
          </ac:spMkLst>
        </pc:spChg>
        <pc:spChg chg="mod">
          <ac:chgData name="" userId="4df855aef7cffa4d" providerId="LiveId" clId="{7FD87FE8-02D5-41E8-84AF-7B40CEAE02E9}" dt="2024-04-02T01:26:49.304" v="386" actId="1076"/>
          <ac:spMkLst>
            <pc:docMk/>
            <pc:sldMk cId="57198875" sldId="536"/>
            <ac:spMk id="24" creationId="{595E4F98-E019-B6C8-921C-BD886BA13549}"/>
          </ac:spMkLst>
        </pc:spChg>
        <pc:spChg chg="add">
          <ac:chgData name="" userId="4df855aef7cffa4d" providerId="LiveId" clId="{7FD87FE8-02D5-41E8-84AF-7B40CEAE02E9}" dt="2024-04-02T01:23:03.978" v="319"/>
          <ac:spMkLst>
            <pc:docMk/>
            <pc:sldMk cId="57198875" sldId="536"/>
            <ac:spMk id="25" creationId="{D6688DCD-5D20-4DE7-8D91-EEF25C894D62}"/>
          </ac:spMkLst>
        </pc:spChg>
        <pc:spChg chg="add mod">
          <ac:chgData name="" userId="4df855aef7cffa4d" providerId="LiveId" clId="{7FD87FE8-02D5-41E8-84AF-7B40CEAE02E9}" dt="2024-04-02T01:25:57.612" v="375" actId="1076"/>
          <ac:spMkLst>
            <pc:docMk/>
            <pc:sldMk cId="57198875" sldId="536"/>
            <ac:spMk id="27" creationId="{549A5D3A-46C6-4C08-85A5-63C7B36711E9}"/>
          </ac:spMkLst>
        </pc:spChg>
        <pc:spChg chg="add mod ord">
          <ac:chgData name="" userId="4df855aef7cffa4d" providerId="LiveId" clId="{7FD87FE8-02D5-41E8-84AF-7B40CEAE02E9}" dt="2024-04-02T01:27:12.789" v="391" actId="208"/>
          <ac:spMkLst>
            <pc:docMk/>
            <pc:sldMk cId="57198875" sldId="536"/>
            <ac:spMk id="28" creationId="{C15D9677-F808-47A4-906F-2A1CFE2AEAEB}"/>
          </ac:spMkLst>
        </pc:spChg>
        <pc:picChg chg="mod">
          <ac:chgData name="" userId="4df855aef7cffa4d" providerId="LiveId" clId="{7FD87FE8-02D5-41E8-84AF-7B40CEAE02E9}" dt="2024-04-02T01:25:34.044" v="367" actId="1076"/>
          <ac:picMkLst>
            <pc:docMk/>
            <pc:sldMk cId="57198875" sldId="536"/>
            <ac:picMk id="7" creationId="{4FF7A9C5-F311-4030-8B4B-8F40B9F9D94A}"/>
          </ac:picMkLst>
        </pc:picChg>
        <pc:picChg chg="mod">
          <ac:chgData name="" userId="4df855aef7cffa4d" providerId="LiveId" clId="{7FD87FE8-02D5-41E8-84AF-7B40CEAE02E9}" dt="2024-04-02T01:25:34.044" v="367" actId="1076"/>
          <ac:picMkLst>
            <pc:docMk/>
            <pc:sldMk cId="57198875" sldId="536"/>
            <ac:picMk id="9" creationId="{4FF7A9C5-F311-4030-8B4B-8F40B9F9D94A}"/>
          </ac:picMkLst>
        </pc:picChg>
        <pc:picChg chg="add mod ord">
          <ac:chgData name="" userId="4df855aef7cffa4d" providerId="LiveId" clId="{7FD87FE8-02D5-41E8-84AF-7B40CEAE02E9}" dt="2024-04-02T01:26:41.008" v="385" actId="1076"/>
          <ac:picMkLst>
            <pc:docMk/>
            <pc:sldMk cId="57198875" sldId="536"/>
            <ac:picMk id="10" creationId="{0F0C6542-6AE8-4AA7-8ACC-E0DD58EE5D07}"/>
          </ac:picMkLst>
        </pc:picChg>
        <pc:picChg chg="del">
          <ac:chgData name="" userId="4df855aef7cffa4d" providerId="LiveId" clId="{7FD87FE8-02D5-41E8-84AF-7B40CEAE02E9}" dt="2024-04-02T01:23:16.890" v="340" actId="478"/>
          <ac:picMkLst>
            <pc:docMk/>
            <pc:sldMk cId="57198875" sldId="536"/>
            <ac:picMk id="11" creationId="{00000000-0000-0000-0000-000000000000}"/>
          </ac:picMkLst>
        </pc:picChg>
        <pc:picChg chg="del mod">
          <ac:chgData name="" userId="4df855aef7cffa4d" providerId="LiveId" clId="{7FD87FE8-02D5-41E8-84AF-7B40CEAE02E9}" dt="2024-04-02T01:24:26.555" v="352" actId="478"/>
          <ac:picMkLst>
            <pc:docMk/>
            <pc:sldMk cId="57198875" sldId="536"/>
            <ac:picMk id="13" creationId="{00000000-0000-0000-0000-000000000000}"/>
          </ac:picMkLst>
        </pc:picChg>
        <pc:picChg chg="mod">
          <ac:chgData name="" userId="4df855aef7cffa4d" providerId="LiveId" clId="{7FD87FE8-02D5-41E8-84AF-7B40CEAE02E9}" dt="2024-04-02T01:25:34.044" v="367" actId="1076"/>
          <ac:picMkLst>
            <pc:docMk/>
            <pc:sldMk cId="57198875" sldId="536"/>
            <ac:picMk id="14" creationId="{4FF7A9C5-F311-4030-8B4B-8F40B9F9D94A}"/>
          </ac:picMkLst>
        </pc:picChg>
        <pc:picChg chg="del mod">
          <ac:chgData name="" userId="4df855aef7cffa4d" providerId="LiveId" clId="{7FD87FE8-02D5-41E8-84AF-7B40CEAE02E9}" dt="2024-04-02T01:24:26.555" v="352" actId="478"/>
          <ac:picMkLst>
            <pc:docMk/>
            <pc:sldMk cId="57198875" sldId="536"/>
            <ac:picMk id="15" creationId="{00000000-0000-0000-0000-000000000000}"/>
          </ac:picMkLst>
        </pc:picChg>
        <pc:picChg chg="del">
          <ac:chgData name="" userId="4df855aef7cffa4d" providerId="LiveId" clId="{7FD87FE8-02D5-41E8-84AF-7B40CEAE02E9}" dt="2024-04-02T01:24:26.555" v="352" actId="478"/>
          <ac:picMkLst>
            <pc:docMk/>
            <pc:sldMk cId="57198875" sldId="536"/>
            <ac:picMk id="16" creationId="{00000000-0000-0000-0000-000000000000}"/>
          </ac:picMkLst>
        </pc:picChg>
        <pc:picChg chg="mod">
          <ac:chgData name="" userId="4df855aef7cffa4d" providerId="LiveId" clId="{7FD87FE8-02D5-41E8-84AF-7B40CEAE02E9}" dt="2024-04-02T01:26:17.657" v="378" actId="1076"/>
          <ac:picMkLst>
            <pc:docMk/>
            <pc:sldMk cId="57198875" sldId="536"/>
            <ac:picMk id="19" creationId="{00000000-0000-0000-0000-000000000000}"/>
          </ac:picMkLst>
        </pc:picChg>
        <pc:picChg chg="add mod ord">
          <ac:chgData name="" userId="4df855aef7cffa4d" providerId="LiveId" clId="{7FD87FE8-02D5-41E8-84AF-7B40CEAE02E9}" dt="2024-04-02T01:26:41.008" v="385" actId="1076"/>
          <ac:picMkLst>
            <pc:docMk/>
            <pc:sldMk cId="57198875" sldId="536"/>
            <ac:picMk id="26" creationId="{C8C8C7B6-4ABE-42A9-8F53-CB362DEBF175}"/>
          </ac:picMkLst>
        </pc:picChg>
      </pc:sldChg>
      <pc:sldChg chg="addSp delSp modSp add modAnim">
        <pc:chgData name="" userId="4df855aef7cffa4d" providerId="LiveId" clId="{7FD87FE8-02D5-41E8-84AF-7B40CEAE02E9}" dt="2024-04-02T01:35:45.967" v="551" actId="14100"/>
        <pc:sldMkLst>
          <pc:docMk/>
          <pc:sldMk cId="2565826534" sldId="537"/>
        </pc:sldMkLst>
        <pc:spChg chg="del">
          <ac:chgData name="" userId="4df855aef7cffa4d" providerId="LiveId" clId="{7FD87FE8-02D5-41E8-84AF-7B40CEAE02E9}" dt="2024-04-02T01:28:42.430" v="408" actId="478"/>
          <ac:spMkLst>
            <pc:docMk/>
            <pc:sldMk cId="2565826534" sldId="537"/>
            <ac:spMk id="2" creationId="{9B387CD1-C4CC-0FA0-87A0-696212758B64}"/>
          </ac:spMkLst>
        </pc:spChg>
        <pc:spChg chg="del">
          <ac:chgData name="" userId="4df855aef7cffa4d" providerId="LiveId" clId="{7FD87FE8-02D5-41E8-84AF-7B40CEAE02E9}" dt="2024-04-02T01:28:42.430" v="408" actId="478"/>
          <ac:spMkLst>
            <pc:docMk/>
            <pc:sldMk cId="2565826534" sldId="537"/>
            <ac:spMk id="3" creationId="{AEBED525-814A-5293-3025-49AA6704CCED}"/>
          </ac:spMkLst>
        </pc:spChg>
        <pc:spChg chg="del">
          <ac:chgData name="" userId="4df855aef7cffa4d" providerId="LiveId" clId="{7FD87FE8-02D5-41E8-84AF-7B40CEAE02E9}" dt="2024-04-02T01:28:44.635" v="409" actId="478"/>
          <ac:spMkLst>
            <pc:docMk/>
            <pc:sldMk cId="2565826534" sldId="537"/>
            <ac:spMk id="4" creationId="{94FB149C-9434-68F8-F145-5DCF59E8F726}"/>
          </ac:spMkLst>
        </pc:spChg>
        <pc:spChg chg="del">
          <ac:chgData name="" userId="4df855aef7cffa4d" providerId="LiveId" clId="{7FD87FE8-02D5-41E8-84AF-7B40CEAE02E9}" dt="2024-04-02T01:28:42.430" v="408" actId="478"/>
          <ac:spMkLst>
            <pc:docMk/>
            <pc:sldMk cId="2565826534" sldId="537"/>
            <ac:spMk id="5" creationId="{49B3AD40-E21E-2346-7307-A316577F0B70}"/>
          </ac:spMkLst>
        </pc:spChg>
        <pc:spChg chg="del">
          <ac:chgData name="" userId="4df855aef7cffa4d" providerId="LiveId" clId="{7FD87FE8-02D5-41E8-84AF-7B40CEAE02E9}" dt="2024-04-02T01:28:44.635" v="409" actId="478"/>
          <ac:spMkLst>
            <pc:docMk/>
            <pc:sldMk cId="2565826534" sldId="537"/>
            <ac:spMk id="6" creationId="{3885975C-4F1F-C710-C7E6-09AAB2258871}"/>
          </ac:spMkLst>
        </pc:spChg>
        <pc:spChg chg="mod">
          <ac:chgData name="" userId="4df855aef7cffa4d" providerId="LiveId" clId="{7FD87FE8-02D5-41E8-84AF-7B40CEAE02E9}" dt="2024-04-02T01:30:52.924" v="445" actId="1076"/>
          <ac:spMkLst>
            <pc:docMk/>
            <pc:sldMk cId="2565826534" sldId="537"/>
            <ac:spMk id="8" creationId="{622EC935-B011-79A6-FE50-282B887F61FC}"/>
          </ac:spMkLst>
        </pc:spChg>
        <pc:spChg chg="mod">
          <ac:chgData name="" userId="4df855aef7cffa4d" providerId="LiveId" clId="{7FD87FE8-02D5-41E8-84AF-7B40CEAE02E9}" dt="2024-04-02T01:34:41.087" v="521" actId="1076"/>
          <ac:spMkLst>
            <pc:docMk/>
            <pc:sldMk cId="2565826534" sldId="537"/>
            <ac:spMk id="9" creationId="{97130534-8F72-E85E-F86F-2B57A9235D2C}"/>
          </ac:spMkLst>
        </pc:spChg>
        <pc:spChg chg="mod">
          <ac:chgData name="" userId="4df855aef7cffa4d" providerId="LiveId" clId="{7FD87FE8-02D5-41E8-84AF-7B40CEAE02E9}" dt="2024-04-02T01:31:28.809" v="459" actId="1076"/>
          <ac:spMkLst>
            <pc:docMk/>
            <pc:sldMk cId="2565826534" sldId="537"/>
            <ac:spMk id="11" creationId="{001265E3-8F0C-EDA0-1C56-96557DBB2567}"/>
          </ac:spMkLst>
        </pc:spChg>
        <pc:spChg chg="mod">
          <ac:chgData name="" userId="4df855aef7cffa4d" providerId="LiveId" clId="{7FD87FE8-02D5-41E8-84AF-7B40CEAE02E9}" dt="2024-04-02T01:30:52.924" v="445" actId="1076"/>
          <ac:spMkLst>
            <pc:docMk/>
            <pc:sldMk cId="2565826534" sldId="537"/>
            <ac:spMk id="13" creationId="{45F4CDE1-4159-ED77-6B1C-D537572D5CC6}"/>
          </ac:spMkLst>
        </pc:spChg>
        <pc:spChg chg="mod">
          <ac:chgData name="" userId="4df855aef7cffa4d" providerId="LiveId" clId="{7FD87FE8-02D5-41E8-84AF-7B40CEAE02E9}" dt="2024-04-02T01:32:22.429" v="471" actId="13822"/>
          <ac:spMkLst>
            <pc:docMk/>
            <pc:sldMk cId="2565826534" sldId="537"/>
            <ac:spMk id="14" creationId="{83B92482-936D-7E36-00B5-032F6D4FCB2A}"/>
          </ac:spMkLst>
        </pc:spChg>
        <pc:spChg chg="add del mod">
          <ac:chgData name="" userId="4df855aef7cffa4d" providerId="LiveId" clId="{7FD87FE8-02D5-41E8-84AF-7B40CEAE02E9}" dt="2024-04-02T01:34:52.721" v="524" actId="478"/>
          <ac:spMkLst>
            <pc:docMk/>
            <pc:sldMk cId="2565826534" sldId="537"/>
            <ac:spMk id="15" creationId="{7F090BA3-E434-4440-BF49-607F6186B0D9}"/>
          </ac:spMkLst>
        </pc:spChg>
        <pc:spChg chg="mod">
          <ac:chgData name="" userId="4df855aef7cffa4d" providerId="LiveId" clId="{7FD87FE8-02D5-41E8-84AF-7B40CEAE02E9}" dt="2024-04-02T01:32:27.179" v="472" actId="13822"/>
          <ac:spMkLst>
            <pc:docMk/>
            <pc:sldMk cId="2565826534" sldId="537"/>
            <ac:spMk id="16" creationId="{3C6E3FBC-50EB-BA0E-E15A-7941042A1D5B}"/>
          </ac:spMkLst>
        </pc:spChg>
        <pc:spChg chg="mod">
          <ac:chgData name="" userId="4df855aef7cffa4d" providerId="LiveId" clId="{7FD87FE8-02D5-41E8-84AF-7B40CEAE02E9}" dt="2024-04-02T01:30:52.924" v="445" actId="1076"/>
          <ac:spMkLst>
            <pc:docMk/>
            <pc:sldMk cId="2565826534" sldId="537"/>
            <ac:spMk id="18" creationId="{41DD28A0-F205-EC06-6E92-C801D7AD6739}"/>
          </ac:spMkLst>
        </pc:spChg>
        <pc:spChg chg="mod ord">
          <ac:chgData name="" userId="4df855aef7cffa4d" providerId="LiveId" clId="{7FD87FE8-02D5-41E8-84AF-7B40CEAE02E9}" dt="2024-04-02T01:32:08.742" v="470" actId="166"/>
          <ac:spMkLst>
            <pc:docMk/>
            <pc:sldMk cId="2565826534" sldId="537"/>
            <ac:spMk id="21" creationId="{2C223F64-3F6D-5D83-DDC0-09CFC5EBED24}"/>
          </ac:spMkLst>
        </pc:spChg>
        <pc:spChg chg="mod">
          <ac:chgData name="" userId="4df855aef7cffa4d" providerId="LiveId" clId="{7FD87FE8-02D5-41E8-84AF-7B40CEAE02E9}" dt="2024-04-02T01:30:52.924" v="445" actId="1076"/>
          <ac:spMkLst>
            <pc:docMk/>
            <pc:sldMk cId="2565826534" sldId="537"/>
            <ac:spMk id="22" creationId="{DFBFCBF1-BD7B-CC50-C91E-D8328099579F}"/>
          </ac:spMkLst>
        </pc:spChg>
        <pc:spChg chg="mod">
          <ac:chgData name="" userId="4df855aef7cffa4d" providerId="LiveId" clId="{7FD87FE8-02D5-41E8-84AF-7B40CEAE02E9}" dt="2024-04-02T01:33:22.867" v="486" actId="1076"/>
          <ac:spMkLst>
            <pc:docMk/>
            <pc:sldMk cId="2565826534" sldId="537"/>
            <ac:spMk id="24" creationId="{F3D6607D-B548-9A44-116D-39C47264A6F0}"/>
          </ac:spMkLst>
        </pc:spChg>
        <pc:spChg chg="mod">
          <ac:chgData name="" userId="4df855aef7cffa4d" providerId="LiveId" clId="{7FD87FE8-02D5-41E8-84AF-7B40CEAE02E9}" dt="2024-04-02T01:32:38.031" v="475" actId="1076"/>
          <ac:spMkLst>
            <pc:docMk/>
            <pc:sldMk cId="2565826534" sldId="537"/>
            <ac:spMk id="25" creationId="{D187ABF4-310C-5BA9-29D7-B5F2D7FEA7B9}"/>
          </ac:spMkLst>
        </pc:spChg>
        <pc:spChg chg="add mod">
          <ac:chgData name="" userId="4df855aef7cffa4d" providerId="LiveId" clId="{7FD87FE8-02D5-41E8-84AF-7B40CEAE02E9}" dt="2024-04-02T01:29:52.481" v="417" actId="14100"/>
          <ac:spMkLst>
            <pc:docMk/>
            <pc:sldMk cId="2565826534" sldId="537"/>
            <ac:spMk id="26" creationId="{251AF974-18FD-46A7-9114-82F6D257901C}"/>
          </ac:spMkLst>
        </pc:spChg>
        <pc:spChg chg="add mod">
          <ac:chgData name="" userId="4df855aef7cffa4d" providerId="LiveId" clId="{7FD87FE8-02D5-41E8-84AF-7B40CEAE02E9}" dt="2024-04-02T01:35:45.967" v="551" actId="14100"/>
          <ac:spMkLst>
            <pc:docMk/>
            <pc:sldMk cId="2565826534" sldId="537"/>
            <ac:spMk id="30" creationId="{3D9B185F-3C90-4306-A220-87171D5EC89D}"/>
          </ac:spMkLst>
        </pc:spChg>
        <pc:picChg chg="del mod">
          <ac:chgData name="" userId="4df855aef7cffa4d" providerId="LiveId" clId="{7FD87FE8-02D5-41E8-84AF-7B40CEAE02E9}" dt="2024-04-02T01:31:34.308" v="461" actId="478"/>
          <ac:picMkLst>
            <pc:docMk/>
            <pc:sldMk cId="2565826534" sldId="537"/>
            <ac:picMk id="7" creationId="{A8A367BE-3805-44EE-2375-838F3F0FAA42}"/>
          </ac:picMkLst>
        </pc:picChg>
        <pc:picChg chg="mod">
          <ac:chgData name="" userId="4df855aef7cffa4d" providerId="LiveId" clId="{7FD87FE8-02D5-41E8-84AF-7B40CEAE02E9}" dt="2024-04-02T01:31:39.966" v="462" actId="1076"/>
          <ac:picMkLst>
            <pc:docMk/>
            <pc:sldMk cId="2565826534" sldId="537"/>
            <ac:picMk id="10" creationId="{B967A9DB-6CE1-48FF-1962-8618B9F59E0D}"/>
          </ac:picMkLst>
        </pc:picChg>
        <pc:picChg chg="mod">
          <ac:chgData name="" userId="4df855aef7cffa4d" providerId="LiveId" clId="{7FD87FE8-02D5-41E8-84AF-7B40CEAE02E9}" dt="2024-04-02T01:30:52.924" v="445" actId="1076"/>
          <ac:picMkLst>
            <pc:docMk/>
            <pc:sldMk cId="2565826534" sldId="537"/>
            <ac:picMk id="12" creationId="{012305EC-6AB1-8C24-30EE-949577080B7E}"/>
          </ac:picMkLst>
        </pc:picChg>
        <pc:picChg chg="mod">
          <ac:chgData name="" userId="4df855aef7cffa4d" providerId="LiveId" clId="{7FD87FE8-02D5-41E8-84AF-7B40CEAE02E9}" dt="2024-04-02T01:30:52.924" v="445" actId="1076"/>
          <ac:picMkLst>
            <pc:docMk/>
            <pc:sldMk cId="2565826534" sldId="537"/>
            <ac:picMk id="17" creationId="{3C8744EC-ACE5-32D8-3980-E103018CF330}"/>
          </ac:picMkLst>
        </pc:picChg>
        <pc:picChg chg="del mod">
          <ac:chgData name="" userId="4df855aef7cffa4d" providerId="LiveId" clId="{7FD87FE8-02D5-41E8-84AF-7B40CEAE02E9}" dt="2024-04-02T01:31:56.203" v="466" actId="478"/>
          <ac:picMkLst>
            <pc:docMk/>
            <pc:sldMk cId="2565826534" sldId="537"/>
            <ac:picMk id="19" creationId="{B85B6D8D-970A-50BF-0300-A1E72AA84667}"/>
          </ac:picMkLst>
        </pc:picChg>
        <pc:picChg chg="del mod">
          <ac:chgData name="" userId="4df855aef7cffa4d" providerId="LiveId" clId="{7FD87FE8-02D5-41E8-84AF-7B40CEAE02E9}" dt="2024-04-02T01:31:56.203" v="466" actId="478"/>
          <ac:picMkLst>
            <pc:docMk/>
            <pc:sldMk cId="2565826534" sldId="537"/>
            <ac:picMk id="20" creationId="{7DFE3A78-DCA3-DE4F-D490-5463275D7139}"/>
          </ac:picMkLst>
        </pc:picChg>
        <pc:picChg chg="mod">
          <ac:chgData name="" userId="4df855aef7cffa4d" providerId="LiveId" clId="{7FD87FE8-02D5-41E8-84AF-7B40CEAE02E9}" dt="2024-04-02T01:30:52.924" v="445" actId="1076"/>
          <ac:picMkLst>
            <pc:docMk/>
            <pc:sldMk cId="2565826534" sldId="537"/>
            <ac:picMk id="23" creationId="{0DB7C7F8-0780-03B7-7BE2-336E471C8FBD}"/>
          </ac:picMkLst>
        </pc:picChg>
        <pc:picChg chg="add mod">
          <ac:chgData name="" userId="4df855aef7cffa4d" providerId="LiveId" clId="{7FD87FE8-02D5-41E8-84AF-7B40CEAE02E9}" dt="2024-04-02T01:31:58.843" v="467" actId="1076"/>
          <ac:picMkLst>
            <pc:docMk/>
            <pc:sldMk cId="2565826534" sldId="537"/>
            <ac:picMk id="27" creationId="{85093EF9-69C7-4019-A1ED-0F6D428F0367}"/>
          </ac:picMkLst>
        </pc:picChg>
        <pc:picChg chg="add mod">
          <ac:chgData name="" userId="4df855aef7cffa4d" providerId="LiveId" clId="{7FD87FE8-02D5-41E8-84AF-7B40CEAE02E9}" dt="2024-04-02T01:32:03.529" v="469" actId="1076"/>
          <ac:picMkLst>
            <pc:docMk/>
            <pc:sldMk cId="2565826534" sldId="537"/>
            <ac:picMk id="28" creationId="{0A405808-A6A1-4CB1-85F5-7C2BBE5446C6}"/>
          </ac:picMkLst>
        </pc:picChg>
        <pc:picChg chg="add mod ord">
          <ac:chgData name="" userId="4df855aef7cffa4d" providerId="LiveId" clId="{7FD87FE8-02D5-41E8-84AF-7B40CEAE02E9}" dt="2024-04-02T01:35:30.013" v="545" actId="1076"/>
          <ac:picMkLst>
            <pc:docMk/>
            <pc:sldMk cId="2565826534" sldId="537"/>
            <ac:picMk id="29" creationId="{950233E0-F624-4C15-AF50-7117D089B355}"/>
          </ac:picMkLst>
        </pc:picChg>
      </pc:sldChg>
      <pc:sldChg chg="addSp delSp modSp add modAnim">
        <pc:chgData name="" userId="4df855aef7cffa4d" providerId="LiveId" clId="{7FD87FE8-02D5-41E8-84AF-7B40CEAE02E9}" dt="2024-04-02T01:41:52.423" v="794" actId="14100"/>
        <pc:sldMkLst>
          <pc:docMk/>
          <pc:sldMk cId="3721911867" sldId="539"/>
        </pc:sldMkLst>
        <pc:spChg chg="del">
          <ac:chgData name="" userId="4df855aef7cffa4d" providerId="LiveId" clId="{7FD87FE8-02D5-41E8-84AF-7B40CEAE02E9}" dt="2024-04-02T01:36:22.744" v="553" actId="478"/>
          <ac:spMkLst>
            <pc:docMk/>
            <pc:sldMk cId="3721911867" sldId="539"/>
            <ac:spMk id="2" creationId="{0AB8CB38-7562-3AE8-32D3-19449AF1F9CA}"/>
          </ac:spMkLst>
        </pc:spChg>
        <pc:spChg chg="del">
          <ac:chgData name="" userId="4df855aef7cffa4d" providerId="LiveId" clId="{7FD87FE8-02D5-41E8-84AF-7B40CEAE02E9}" dt="2024-04-02T01:36:22.744" v="553" actId="478"/>
          <ac:spMkLst>
            <pc:docMk/>
            <pc:sldMk cId="3721911867" sldId="539"/>
            <ac:spMk id="3" creationId="{4558FB98-C700-445C-EC3E-3D72AC2D415E}"/>
          </ac:spMkLst>
        </pc:spChg>
        <pc:spChg chg="del">
          <ac:chgData name="" userId="4df855aef7cffa4d" providerId="LiveId" clId="{7FD87FE8-02D5-41E8-84AF-7B40CEAE02E9}" dt="2024-04-02T01:36:22.744" v="553" actId="478"/>
          <ac:spMkLst>
            <pc:docMk/>
            <pc:sldMk cId="3721911867" sldId="539"/>
            <ac:spMk id="4" creationId="{4AA3EAFC-7F22-D208-F440-33C2119537A2}"/>
          </ac:spMkLst>
        </pc:spChg>
        <pc:spChg chg="del">
          <ac:chgData name="" userId="4df855aef7cffa4d" providerId="LiveId" clId="{7FD87FE8-02D5-41E8-84AF-7B40CEAE02E9}" dt="2024-04-02T01:36:22.744" v="553" actId="478"/>
          <ac:spMkLst>
            <pc:docMk/>
            <pc:sldMk cId="3721911867" sldId="539"/>
            <ac:spMk id="5" creationId="{AFCCA66B-6699-0C1B-EA7A-A59115276D24}"/>
          </ac:spMkLst>
        </pc:spChg>
        <pc:spChg chg="mod">
          <ac:chgData name="" userId="4df855aef7cffa4d" providerId="LiveId" clId="{7FD87FE8-02D5-41E8-84AF-7B40CEAE02E9}" dt="2024-04-02T01:36:44.279" v="571" actId="1076"/>
          <ac:spMkLst>
            <pc:docMk/>
            <pc:sldMk cId="3721911867" sldId="539"/>
            <ac:spMk id="6" creationId="{D84A967F-2ECF-FCDB-3601-58B7EEB95761}"/>
          </ac:spMkLst>
        </pc:spChg>
        <pc:spChg chg="mod">
          <ac:chgData name="" userId="4df855aef7cffa4d" providerId="LiveId" clId="{7FD87FE8-02D5-41E8-84AF-7B40CEAE02E9}" dt="2024-04-02T01:36:44.279" v="571" actId="1076"/>
          <ac:spMkLst>
            <pc:docMk/>
            <pc:sldMk cId="3721911867" sldId="539"/>
            <ac:spMk id="7" creationId="{C1AEC315-8D26-C0BF-0BB0-C3A38A2D3F03}"/>
          </ac:spMkLst>
        </pc:spChg>
        <pc:spChg chg="mod">
          <ac:chgData name="" userId="4df855aef7cffa4d" providerId="LiveId" clId="{7FD87FE8-02D5-41E8-84AF-7B40CEAE02E9}" dt="2024-04-02T01:36:51.617" v="572" actId="1076"/>
          <ac:spMkLst>
            <pc:docMk/>
            <pc:sldMk cId="3721911867" sldId="539"/>
            <ac:spMk id="9" creationId="{FFF44867-EF08-DC20-7F0E-10F4F10DF014}"/>
          </ac:spMkLst>
        </pc:spChg>
        <pc:spChg chg="mod">
          <ac:chgData name="" userId="4df855aef7cffa4d" providerId="LiveId" clId="{7FD87FE8-02D5-41E8-84AF-7B40CEAE02E9}" dt="2024-04-02T01:36:51.617" v="572" actId="1076"/>
          <ac:spMkLst>
            <pc:docMk/>
            <pc:sldMk cId="3721911867" sldId="539"/>
            <ac:spMk id="10" creationId="{8B16102D-AE74-6D20-9428-7DB38917EDB3}"/>
          </ac:spMkLst>
        </pc:spChg>
        <pc:spChg chg="mod">
          <ac:chgData name="" userId="4df855aef7cffa4d" providerId="LiveId" clId="{7FD87FE8-02D5-41E8-84AF-7B40CEAE02E9}" dt="2024-04-02T01:37:10.765" v="578" actId="14100"/>
          <ac:spMkLst>
            <pc:docMk/>
            <pc:sldMk cId="3721911867" sldId="539"/>
            <ac:spMk id="13" creationId="{C8D84B7E-3D51-E91F-B2C7-2989C2C7680D}"/>
          </ac:spMkLst>
        </pc:spChg>
        <pc:spChg chg="mod">
          <ac:chgData name="" userId="4df855aef7cffa4d" providerId="LiveId" clId="{7FD87FE8-02D5-41E8-84AF-7B40CEAE02E9}" dt="2024-04-02T01:37:03.181" v="575" actId="1076"/>
          <ac:spMkLst>
            <pc:docMk/>
            <pc:sldMk cId="3721911867" sldId="539"/>
            <ac:spMk id="14" creationId="{1BA7B5AD-BB39-4A70-D635-2373A2614C8D}"/>
          </ac:spMkLst>
        </pc:spChg>
        <pc:spChg chg="mod">
          <ac:chgData name="" userId="4df855aef7cffa4d" providerId="LiveId" clId="{7FD87FE8-02D5-41E8-84AF-7B40CEAE02E9}" dt="2024-04-02T01:37:03.181" v="575" actId="1076"/>
          <ac:spMkLst>
            <pc:docMk/>
            <pc:sldMk cId="3721911867" sldId="539"/>
            <ac:spMk id="16" creationId="{12214FE4-2882-D1DF-9776-F4251D22A83F}"/>
          </ac:spMkLst>
        </pc:spChg>
        <pc:spChg chg="mod">
          <ac:chgData name="" userId="4df855aef7cffa4d" providerId="LiveId" clId="{7FD87FE8-02D5-41E8-84AF-7B40CEAE02E9}" dt="2024-04-02T01:40:38.903" v="781" actId="14100"/>
          <ac:spMkLst>
            <pc:docMk/>
            <pc:sldMk cId="3721911867" sldId="539"/>
            <ac:spMk id="18" creationId="{423A0145-3485-9457-7E85-0C826DFB4B90}"/>
          </ac:spMkLst>
        </pc:spChg>
        <pc:spChg chg="mod">
          <ac:chgData name="" userId="4df855aef7cffa4d" providerId="LiveId" clId="{7FD87FE8-02D5-41E8-84AF-7B40CEAE02E9}" dt="2024-04-02T01:40:00.230" v="720" actId="20577"/>
          <ac:spMkLst>
            <pc:docMk/>
            <pc:sldMk cId="3721911867" sldId="539"/>
            <ac:spMk id="19" creationId="{0CA27CCB-022B-AE35-C76B-5B391763A5C3}"/>
          </ac:spMkLst>
        </pc:spChg>
        <pc:spChg chg="mod">
          <ac:chgData name="" userId="4df855aef7cffa4d" providerId="LiveId" clId="{7FD87FE8-02D5-41E8-84AF-7B40CEAE02E9}" dt="2024-04-02T01:41:52.423" v="794" actId="14100"/>
          <ac:spMkLst>
            <pc:docMk/>
            <pc:sldMk cId="3721911867" sldId="539"/>
            <ac:spMk id="20" creationId="{2903A22C-4D6C-34B6-519D-6C0D7497AC15}"/>
          </ac:spMkLst>
        </pc:spChg>
        <pc:spChg chg="mod">
          <ac:chgData name="" userId="4df855aef7cffa4d" providerId="LiveId" clId="{7FD87FE8-02D5-41E8-84AF-7B40CEAE02E9}" dt="2024-04-02T01:36:51.617" v="572" actId="1076"/>
          <ac:spMkLst>
            <pc:docMk/>
            <pc:sldMk cId="3721911867" sldId="539"/>
            <ac:spMk id="21" creationId="{3F510F33-19C2-A26F-FFE3-D2AE33D1BDF8}"/>
          </ac:spMkLst>
        </pc:spChg>
        <pc:spChg chg="mod">
          <ac:chgData name="" userId="4df855aef7cffa4d" providerId="LiveId" clId="{7FD87FE8-02D5-41E8-84AF-7B40CEAE02E9}" dt="2024-04-02T01:36:51.617" v="572" actId="1076"/>
          <ac:spMkLst>
            <pc:docMk/>
            <pc:sldMk cId="3721911867" sldId="539"/>
            <ac:spMk id="23" creationId="{6D65CAA3-2BEA-C842-B175-F8766738B7B6}"/>
          </ac:spMkLst>
        </pc:spChg>
        <pc:spChg chg="add">
          <ac:chgData name="" userId="4df855aef7cffa4d" providerId="LiveId" clId="{7FD87FE8-02D5-41E8-84AF-7B40CEAE02E9}" dt="2024-04-02T01:36:40.776" v="570"/>
          <ac:spMkLst>
            <pc:docMk/>
            <pc:sldMk cId="3721911867" sldId="539"/>
            <ac:spMk id="24" creationId="{C8A27921-2849-4B82-BA76-678034D52EBF}"/>
          </ac:spMkLst>
        </pc:spChg>
        <pc:spChg chg="add mod">
          <ac:chgData name="" userId="4df855aef7cffa4d" providerId="LiveId" clId="{7FD87FE8-02D5-41E8-84AF-7B40CEAE02E9}" dt="2024-04-02T01:40:13.287" v="752" actId="1076"/>
          <ac:spMkLst>
            <pc:docMk/>
            <pc:sldMk cId="3721911867" sldId="539"/>
            <ac:spMk id="25" creationId="{0493D2CE-E71E-4CD3-B84E-1DF580D1DC4E}"/>
          </ac:spMkLst>
        </pc:spChg>
        <pc:spChg chg="add mod">
          <ac:chgData name="" userId="4df855aef7cffa4d" providerId="LiveId" clId="{7FD87FE8-02D5-41E8-84AF-7B40CEAE02E9}" dt="2024-04-02T01:39:31.349" v="666" actId="571"/>
          <ac:spMkLst>
            <pc:docMk/>
            <pc:sldMk cId="3721911867" sldId="539"/>
            <ac:spMk id="26" creationId="{9D98928B-EA78-4C15-A0F1-9CA87A1F0883}"/>
          </ac:spMkLst>
        </pc:spChg>
        <pc:spChg chg="add mod">
          <ac:chgData name="" userId="4df855aef7cffa4d" providerId="LiveId" clId="{7FD87FE8-02D5-41E8-84AF-7B40CEAE02E9}" dt="2024-04-02T01:39:31.349" v="666" actId="571"/>
          <ac:spMkLst>
            <pc:docMk/>
            <pc:sldMk cId="3721911867" sldId="539"/>
            <ac:spMk id="27" creationId="{C9EB4FC0-AE23-4476-941B-133F690E7C3D}"/>
          </ac:spMkLst>
        </pc:spChg>
        <pc:spChg chg="add mod">
          <ac:chgData name="" userId="4df855aef7cffa4d" providerId="LiveId" clId="{7FD87FE8-02D5-41E8-84AF-7B40CEAE02E9}" dt="2024-04-02T01:39:31.349" v="666" actId="571"/>
          <ac:spMkLst>
            <pc:docMk/>
            <pc:sldMk cId="3721911867" sldId="539"/>
            <ac:spMk id="28" creationId="{15A6156A-EBC9-4DDB-B5D8-34B8DE519A13}"/>
          </ac:spMkLst>
        </pc:spChg>
        <pc:spChg chg="add mod">
          <ac:chgData name="" userId="4df855aef7cffa4d" providerId="LiveId" clId="{7FD87FE8-02D5-41E8-84AF-7B40CEAE02E9}" dt="2024-04-02T01:39:43.850" v="685" actId="20577"/>
          <ac:spMkLst>
            <pc:docMk/>
            <pc:sldMk cId="3721911867" sldId="539"/>
            <ac:spMk id="29" creationId="{C79286B8-1EDD-4FD8-A9D7-37A3CF720148}"/>
          </ac:spMkLst>
        </pc:spChg>
        <pc:spChg chg="add mod">
          <ac:chgData name="" userId="4df855aef7cffa4d" providerId="LiveId" clId="{7FD87FE8-02D5-41E8-84AF-7B40CEAE02E9}" dt="2024-04-02T01:40:30.627" v="778" actId="20577"/>
          <ac:spMkLst>
            <pc:docMk/>
            <pc:sldMk cId="3721911867" sldId="539"/>
            <ac:spMk id="30" creationId="{49194568-9FC9-4F46-95B1-20041BB1C209}"/>
          </ac:spMkLst>
        </pc:spChg>
        <pc:picChg chg="mod">
          <ac:chgData name="" userId="4df855aef7cffa4d" providerId="LiveId" clId="{7FD87FE8-02D5-41E8-84AF-7B40CEAE02E9}" dt="2024-04-02T01:36:51.617" v="572" actId="1076"/>
          <ac:picMkLst>
            <pc:docMk/>
            <pc:sldMk cId="3721911867" sldId="539"/>
            <ac:picMk id="8" creationId="{5C033BA3-15EB-EC9B-A491-56CDE6B85835}"/>
          </ac:picMkLst>
        </pc:picChg>
        <pc:picChg chg="add mod modCrop">
          <ac:chgData name="" userId="4df855aef7cffa4d" providerId="LiveId" clId="{7FD87FE8-02D5-41E8-84AF-7B40CEAE02E9}" dt="2024-04-02T01:40:18.775" v="755" actId="1076"/>
          <ac:picMkLst>
            <pc:docMk/>
            <pc:sldMk cId="3721911867" sldId="539"/>
            <ac:picMk id="11" creationId="{F68C14F2-3CA7-409A-BD4A-DD61868F0FF0}"/>
          </ac:picMkLst>
        </pc:picChg>
        <pc:picChg chg="mod">
          <ac:chgData name="" userId="4df855aef7cffa4d" providerId="LiveId" clId="{7FD87FE8-02D5-41E8-84AF-7B40CEAE02E9}" dt="2024-04-02T01:37:03.181" v="575" actId="1076"/>
          <ac:picMkLst>
            <pc:docMk/>
            <pc:sldMk cId="3721911867" sldId="539"/>
            <ac:picMk id="12" creationId="{D714DEB6-79C2-DAFB-240E-9A748FFC303A}"/>
          </ac:picMkLst>
        </pc:picChg>
        <pc:picChg chg="add del mod">
          <ac:chgData name="" userId="4df855aef7cffa4d" providerId="LiveId" clId="{7FD87FE8-02D5-41E8-84AF-7B40CEAE02E9}" dt="2024-04-02T01:41:10.291" v="786" actId="478"/>
          <ac:picMkLst>
            <pc:docMk/>
            <pc:sldMk cId="3721911867" sldId="539"/>
            <ac:picMk id="15" creationId="{A1F1318B-71BE-4E97-9249-C76100F7E7F2}"/>
          </ac:picMkLst>
        </pc:picChg>
        <pc:picChg chg="del mod">
          <ac:chgData name="" userId="4df855aef7cffa4d" providerId="LiveId" clId="{7FD87FE8-02D5-41E8-84AF-7B40CEAE02E9}" dt="2024-04-02T01:38:36.368" v="598" actId="478"/>
          <ac:picMkLst>
            <pc:docMk/>
            <pc:sldMk cId="3721911867" sldId="539"/>
            <ac:picMk id="17" creationId="{D4EE6E37-D256-25DE-E27F-5D962E31F253}"/>
          </ac:picMkLst>
        </pc:picChg>
        <pc:picChg chg="mod">
          <ac:chgData name="" userId="4df855aef7cffa4d" providerId="LiveId" clId="{7FD87FE8-02D5-41E8-84AF-7B40CEAE02E9}" dt="2024-04-02T01:36:51.617" v="572" actId="1076"/>
          <ac:picMkLst>
            <pc:docMk/>
            <pc:sldMk cId="3721911867" sldId="539"/>
            <ac:picMk id="22" creationId="{377AF9CE-6331-2132-B80F-E1C22A1A49E0}"/>
          </ac:picMkLst>
        </pc:picChg>
        <pc:picChg chg="add mod">
          <ac:chgData name="" userId="4df855aef7cffa4d" providerId="LiveId" clId="{7FD87FE8-02D5-41E8-84AF-7B40CEAE02E9}" dt="2024-04-02T01:41:35.111" v="791" actId="1076"/>
          <ac:picMkLst>
            <pc:docMk/>
            <pc:sldMk cId="3721911867" sldId="539"/>
            <ac:picMk id="31" creationId="{9ACC6BEA-FEFF-4E1F-9477-784291974161}"/>
          </ac:picMkLst>
        </pc:picChg>
      </pc:sldChg>
      <pc:sldChg chg="addSp delSp modSp add modAnim">
        <pc:chgData name="" userId="4df855aef7cffa4d" providerId="LiveId" clId="{7FD87FE8-02D5-41E8-84AF-7B40CEAE02E9}" dt="2024-04-02T14:29:30.257" v="1172" actId="1076"/>
        <pc:sldMkLst>
          <pc:docMk/>
          <pc:sldMk cId="106366999" sldId="542"/>
        </pc:sldMkLst>
        <pc:spChg chg="del">
          <ac:chgData name="" userId="4df855aef7cffa4d" providerId="LiveId" clId="{7FD87FE8-02D5-41E8-84AF-7B40CEAE02E9}" dt="2024-04-02T01:50:58.955" v="961" actId="478"/>
          <ac:spMkLst>
            <pc:docMk/>
            <pc:sldMk cId="106366999" sldId="542"/>
            <ac:spMk id="2" creationId="{36372FE5-AB22-9720-12FD-7EBA4E0C71CD}"/>
          </ac:spMkLst>
        </pc:spChg>
        <pc:spChg chg="del">
          <ac:chgData name="" userId="4df855aef7cffa4d" providerId="LiveId" clId="{7FD87FE8-02D5-41E8-84AF-7B40CEAE02E9}" dt="2024-04-02T01:50:58.955" v="961" actId="478"/>
          <ac:spMkLst>
            <pc:docMk/>
            <pc:sldMk cId="106366999" sldId="542"/>
            <ac:spMk id="3" creationId="{67ACD037-B63D-1283-FCAF-CA7A01F9C4D9}"/>
          </ac:spMkLst>
        </pc:spChg>
        <pc:spChg chg="del">
          <ac:chgData name="" userId="4df855aef7cffa4d" providerId="LiveId" clId="{7FD87FE8-02D5-41E8-84AF-7B40CEAE02E9}" dt="2024-04-02T01:50:58.955" v="961" actId="478"/>
          <ac:spMkLst>
            <pc:docMk/>
            <pc:sldMk cId="106366999" sldId="542"/>
            <ac:spMk id="4" creationId="{380A5A0E-06FC-1EC9-5AA8-203E9816BCC8}"/>
          </ac:spMkLst>
        </pc:spChg>
        <pc:spChg chg="del">
          <ac:chgData name="" userId="4df855aef7cffa4d" providerId="LiveId" clId="{7FD87FE8-02D5-41E8-84AF-7B40CEAE02E9}" dt="2024-04-02T01:50:58.955" v="961" actId="478"/>
          <ac:spMkLst>
            <pc:docMk/>
            <pc:sldMk cId="106366999" sldId="542"/>
            <ac:spMk id="5" creationId="{1E7B10BF-5C33-CB54-ED54-523135E115A6}"/>
          </ac:spMkLst>
        </pc:spChg>
        <pc:spChg chg="mod">
          <ac:chgData name="" userId="4df855aef7cffa4d" providerId="LiveId" clId="{7FD87FE8-02D5-41E8-84AF-7B40CEAE02E9}" dt="2024-04-02T14:25:31.058" v="1020" actId="1076"/>
          <ac:spMkLst>
            <pc:docMk/>
            <pc:sldMk cId="106366999" sldId="542"/>
            <ac:spMk id="6" creationId="{6385FB68-685D-9FE9-00B9-D87F36E37ED5}"/>
          </ac:spMkLst>
        </pc:spChg>
        <pc:spChg chg="mod">
          <ac:chgData name="" userId="4df855aef7cffa4d" providerId="LiveId" clId="{7FD87FE8-02D5-41E8-84AF-7B40CEAE02E9}" dt="2024-04-02T14:25:31.058" v="1020" actId="1076"/>
          <ac:spMkLst>
            <pc:docMk/>
            <pc:sldMk cId="106366999" sldId="542"/>
            <ac:spMk id="8" creationId="{BB41D201-67E5-94A5-456E-FF898BD375F1}"/>
          </ac:spMkLst>
        </pc:spChg>
        <pc:spChg chg="mod">
          <ac:chgData name="" userId="4df855aef7cffa4d" providerId="LiveId" clId="{7FD87FE8-02D5-41E8-84AF-7B40CEAE02E9}" dt="2024-04-02T14:25:31.058" v="1020" actId="1076"/>
          <ac:spMkLst>
            <pc:docMk/>
            <pc:sldMk cId="106366999" sldId="542"/>
            <ac:spMk id="9" creationId="{CAD4BB4B-7F49-0032-A5E7-315FBCC0522F}"/>
          </ac:spMkLst>
        </pc:spChg>
        <pc:spChg chg="mod">
          <ac:chgData name="" userId="4df855aef7cffa4d" providerId="LiveId" clId="{7FD87FE8-02D5-41E8-84AF-7B40CEAE02E9}" dt="2024-04-02T14:25:31.058" v="1020" actId="1076"/>
          <ac:spMkLst>
            <pc:docMk/>
            <pc:sldMk cId="106366999" sldId="542"/>
            <ac:spMk id="10" creationId="{3E9816C5-7AAA-EE10-1BB5-2046C8198B25}"/>
          </ac:spMkLst>
        </pc:spChg>
        <pc:spChg chg="mod">
          <ac:chgData name="" userId="4df855aef7cffa4d" providerId="LiveId" clId="{7FD87FE8-02D5-41E8-84AF-7B40CEAE02E9}" dt="2024-04-02T14:25:31.058" v="1020" actId="1076"/>
          <ac:spMkLst>
            <pc:docMk/>
            <pc:sldMk cId="106366999" sldId="542"/>
            <ac:spMk id="14" creationId="{0DCB8E10-8B56-8ACB-8185-9AFCE955748B}"/>
          </ac:spMkLst>
        </pc:spChg>
        <pc:spChg chg="mod">
          <ac:chgData name="" userId="4df855aef7cffa4d" providerId="LiveId" clId="{7FD87FE8-02D5-41E8-84AF-7B40CEAE02E9}" dt="2024-04-02T14:26:30.298" v="1054" actId="1076"/>
          <ac:spMkLst>
            <pc:docMk/>
            <pc:sldMk cId="106366999" sldId="542"/>
            <ac:spMk id="15" creationId="{6A1B8BD2-B249-9D39-DF49-9765CC8CB5CE}"/>
          </ac:spMkLst>
        </pc:spChg>
        <pc:spChg chg="mod">
          <ac:chgData name="" userId="4df855aef7cffa4d" providerId="LiveId" clId="{7FD87FE8-02D5-41E8-84AF-7B40CEAE02E9}" dt="2024-04-02T14:26:23.570" v="1052" actId="1076"/>
          <ac:spMkLst>
            <pc:docMk/>
            <pc:sldMk cId="106366999" sldId="542"/>
            <ac:spMk id="16" creationId="{20CFEC17-3317-6519-BF19-E3C93BEB17B3}"/>
          </ac:spMkLst>
        </pc:spChg>
        <pc:spChg chg="mod">
          <ac:chgData name="" userId="4df855aef7cffa4d" providerId="LiveId" clId="{7FD87FE8-02D5-41E8-84AF-7B40CEAE02E9}" dt="2024-04-02T14:26:26.304" v="1053" actId="1076"/>
          <ac:spMkLst>
            <pc:docMk/>
            <pc:sldMk cId="106366999" sldId="542"/>
            <ac:spMk id="17" creationId="{868B6AC0-792D-37C5-C2BD-331592C4E7CF}"/>
          </ac:spMkLst>
        </pc:spChg>
        <pc:spChg chg="mod">
          <ac:chgData name="" userId="4df855aef7cffa4d" providerId="LiveId" clId="{7FD87FE8-02D5-41E8-84AF-7B40CEAE02E9}" dt="2024-04-02T14:26:32.181" v="1056" actId="14100"/>
          <ac:spMkLst>
            <pc:docMk/>
            <pc:sldMk cId="106366999" sldId="542"/>
            <ac:spMk id="18" creationId="{22848497-F718-D144-760A-E8F35601842C}"/>
          </ac:spMkLst>
        </pc:spChg>
        <pc:spChg chg="mod">
          <ac:chgData name="" userId="4df855aef7cffa4d" providerId="LiveId" clId="{7FD87FE8-02D5-41E8-84AF-7B40CEAE02E9}" dt="2024-04-02T14:25:31.058" v="1020" actId="1076"/>
          <ac:spMkLst>
            <pc:docMk/>
            <pc:sldMk cId="106366999" sldId="542"/>
            <ac:spMk id="23" creationId="{BACDA294-0837-099A-F701-AA3396FAECA4}"/>
          </ac:spMkLst>
        </pc:spChg>
        <pc:spChg chg="mod">
          <ac:chgData name="" userId="4df855aef7cffa4d" providerId="LiveId" clId="{7FD87FE8-02D5-41E8-84AF-7B40CEAE02E9}" dt="2024-04-02T14:25:31.058" v="1020" actId="1076"/>
          <ac:spMkLst>
            <pc:docMk/>
            <pc:sldMk cId="106366999" sldId="542"/>
            <ac:spMk id="24" creationId="{199495AE-724D-4BA6-319A-0F25D5DAD169}"/>
          </ac:spMkLst>
        </pc:spChg>
        <pc:spChg chg="mod">
          <ac:chgData name="" userId="4df855aef7cffa4d" providerId="LiveId" clId="{7FD87FE8-02D5-41E8-84AF-7B40CEAE02E9}" dt="2024-04-02T14:25:31.058" v="1020" actId="1076"/>
          <ac:spMkLst>
            <pc:docMk/>
            <pc:sldMk cId="106366999" sldId="542"/>
            <ac:spMk id="26" creationId="{48A03C79-1E1F-B4A3-4328-3903AA73A6EF}"/>
          </ac:spMkLst>
        </pc:spChg>
        <pc:spChg chg="mod">
          <ac:chgData name="" userId="4df855aef7cffa4d" providerId="LiveId" clId="{7FD87FE8-02D5-41E8-84AF-7B40CEAE02E9}" dt="2024-04-02T14:25:31.058" v="1020" actId="1076"/>
          <ac:spMkLst>
            <pc:docMk/>
            <pc:sldMk cId="106366999" sldId="542"/>
            <ac:spMk id="27" creationId="{86F205FE-7416-E778-E257-9F6510224A5A}"/>
          </ac:spMkLst>
        </pc:spChg>
        <pc:spChg chg="mod">
          <ac:chgData name="" userId="4df855aef7cffa4d" providerId="LiveId" clId="{7FD87FE8-02D5-41E8-84AF-7B40CEAE02E9}" dt="2024-04-02T14:25:31.058" v="1020" actId="1076"/>
          <ac:spMkLst>
            <pc:docMk/>
            <pc:sldMk cId="106366999" sldId="542"/>
            <ac:spMk id="28" creationId="{4B69A4F7-2ECD-CEA9-E8A5-CF7D8F214F3E}"/>
          </ac:spMkLst>
        </pc:spChg>
        <pc:spChg chg="mod">
          <ac:chgData name="" userId="4df855aef7cffa4d" providerId="LiveId" clId="{7FD87FE8-02D5-41E8-84AF-7B40CEAE02E9}" dt="2024-04-02T14:25:31.058" v="1020" actId="1076"/>
          <ac:spMkLst>
            <pc:docMk/>
            <pc:sldMk cId="106366999" sldId="542"/>
            <ac:spMk id="30" creationId="{9EA98EDD-F005-A73B-3BED-8D6E17620FEE}"/>
          </ac:spMkLst>
        </pc:spChg>
        <pc:spChg chg="mod">
          <ac:chgData name="" userId="4df855aef7cffa4d" providerId="LiveId" clId="{7FD87FE8-02D5-41E8-84AF-7B40CEAE02E9}" dt="2024-04-02T14:29:09.995" v="1171" actId="1076"/>
          <ac:spMkLst>
            <pc:docMk/>
            <pc:sldMk cId="106366999" sldId="542"/>
            <ac:spMk id="31" creationId="{858411B1-19DE-E500-6518-B4F06174627A}"/>
          </ac:spMkLst>
        </pc:spChg>
        <pc:spChg chg="mod">
          <ac:chgData name="" userId="4df855aef7cffa4d" providerId="LiveId" clId="{7FD87FE8-02D5-41E8-84AF-7B40CEAE02E9}" dt="2024-04-02T14:28:54.753" v="1168" actId="14100"/>
          <ac:spMkLst>
            <pc:docMk/>
            <pc:sldMk cId="106366999" sldId="542"/>
            <ac:spMk id="32" creationId="{C22FEBBE-FBA9-4FC4-6AAC-C55E047E4F6E}"/>
          </ac:spMkLst>
        </pc:spChg>
        <pc:spChg chg="add mod">
          <ac:chgData name="" userId="4df855aef7cffa4d" providerId="LiveId" clId="{7FD87FE8-02D5-41E8-84AF-7B40CEAE02E9}" dt="2024-04-02T01:51:14.473" v="973" actId="14100"/>
          <ac:spMkLst>
            <pc:docMk/>
            <pc:sldMk cId="106366999" sldId="542"/>
            <ac:spMk id="34" creationId="{DD6A94B5-69C6-43AD-A063-21F0ECE87B87}"/>
          </ac:spMkLst>
        </pc:spChg>
        <pc:spChg chg="add mod">
          <ac:chgData name="" userId="4df855aef7cffa4d" providerId="LiveId" clId="{7FD87FE8-02D5-41E8-84AF-7B40CEAE02E9}" dt="2024-04-02T14:29:30.257" v="1172" actId="1076"/>
          <ac:spMkLst>
            <pc:docMk/>
            <pc:sldMk cId="106366999" sldId="542"/>
            <ac:spMk id="35" creationId="{F16A4AE2-3051-4125-9807-2C73F09506D6}"/>
          </ac:spMkLst>
        </pc:spChg>
        <pc:picChg chg="mod">
          <ac:chgData name="" userId="4df855aef7cffa4d" providerId="LiveId" clId="{7FD87FE8-02D5-41E8-84AF-7B40CEAE02E9}" dt="2024-04-02T14:25:31.058" v="1020" actId="1076"/>
          <ac:picMkLst>
            <pc:docMk/>
            <pc:sldMk cId="106366999" sldId="542"/>
            <ac:picMk id="7" creationId="{ADCA0D50-0188-F764-D151-2E0F25D59100}"/>
          </ac:picMkLst>
        </pc:picChg>
        <pc:picChg chg="mod">
          <ac:chgData name="" userId="4df855aef7cffa4d" providerId="LiveId" clId="{7FD87FE8-02D5-41E8-84AF-7B40CEAE02E9}" dt="2024-04-02T14:26:30.298" v="1054" actId="1076"/>
          <ac:picMkLst>
            <pc:docMk/>
            <pc:sldMk cId="106366999" sldId="542"/>
            <ac:picMk id="11" creationId="{B678D645-E69F-407F-95E1-A82DC589EC3C}"/>
          </ac:picMkLst>
        </pc:picChg>
        <pc:picChg chg="mod">
          <ac:chgData name="" userId="4df855aef7cffa4d" providerId="LiveId" clId="{7FD87FE8-02D5-41E8-84AF-7B40CEAE02E9}" dt="2024-04-02T14:26:23.570" v="1052" actId="1076"/>
          <ac:picMkLst>
            <pc:docMk/>
            <pc:sldMk cId="106366999" sldId="542"/>
            <ac:picMk id="12" creationId="{24176FD0-6E19-7721-0AB5-8BEAB12DA572}"/>
          </ac:picMkLst>
        </pc:picChg>
        <pc:picChg chg="mod">
          <ac:chgData name="" userId="4df855aef7cffa4d" providerId="LiveId" clId="{7FD87FE8-02D5-41E8-84AF-7B40CEAE02E9}" dt="2024-04-02T14:26:26.304" v="1053" actId="1076"/>
          <ac:picMkLst>
            <pc:docMk/>
            <pc:sldMk cId="106366999" sldId="542"/>
            <ac:picMk id="13" creationId="{C3CB912D-0138-2D91-9392-8B1A825B58BD}"/>
          </ac:picMkLst>
        </pc:picChg>
        <pc:picChg chg="mod">
          <ac:chgData name="" userId="4df855aef7cffa4d" providerId="LiveId" clId="{7FD87FE8-02D5-41E8-84AF-7B40CEAE02E9}" dt="2024-04-02T14:25:31.058" v="1020" actId="1076"/>
          <ac:picMkLst>
            <pc:docMk/>
            <pc:sldMk cId="106366999" sldId="542"/>
            <ac:picMk id="22" creationId="{89DE452A-20EE-739E-92D8-A732D383180E}"/>
          </ac:picMkLst>
        </pc:picChg>
        <pc:picChg chg="mod">
          <ac:chgData name="" userId="4df855aef7cffa4d" providerId="LiveId" clId="{7FD87FE8-02D5-41E8-84AF-7B40CEAE02E9}" dt="2024-04-02T14:25:31.058" v="1020" actId="1076"/>
          <ac:picMkLst>
            <pc:docMk/>
            <pc:sldMk cId="106366999" sldId="542"/>
            <ac:picMk id="25" creationId="{A8C593B2-B24A-C3E3-D39C-5B1F3856494B}"/>
          </ac:picMkLst>
        </pc:picChg>
        <pc:picChg chg="mod">
          <ac:chgData name="" userId="4df855aef7cffa4d" providerId="LiveId" clId="{7FD87FE8-02D5-41E8-84AF-7B40CEAE02E9}" dt="2024-04-02T14:25:31.058" v="1020" actId="1076"/>
          <ac:picMkLst>
            <pc:docMk/>
            <pc:sldMk cId="106366999" sldId="542"/>
            <ac:picMk id="29" creationId="{E2AA2D35-1847-5681-5962-CA5151A31D62}"/>
          </ac:picMkLst>
        </pc:picChg>
        <pc:picChg chg="del">
          <ac:chgData name="" userId="4df855aef7cffa4d" providerId="LiveId" clId="{7FD87FE8-02D5-41E8-84AF-7B40CEAE02E9}" dt="2024-04-02T14:25:26.579" v="1019" actId="478"/>
          <ac:picMkLst>
            <pc:docMk/>
            <pc:sldMk cId="106366999" sldId="542"/>
            <ac:picMk id="33" creationId="{90012150-2CAF-23FA-1289-7F5365EFE5EA}"/>
          </ac:picMkLst>
        </pc:picChg>
      </pc:sldChg>
      <pc:sldChg chg="addSp delSp add del modAnim">
        <pc:chgData name="" userId="4df855aef7cffa4d" providerId="LiveId" clId="{7FD87FE8-02D5-41E8-84AF-7B40CEAE02E9}" dt="2024-04-02T01:51:56.929" v="1015" actId="2696"/>
        <pc:sldMkLst>
          <pc:docMk/>
          <pc:sldMk cId="2488610677" sldId="543"/>
        </pc:sldMkLst>
        <pc:spChg chg="del">
          <ac:chgData name="" userId="4df855aef7cffa4d" providerId="LiveId" clId="{7FD87FE8-02D5-41E8-84AF-7B40CEAE02E9}" dt="2024-04-02T01:51:25.930" v="998" actId="478"/>
          <ac:spMkLst>
            <pc:docMk/>
            <pc:sldMk cId="2488610677" sldId="543"/>
            <ac:spMk id="2" creationId="{ECB58611-7E99-2C09-4994-9767E39975A4}"/>
          </ac:spMkLst>
        </pc:spChg>
        <pc:spChg chg="del">
          <ac:chgData name="" userId="4df855aef7cffa4d" providerId="LiveId" clId="{7FD87FE8-02D5-41E8-84AF-7B40CEAE02E9}" dt="2024-04-02T01:51:25.930" v="998" actId="478"/>
          <ac:spMkLst>
            <pc:docMk/>
            <pc:sldMk cId="2488610677" sldId="543"/>
            <ac:spMk id="3" creationId="{AD2D3797-2001-B0C2-6FA3-4F83BCFEB13F}"/>
          </ac:spMkLst>
        </pc:spChg>
        <pc:spChg chg="del">
          <ac:chgData name="" userId="4df855aef7cffa4d" providerId="LiveId" clId="{7FD87FE8-02D5-41E8-84AF-7B40CEAE02E9}" dt="2024-04-02T01:51:25.930" v="998" actId="478"/>
          <ac:spMkLst>
            <pc:docMk/>
            <pc:sldMk cId="2488610677" sldId="543"/>
            <ac:spMk id="4" creationId="{190E3C6A-2699-3DE6-9212-A6753954C878}"/>
          </ac:spMkLst>
        </pc:spChg>
        <pc:spChg chg="del">
          <ac:chgData name="" userId="4df855aef7cffa4d" providerId="LiveId" clId="{7FD87FE8-02D5-41E8-84AF-7B40CEAE02E9}" dt="2024-04-02T01:51:25.930" v="998" actId="478"/>
          <ac:spMkLst>
            <pc:docMk/>
            <pc:sldMk cId="2488610677" sldId="543"/>
            <ac:spMk id="5" creationId="{C6B169F6-E505-21CE-AA36-4C2EFC9F726D}"/>
          </ac:spMkLst>
        </pc:spChg>
        <pc:spChg chg="add">
          <ac:chgData name="" userId="4df855aef7cffa4d" providerId="LiveId" clId="{7FD87FE8-02D5-41E8-84AF-7B40CEAE02E9}" dt="2024-04-02T01:51:30.009" v="999"/>
          <ac:spMkLst>
            <pc:docMk/>
            <pc:sldMk cId="2488610677" sldId="543"/>
            <ac:spMk id="17" creationId="{F6266F12-1787-4F8D-AF0F-76641757BB6B}"/>
          </ac:spMkLst>
        </pc:spChg>
      </pc:sldChg>
      <pc:sldChg chg="addSp delSp add del modAnim">
        <pc:chgData name="" userId="4df855aef7cffa4d" providerId="LiveId" clId="{7FD87FE8-02D5-41E8-84AF-7B40CEAE02E9}" dt="2024-04-02T14:54:29.898" v="2220" actId="2696"/>
        <pc:sldMkLst>
          <pc:docMk/>
          <pc:sldMk cId="292878782" sldId="544"/>
        </pc:sldMkLst>
        <pc:spChg chg="del">
          <ac:chgData name="" userId="4df855aef7cffa4d" providerId="LiveId" clId="{7FD87FE8-02D5-41E8-84AF-7B40CEAE02E9}" dt="2024-04-02T01:51:41.568" v="1010" actId="478"/>
          <ac:spMkLst>
            <pc:docMk/>
            <pc:sldMk cId="292878782" sldId="544"/>
            <ac:spMk id="2" creationId="{58757EE8-11AC-611F-766F-A2FDE05816CB}"/>
          </ac:spMkLst>
        </pc:spChg>
        <pc:spChg chg="del">
          <ac:chgData name="" userId="4df855aef7cffa4d" providerId="LiveId" clId="{7FD87FE8-02D5-41E8-84AF-7B40CEAE02E9}" dt="2024-04-02T01:51:41.568" v="1010" actId="478"/>
          <ac:spMkLst>
            <pc:docMk/>
            <pc:sldMk cId="292878782" sldId="544"/>
            <ac:spMk id="3" creationId="{080C0C83-6963-E7BA-9D03-C668D5E14E49}"/>
          </ac:spMkLst>
        </pc:spChg>
        <pc:spChg chg="del">
          <ac:chgData name="" userId="4df855aef7cffa4d" providerId="LiveId" clId="{7FD87FE8-02D5-41E8-84AF-7B40CEAE02E9}" dt="2024-04-02T01:51:41.568" v="1010" actId="478"/>
          <ac:spMkLst>
            <pc:docMk/>
            <pc:sldMk cId="292878782" sldId="544"/>
            <ac:spMk id="4" creationId="{76008403-F5DB-57F7-8B8A-54524D151D63}"/>
          </ac:spMkLst>
        </pc:spChg>
        <pc:spChg chg="del">
          <ac:chgData name="" userId="4df855aef7cffa4d" providerId="LiveId" clId="{7FD87FE8-02D5-41E8-84AF-7B40CEAE02E9}" dt="2024-04-02T01:51:41.568" v="1010" actId="478"/>
          <ac:spMkLst>
            <pc:docMk/>
            <pc:sldMk cId="292878782" sldId="544"/>
            <ac:spMk id="5" creationId="{F41A5938-1200-DBDF-6BA5-7B0CCBDD2421}"/>
          </ac:spMkLst>
        </pc:spChg>
        <pc:spChg chg="add">
          <ac:chgData name="" userId="4df855aef7cffa4d" providerId="LiveId" clId="{7FD87FE8-02D5-41E8-84AF-7B40CEAE02E9}" dt="2024-04-02T01:51:42.121" v="1011"/>
          <ac:spMkLst>
            <pc:docMk/>
            <pc:sldMk cId="292878782" sldId="544"/>
            <ac:spMk id="10" creationId="{D873C0C1-6E7D-4793-8FE5-F8CF0A5891B9}"/>
          </ac:spMkLst>
        </pc:spChg>
      </pc:sldChg>
      <pc:sldChg chg="addSp delSp modSp add modAnim">
        <pc:chgData name="" userId="4df855aef7cffa4d" providerId="LiveId" clId="{7FD87FE8-02D5-41E8-84AF-7B40CEAE02E9}" dt="2024-04-02T01:48:54.030" v="956" actId="1076"/>
        <pc:sldMkLst>
          <pc:docMk/>
          <pc:sldMk cId="3897203551" sldId="547"/>
        </pc:sldMkLst>
        <pc:spChg chg="del">
          <ac:chgData name="" userId="4df855aef7cffa4d" providerId="LiveId" clId="{7FD87FE8-02D5-41E8-84AF-7B40CEAE02E9}" dt="2024-04-02T01:44:13.159" v="796" actId="478"/>
          <ac:spMkLst>
            <pc:docMk/>
            <pc:sldMk cId="3897203551" sldId="547"/>
            <ac:spMk id="2" creationId="{632DBFA0-5A6E-DC00-BC50-4ED85043973B}"/>
          </ac:spMkLst>
        </pc:spChg>
        <pc:spChg chg="del">
          <ac:chgData name="" userId="4df855aef7cffa4d" providerId="LiveId" clId="{7FD87FE8-02D5-41E8-84AF-7B40CEAE02E9}" dt="2024-04-02T01:44:13.159" v="796" actId="478"/>
          <ac:spMkLst>
            <pc:docMk/>
            <pc:sldMk cId="3897203551" sldId="547"/>
            <ac:spMk id="3" creationId="{158AB44A-AFB0-E8B7-FF81-508237B7C984}"/>
          </ac:spMkLst>
        </pc:spChg>
        <pc:spChg chg="del">
          <ac:chgData name="" userId="4df855aef7cffa4d" providerId="LiveId" clId="{7FD87FE8-02D5-41E8-84AF-7B40CEAE02E9}" dt="2024-04-02T01:44:13.159" v="796" actId="478"/>
          <ac:spMkLst>
            <pc:docMk/>
            <pc:sldMk cId="3897203551" sldId="547"/>
            <ac:spMk id="4" creationId="{13DDDF1E-E2EA-C6FA-23AE-A8E9C34632D1}"/>
          </ac:spMkLst>
        </pc:spChg>
        <pc:spChg chg="del">
          <ac:chgData name="" userId="4df855aef7cffa4d" providerId="LiveId" clId="{7FD87FE8-02D5-41E8-84AF-7B40CEAE02E9}" dt="2024-04-02T01:44:13.159" v="796" actId="478"/>
          <ac:spMkLst>
            <pc:docMk/>
            <pc:sldMk cId="3897203551" sldId="547"/>
            <ac:spMk id="5" creationId="{4668CCA3-7DF9-F4E7-1D94-FEB9ECA27822}"/>
          </ac:spMkLst>
        </pc:spChg>
        <pc:spChg chg="mod">
          <ac:chgData name="" userId="4df855aef7cffa4d" providerId="LiveId" clId="{7FD87FE8-02D5-41E8-84AF-7B40CEAE02E9}" dt="2024-04-02T01:45:21.870" v="836" actId="1076"/>
          <ac:spMkLst>
            <pc:docMk/>
            <pc:sldMk cId="3897203551" sldId="547"/>
            <ac:spMk id="6" creationId="{57D73D81-794B-E2E7-BA02-3AA9835D3FE4}"/>
          </ac:spMkLst>
        </pc:spChg>
        <pc:spChg chg="mod">
          <ac:chgData name="" userId="4df855aef7cffa4d" providerId="LiveId" clId="{7FD87FE8-02D5-41E8-84AF-7B40CEAE02E9}" dt="2024-04-02T01:45:29.316" v="839" actId="207"/>
          <ac:spMkLst>
            <pc:docMk/>
            <pc:sldMk cId="3897203551" sldId="547"/>
            <ac:spMk id="8" creationId="{C828F588-96F3-F80F-C3E7-44FC0D328348}"/>
          </ac:spMkLst>
        </pc:spChg>
        <pc:spChg chg="mod">
          <ac:chgData name="" userId="4df855aef7cffa4d" providerId="LiveId" clId="{7FD87FE8-02D5-41E8-84AF-7B40CEAE02E9}" dt="2024-04-02T01:45:33.071" v="841" actId="14100"/>
          <ac:spMkLst>
            <pc:docMk/>
            <pc:sldMk cId="3897203551" sldId="547"/>
            <ac:spMk id="9" creationId="{0C4D5A77-C784-B9F1-D03E-1234EE0299F8}"/>
          </ac:spMkLst>
        </pc:spChg>
        <pc:spChg chg="add mod ord">
          <ac:chgData name="" userId="4df855aef7cffa4d" providerId="LiveId" clId="{7FD87FE8-02D5-41E8-84AF-7B40CEAE02E9}" dt="2024-04-02T01:45:21.870" v="836" actId="1076"/>
          <ac:spMkLst>
            <pc:docMk/>
            <pc:sldMk cId="3897203551" sldId="547"/>
            <ac:spMk id="10" creationId="{517740F1-5AC9-4DE8-89C3-2CC7DFE8F052}"/>
          </ac:spMkLst>
        </pc:spChg>
        <pc:spChg chg="mod">
          <ac:chgData name="" userId="4df855aef7cffa4d" providerId="LiveId" clId="{7FD87FE8-02D5-41E8-84AF-7B40CEAE02E9}" dt="2024-04-02T01:47:43.793" v="891" actId="1076"/>
          <ac:spMkLst>
            <pc:docMk/>
            <pc:sldMk cId="3897203551" sldId="547"/>
            <ac:spMk id="11" creationId="{03C51368-0D3F-88B8-2FFB-9C07EC13C8BC}"/>
          </ac:spMkLst>
        </pc:spChg>
        <pc:spChg chg="mod">
          <ac:chgData name="" userId="4df855aef7cffa4d" providerId="LiveId" clId="{7FD87FE8-02D5-41E8-84AF-7B40CEAE02E9}" dt="2024-04-02T01:47:43.793" v="891" actId="1076"/>
          <ac:spMkLst>
            <pc:docMk/>
            <pc:sldMk cId="3897203551" sldId="547"/>
            <ac:spMk id="12" creationId="{6A8DE73E-4736-6656-A9D4-E4B5AB611F38}"/>
          </ac:spMkLst>
        </pc:spChg>
        <pc:spChg chg="mod">
          <ac:chgData name="" userId="4df855aef7cffa4d" providerId="LiveId" clId="{7FD87FE8-02D5-41E8-84AF-7B40CEAE02E9}" dt="2024-04-02T01:47:43.793" v="891" actId="1076"/>
          <ac:spMkLst>
            <pc:docMk/>
            <pc:sldMk cId="3897203551" sldId="547"/>
            <ac:spMk id="13" creationId="{FE6A776B-DBEE-B6C0-170D-4EFE60F8BD38}"/>
          </ac:spMkLst>
        </pc:spChg>
        <pc:spChg chg="mod">
          <ac:chgData name="" userId="4df855aef7cffa4d" providerId="LiveId" clId="{7FD87FE8-02D5-41E8-84AF-7B40CEAE02E9}" dt="2024-04-02T01:45:39.540" v="843" actId="1076"/>
          <ac:spMkLst>
            <pc:docMk/>
            <pc:sldMk cId="3897203551" sldId="547"/>
            <ac:spMk id="14" creationId="{7B70DA0D-8270-F713-5715-1D256F59B152}"/>
          </ac:spMkLst>
        </pc:spChg>
        <pc:spChg chg="mod">
          <ac:chgData name="" userId="4df855aef7cffa4d" providerId="LiveId" clId="{7FD87FE8-02D5-41E8-84AF-7B40CEAE02E9}" dt="2024-04-02T01:47:43.793" v="891" actId="1076"/>
          <ac:spMkLst>
            <pc:docMk/>
            <pc:sldMk cId="3897203551" sldId="547"/>
            <ac:spMk id="15" creationId="{D213AEEA-BA7E-76E7-73C3-CFBADC4780E8}"/>
          </ac:spMkLst>
        </pc:spChg>
        <pc:spChg chg="add mod">
          <ac:chgData name="" userId="4df855aef7cffa4d" providerId="LiveId" clId="{7FD87FE8-02D5-41E8-84AF-7B40CEAE02E9}" dt="2024-04-02T01:44:39.154" v="824" actId="1076"/>
          <ac:spMkLst>
            <pc:docMk/>
            <pc:sldMk cId="3897203551" sldId="547"/>
            <ac:spMk id="17" creationId="{F60B487E-D58A-40D1-BA9D-23ECE74FB6C6}"/>
          </ac:spMkLst>
        </pc:spChg>
        <pc:spChg chg="add mod ord">
          <ac:chgData name="" userId="4df855aef7cffa4d" providerId="LiveId" clId="{7FD87FE8-02D5-41E8-84AF-7B40CEAE02E9}" dt="2024-04-02T01:47:43.793" v="891" actId="1076"/>
          <ac:spMkLst>
            <pc:docMk/>
            <pc:sldMk cId="3897203551" sldId="547"/>
            <ac:spMk id="18" creationId="{9D2F3525-2FCD-4D4F-ABEF-2CA7B05C3ACA}"/>
          </ac:spMkLst>
        </pc:spChg>
        <pc:spChg chg="add mod">
          <ac:chgData name="" userId="4df855aef7cffa4d" providerId="LiveId" clId="{7FD87FE8-02D5-41E8-84AF-7B40CEAE02E9}" dt="2024-04-02T01:48:00.696" v="895" actId="1076"/>
          <ac:spMkLst>
            <pc:docMk/>
            <pc:sldMk cId="3897203551" sldId="547"/>
            <ac:spMk id="19" creationId="{6B4C2191-6A09-4550-91EF-8417EAA2537E}"/>
          </ac:spMkLst>
        </pc:spChg>
        <pc:spChg chg="add mod">
          <ac:chgData name="" userId="4df855aef7cffa4d" providerId="LiveId" clId="{7FD87FE8-02D5-41E8-84AF-7B40CEAE02E9}" dt="2024-04-02T01:48:50.876" v="955" actId="1076"/>
          <ac:spMkLst>
            <pc:docMk/>
            <pc:sldMk cId="3897203551" sldId="547"/>
            <ac:spMk id="20" creationId="{250BBCC8-D843-4A48-BE0B-EEFD2AEBA45B}"/>
          </ac:spMkLst>
        </pc:spChg>
        <pc:picChg chg="mod">
          <ac:chgData name="" userId="4df855aef7cffa4d" providerId="LiveId" clId="{7FD87FE8-02D5-41E8-84AF-7B40CEAE02E9}" dt="2024-04-02T01:45:21.870" v="836" actId="1076"/>
          <ac:picMkLst>
            <pc:docMk/>
            <pc:sldMk cId="3897203551" sldId="547"/>
            <ac:picMk id="7" creationId="{1EC3D78C-D5A7-6DB1-886D-AF7321197918}"/>
          </ac:picMkLst>
        </pc:picChg>
        <pc:picChg chg="mod">
          <ac:chgData name="" userId="4df855aef7cffa4d" providerId="LiveId" clId="{7FD87FE8-02D5-41E8-84AF-7B40CEAE02E9}" dt="2024-04-02T01:47:43.793" v="891" actId="1076"/>
          <ac:picMkLst>
            <pc:docMk/>
            <pc:sldMk cId="3897203551" sldId="547"/>
            <ac:picMk id="16" creationId="{896D3E17-D001-68B3-438A-B121EAFBB7EE}"/>
          </ac:picMkLst>
        </pc:picChg>
        <pc:picChg chg="add mod">
          <ac:chgData name="" userId="4df855aef7cffa4d" providerId="LiveId" clId="{7FD87FE8-02D5-41E8-84AF-7B40CEAE02E9}" dt="2024-04-02T01:48:54.030" v="956" actId="1076"/>
          <ac:picMkLst>
            <pc:docMk/>
            <pc:sldMk cId="3897203551" sldId="547"/>
            <ac:picMk id="21" creationId="{4677C59C-2E37-4414-9C62-528DC5386F02}"/>
          </ac:picMkLst>
        </pc:picChg>
      </pc:sldChg>
      <pc:sldChg chg="addSp delSp modSp add ord">
        <pc:chgData name="" userId="4df855aef7cffa4d" providerId="LiveId" clId="{7FD87FE8-02D5-41E8-84AF-7B40CEAE02E9}" dt="2024-04-02T14:54:49.714" v="2222" actId="1076"/>
        <pc:sldMkLst>
          <pc:docMk/>
          <pc:sldMk cId="2884153095" sldId="548"/>
        </pc:sldMkLst>
        <pc:spChg chg="del">
          <ac:chgData name="" userId="4df855aef7cffa4d" providerId="LiveId" clId="{7FD87FE8-02D5-41E8-84AF-7B40CEAE02E9}" dt="2024-04-02T01:52:02.313" v="1017" actId="478"/>
          <ac:spMkLst>
            <pc:docMk/>
            <pc:sldMk cId="2884153095" sldId="548"/>
            <ac:spMk id="2" creationId="{ECB58611-7E99-2C09-4994-9767E39975A4}"/>
          </ac:spMkLst>
        </pc:spChg>
        <pc:spChg chg="add mod">
          <ac:chgData name="" userId="4df855aef7cffa4d" providerId="LiveId" clId="{7FD87FE8-02D5-41E8-84AF-7B40CEAE02E9}" dt="2024-04-02T14:53:02.402" v="2205" actId="1076"/>
          <ac:spMkLst>
            <pc:docMk/>
            <pc:sldMk cId="2884153095" sldId="548"/>
            <ac:spMk id="2" creationId="{F5850E75-7628-4A53-BCA3-8837C239BC07}"/>
          </ac:spMkLst>
        </pc:spChg>
        <pc:spChg chg="del">
          <ac:chgData name="" userId="4df855aef7cffa4d" providerId="LiveId" clId="{7FD87FE8-02D5-41E8-84AF-7B40CEAE02E9}" dt="2024-04-02T01:52:02.313" v="1017" actId="478"/>
          <ac:spMkLst>
            <pc:docMk/>
            <pc:sldMk cId="2884153095" sldId="548"/>
            <ac:spMk id="3" creationId="{AD2D3797-2001-B0C2-6FA3-4F83BCFEB13F}"/>
          </ac:spMkLst>
        </pc:spChg>
        <pc:spChg chg="del">
          <ac:chgData name="" userId="4df855aef7cffa4d" providerId="LiveId" clId="{7FD87FE8-02D5-41E8-84AF-7B40CEAE02E9}" dt="2024-04-02T01:52:02.313" v="1017" actId="478"/>
          <ac:spMkLst>
            <pc:docMk/>
            <pc:sldMk cId="2884153095" sldId="548"/>
            <ac:spMk id="4" creationId="{190E3C6A-2699-3DE6-9212-A6753954C878}"/>
          </ac:spMkLst>
        </pc:spChg>
        <pc:spChg chg="del">
          <ac:chgData name="" userId="4df855aef7cffa4d" providerId="LiveId" clId="{7FD87FE8-02D5-41E8-84AF-7B40CEAE02E9}" dt="2024-04-02T01:52:02.313" v="1017" actId="478"/>
          <ac:spMkLst>
            <pc:docMk/>
            <pc:sldMk cId="2884153095" sldId="548"/>
            <ac:spMk id="5" creationId="{C6B169F6-E505-21CE-AA36-4C2EFC9F726D}"/>
          </ac:spMkLst>
        </pc:spChg>
        <pc:spChg chg="mod">
          <ac:chgData name="" userId="4df855aef7cffa4d" providerId="LiveId" clId="{7FD87FE8-02D5-41E8-84AF-7B40CEAE02E9}" dt="2024-04-02T14:47:16.612" v="1751" actId="1076"/>
          <ac:spMkLst>
            <pc:docMk/>
            <pc:sldMk cId="2884153095" sldId="548"/>
            <ac:spMk id="6" creationId="{8C2FB9FA-BF58-B715-82BC-20A17E4774EF}"/>
          </ac:spMkLst>
        </pc:spChg>
        <pc:spChg chg="mod">
          <ac:chgData name="" userId="4df855aef7cffa4d" providerId="LiveId" clId="{7FD87FE8-02D5-41E8-84AF-7B40CEAE02E9}" dt="2024-04-02T14:47:16.612" v="1751" actId="1076"/>
          <ac:spMkLst>
            <pc:docMk/>
            <pc:sldMk cId="2884153095" sldId="548"/>
            <ac:spMk id="9" creationId="{7E45EBE5-F0C4-ACBE-8777-CB9EAD0FEEFC}"/>
          </ac:spMkLst>
        </pc:spChg>
        <pc:spChg chg="del mod">
          <ac:chgData name="" userId="4df855aef7cffa4d" providerId="LiveId" clId="{7FD87FE8-02D5-41E8-84AF-7B40CEAE02E9}" dt="2024-04-02T14:47:57.151" v="1763" actId="478"/>
          <ac:spMkLst>
            <pc:docMk/>
            <pc:sldMk cId="2884153095" sldId="548"/>
            <ac:spMk id="11" creationId="{7F0A429F-FAED-C47A-5CA6-9B7C4649771D}"/>
          </ac:spMkLst>
        </pc:spChg>
        <pc:spChg chg="mod">
          <ac:chgData name="" userId="4df855aef7cffa4d" providerId="LiveId" clId="{7FD87FE8-02D5-41E8-84AF-7B40CEAE02E9}" dt="2024-04-02T14:52:54.042" v="2204" actId="14100"/>
          <ac:spMkLst>
            <pc:docMk/>
            <pc:sldMk cId="2884153095" sldId="548"/>
            <ac:spMk id="12" creationId="{52305B61-448B-1828-5984-F2B3A2E05AF4}"/>
          </ac:spMkLst>
        </pc:spChg>
        <pc:spChg chg="del mod">
          <ac:chgData name="" userId="4df855aef7cffa4d" providerId="LiveId" clId="{7FD87FE8-02D5-41E8-84AF-7B40CEAE02E9}" dt="2024-04-02T14:47:54.692" v="1762" actId="478"/>
          <ac:spMkLst>
            <pc:docMk/>
            <pc:sldMk cId="2884153095" sldId="548"/>
            <ac:spMk id="13" creationId="{D19560B1-3857-8775-42E8-8D9696A3CFB3}"/>
          </ac:spMkLst>
        </pc:spChg>
        <pc:spChg chg="del mod">
          <ac:chgData name="" userId="4df855aef7cffa4d" providerId="LiveId" clId="{7FD87FE8-02D5-41E8-84AF-7B40CEAE02E9}" dt="2024-04-02T14:47:54.692" v="1762" actId="478"/>
          <ac:spMkLst>
            <pc:docMk/>
            <pc:sldMk cId="2884153095" sldId="548"/>
            <ac:spMk id="15" creationId="{C2912485-DDDA-93D9-F98C-358D50846BF3}"/>
          </ac:spMkLst>
        </pc:spChg>
        <pc:spChg chg="mod">
          <ac:chgData name="" userId="4df855aef7cffa4d" providerId="LiveId" clId="{7FD87FE8-02D5-41E8-84AF-7B40CEAE02E9}" dt="2024-04-02T14:47:42.682" v="1761" actId="1076"/>
          <ac:spMkLst>
            <pc:docMk/>
            <pc:sldMk cId="2884153095" sldId="548"/>
            <ac:spMk id="16" creationId="{B8C95B18-9DFE-86BA-D12E-3DF7ADB75B8F}"/>
          </ac:spMkLst>
        </pc:spChg>
        <pc:spChg chg="add">
          <ac:chgData name="" userId="4df855aef7cffa4d" providerId="LiveId" clId="{7FD87FE8-02D5-41E8-84AF-7B40CEAE02E9}" dt="2024-04-02T01:52:06.035" v="1018"/>
          <ac:spMkLst>
            <pc:docMk/>
            <pc:sldMk cId="2884153095" sldId="548"/>
            <ac:spMk id="17" creationId="{EDC79E98-2AC6-459A-8FAE-BA5296FA6F90}"/>
          </ac:spMkLst>
        </pc:spChg>
        <pc:spChg chg="add mod">
          <ac:chgData name="" userId="4df855aef7cffa4d" providerId="LiveId" clId="{7FD87FE8-02D5-41E8-84AF-7B40CEAE02E9}" dt="2024-04-02T14:53:02.402" v="2205" actId="1076"/>
          <ac:spMkLst>
            <pc:docMk/>
            <pc:sldMk cId="2884153095" sldId="548"/>
            <ac:spMk id="18" creationId="{7CBC13D0-EF7F-44CB-AC30-1D83FC978244}"/>
          </ac:spMkLst>
        </pc:spChg>
        <pc:spChg chg="add mod">
          <ac:chgData name="" userId="4df855aef7cffa4d" providerId="LiveId" clId="{7FD87FE8-02D5-41E8-84AF-7B40CEAE02E9}" dt="2024-04-02T14:53:02.402" v="2205" actId="1076"/>
          <ac:spMkLst>
            <pc:docMk/>
            <pc:sldMk cId="2884153095" sldId="548"/>
            <ac:spMk id="19" creationId="{DCB46E98-E9DB-45E2-9F4F-0C6EE8E90FA4}"/>
          </ac:spMkLst>
        </pc:spChg>
        <pc:spChg chg="add mod">
          <ac:chgData name="" userId="4df855aef7cffa4d" providerId="LiveId" clId="{7FD87FE8-02D5-41E8-84AF-7B40CEAE02E9}" dt="2024-04-02T14:53:02.402" v="2205" actId="1076"/>
          <ac:spMkLst>
            <pc:docMk/>
            <pc:sldMk cId="2884153095" sldId="548"/>
            <ac:spMk id="20" creationId="{4BA2F084-F0FC-4E4F-832E-3F44F88F4A6A}"/>
          </ac:spMkLst>
        </pc:spChg>
        <pc:spChg chg="add mod">
          <ac:chgData name="" userId="4df855aef7cffa4d" providerId="LiveId" clId="{7FD87FE8-02D5-41E8-84AF-7B40CEAE02E9}" dt="2024-04-02T14:53:02.402" v="2205" actId="1076"/>
          <ac:spMkLst>
            <pc:docMk/>
            <pc:sldMk cId="2884153095" sldId="548"/>
            <ac:spMk id="21" creationId="{BE1BFBF1-9AEC-4EDF-9790-778F7C64AF55}"/>
          </ac:spMkLst>
        </pc:spChg>
        <pc:spChg chg="add mod">
          <ac:chgData name="" userId="4df855aef7cffa4d" providerId="LiveId" clId="{7FD87FE8-02D5-41E8-84AF-7B40CEAE02E9}" dt="2024-04-02T14:54:49.714" v="2222" actId="1076"/>
          <ac:spMkLst>
            <pc:docMk/>
            <pc:sldMk cId="2884153095" sldId="548"/>
            <ac:spMk id="24" creationId="{FDA8E9C8-284F-4B81-AAE2-BDCCE2E47A86}"/>
          </ac:spMkLst>
        </pc:spChg>
        <pc:picChg chg="mod">
          <ac:chgData name="" userId="4df855aef7cffa4d" providerId="LiveId" clId="{7FD87FE8-02D5-41E8-84AF-7B40CEAE02E9}" dt="2024-04-02T14:53:17.760" v="2212" actId="1076"/>
          <ac:picMkLst>
            <pc:docMk/>
            <pc:sldMk cId="2884153095" sldId="548"/>
            <ac:picMk id="8" creationId="{8339ACBE-CCE6-B66E-3017-F38A2E8C1D8E}"/>
          </ac:picMkLst>
        </pc:picChg>
        <pc:picChg chg="del mod">
          <ac:chgData name="" userId="4df855aef7cffa4d" providerId="LiveId" clId="{7FD87FE8-02D5-41E8-84AF-7B40CEAE02E9}" dt="2024-04-02T14:47:57.151" v="1763" actId="478"/>
          <ac:picMkLst>
            <pc:docMk/>
            <pc:sldMk cId="2884153095" sldId="548"/>
            <ac:picMk id="10" creationId="{BA26C9E5-4B16-C4A3-D77C-FD6D1A7FCC9A}"/>
          </ac:picMkLst>
        </pc:picChg>
        <pc:picChg chg="mod">
          <ac:chgData name="" userId="4df855aef7cffa4d" providerId="LiveId" clId="{7FD87FE8-02D5-41E8-84AF-7B40CEAE02E9}" dt="2024-04-02T14:53:22.286" v="2213" actId="1076"/>
          <ac:picMkLst>
            <pc:docMk/>
            <pc:sldMk cId="2884153095" sldId="548"/>
            <ac:picMk id="14" creationId="{E9F75B74-D228-1A52-C7EF-286E6871B080}"/>
          </ac:picMkLst>
        </pc:picChg>
        <pc:picChg chg="add mod">
          <ac:chgData name="" userId="4df855aef7cffa4d" providerId="LiveId" clId="{7FD87FE8-02D5-41E8-84AF-7B40CEAE02E9}" dt="2024-04-02T14:53:07.811" v="2208" actId="1076"/>
          <ac:picMkLst>
            <pc:docMk/>
            <pc:sldMk cId="2884153095" sldId="548"/>
            <ac:picMk id="22" creationId="{F8484554-C921-4771-873B-E670C0D29F71}"/>
          </ac:picMkLst>
        </pc:picChg>
        <pc:picChg chg="add mod">
          <ac:chgData name="" userId="4df855aef7cffa4d" providerId="LiveId" clId="{7FD87FE8-02D5-41E8-84AF-7B40CEAE02E9}" dt="2024-04-02T14:54:25.013" v="2219" actId="208"/>
          <ac:picMkLst>
            <pc:docMk/>
            <pc:sldMk cId="2884153095" sldId="548"/>
            <ac:picMk id="23" creationId="{0525BE1C-6225-49F0-9928-3D01F4A6E695}"/>
          </ac:picMkLst>
        </pc:picChg>
      </pc:sldChg>
      <pc:sldChg chg="addSp modSp">
        <pc:chgData name="" userId="4df855aef7cffa4d" providerId="LiveId" clId="{7FD87FE8-02D5-41E8-84AF-7B40CEAE02E9}" dt="2024-04-03T01:17:30.083" v="2797" actId="20577"/>
        <pc:sldMkLst>
          <pc:docMk/>
          <pc:sldMk cId="980143643" sldId="793"/>
        </pc:sldMkLst>
        <pc:spChg chg="add mod">
          <ac:chgData name="" userId="4df855aef7cffa4d" providerId="LiveId" clId="{7FD87FE8-02D5-41E8-84AF-7B40CEAE02E9}" dt="2024-04-03T01:11:38.554" v="2305" actId="14100"/>
          <ac:spMkLst>
            <pc:docMk/>
            <pc:sldMk cId="980143643" sldId="793"/>
            <ac:spMk id="6" creationId="{7CE00617-3DB8-4D7E-ADCD-4851D181BE90}"/>
          </ac:spMkLst>
        </pc:spChg>
        <pc:spChg chg="add mod">
          <ac:chgData name="" userId="4df855aef7cffa4d" providerId="LiveId" clId="{7FD87FE8-02D5-41E8-84AF-7B40CEAE02E9}" dt="2024-04-03T01:12:36.081" v="2382" actId="207"/>
          <ac:spMkLst>
            <pc:docMk/>
            <pc:sldMk cId="980143643" sldId="793"/>
            <ac:spMk id="7" creationId="{5A232507-ED2C-4640-89FB-AFDDF76A11F1}"/>
          </ac:spMkLst>
        </pc:spChg>
        <pc:spChg chg="add mod">
          <ac:chgData name="" userId="4df855aef7cffa4d" providerId="LiveId" clId="{7FD87FE8-02D5-41E8-84AF-7B40CEAE02E9}" dt="2024-04-03T01:13:32.173" v="2494" actId="20577"/>
          <ac:spMkLst>
            <pc:docMk/>
            <pc:sldMk cId="980143643" sldId="793"/>
            <ac:spMk id="8" creationId="{1B575CC3-5712-4C18-B361-8BB40D823FAA}"/>
          </ac:spMkLst>
        </pc:spChg>
        <pc:spChg chg="mod">
          <ac:chgData name="" userId="4df855aef7cffa4d" providerId="LiveId" clId="{7FD87FE8-02D5-41E8-84AF-7B40CEAE02E9}" dt="2024-04-03T01:11:28.967" v="2294" actId="207"/>
          <ac:spMkLst>
            <pc:docMk/>
            <pc:sldMk cId="980143643" sldId="793"/>
            <ac:spMk id="10" creationId="{E49A8126-7007-4B61-B1B1-7E44C98D495E}"/>
          </ac:spMkLst>
        </pc:spChg>
        <pc:spChg chg="add mod">
          <ac:chgData name="" userId="4df855aef7cffa4d" providerId="LiveId" clId="{7FD87FE8-02D5-41E8-84AF-7B40CEAE02E9}" dt="2024-04-03T01:13:46.175" v="2502" actId="14100"/>
          <ac:spMkLst>
            <pc:docMk/>
            <pc:sldMk cId="980143643" sldId="793"/>
            <ac:spMk id="11" creationId="{24B70612-D117-493D-990A-695B7A453EF0}"/>
          </ac:spMkLst>
        </pc:spChg>
        <pc:spChg chg="add mod">
          <ac:chgData name="" userId="4df855aef7cffa4d" providerId="LiveId" clId="{7FD87FE8-02D5-41E8-84AF-7B40CEAE02E9}" dt="2024-04-03T01:14:18.158" v="2581" actId="20577"/>
          <ac:spMkLst>
            <pc:docMk/>
            <pc:sldMk cId="980143643" sldId="793"/>
            <ac:spMk id="12" creationId="{2F605BC4-A0F9-4E5B-ACC3-089BE3DCBB01}"/>
          </ac:spMkLst>
        </pc:spChg>
        <pc:spChg chg="add mod">
          <ac:chgData name="" userId="4df855aef7cffa4d" providerId="LiveId" clId="{7FD87FE8-02D5-41E8-84AF-7B40CEAE02E9}" dt="2024-04-03T01:14:42.212" v="2660" actId="20577"/>
          <ac:spMkLst>
            <pc:docMk/>
            <pc:sldMk cId="980143643" sldId="793"/>
            <ac:spMk id="14" creationId="{2FC163E8-A38E-4572-A516-26ADCF22E2A3}"/>
          </ac:spMkLst>
        </pc:spChg>
        <pc:spChg chg="add mod">
          <ac:chgData name="" userId="4df855aef7cffa4d" providerId="LiveId" clId="{7FD87FE8-02D5-41E8-84AF-7B40CEAE02E9}" dt="2024-04-03T01:15:14.436" v="2681" actId="14100"/>
          <ac:spMkLst>
            <pc:docMk/>
            <pc:sldMk cId="980143643" sldId="793"/>
            <ac:spMk id="15" creationId="{BCF9D1CA-BDE8-49D7-9C48-225A62C206DE}"/>
          </ac:spMkLst>
        </pc:spChg>
        <pc:spChg chg="add mod">
          <ac:chgData name="" userId="4df855aef7cffa4d" providerId="LiveId" clId="{7FD87FE8-02D5-41E8-84AF-7B40CEAE02E9}" dt="2024-04-03T01:15:28.729" v="2703" actId="14100"/>
          <ac:spMkLst>
            <pc:docMk/>
            <pc:sldMk cId="980143643" sldId="793"/>
            <ac:spMk id="16" creationId="{184F1B69-E944-4EA2-A26B-1DB297E2CEFD}"/>
          </ac:spMkLst>
        </pc:spChg>
        <pc:spChg chg="add mod">
          <ac:chgData name="" userId="4df855aef7cffa4d" providerId="LiveId" clId="{7FD87FE8-02D5-41E8-84AF-7B40CEAE02E9}" dt="2024-04-03T01:17:30.083" v="2797" actId="20577"/>
          <ac:spMkLst>
            <pc:docMk/>
            <pc:sldMk cId="980143643" sldId="793"/>
            <ac:spMk id="17" creationId="{9C1BCEAA-B09C-4BAD-95A5-6EFC4BD2D5AD}"/>
          </ac:spMkLst>
        </pc:spChg>
      </pc:sldChg>
      <pc:sldChg chg="modSp add ord">
        <pc:chgData name="" userId="4df855aef7cffa4d" providerId="LiveId" clId="{7FD87FE8-02D5-41E8-84AF-7B40CEAE02E9}" dt="2024-04-02T01:12:15.284" v="4" actId="14100"/>
        <pc:sldMkLst>
          <pc:docMk/>
          <pc:sldMk cId="776945317" sldId="794"/>
        </pc:sldMkLst>
        <pc:spChg chg="mod">
          <ac:chgData name="" userId="4df855aef7cffa4d" providerId="LiveId" clId="{7FD87FE8-02D5-41E8-84AF-7B40CEAE02E9}" dt="2024-04-02T01:12:15.284" v="4" actId="14100"/>
          <ac:spMkLst>
            <pc:docMk/>
            <pc:sldMk cId="776945317" sldId="794"/>
            <ac:spMk id="21" creationId="{00000000-0000-0000-0000-000000000000}"/>
          </ac:spMkLst>
        </pc:spChg>
      </pc:sldChg>
      <pc:sldChg chg="modSp add ord">
        <pc:chgData name="" userId="4df855aef7cffa4d" providerId="LiveId" clId="{7FD87FE8-02D5-41E8-84AF-7B40CEAE02E9}" dt="2024-04-02T01:28:22.474" v="406" actId="1076"/>
        <pc:sldMkLst>
          <pc:docMk/>
          <pc:sldMk cId="3981423917" sldId="795"/>
        </pc:sldMkLst>
        <pc:spChg chg="mod">
          <ac:chgData name="" userId="4df855aef7cffa4d" providerId="LiveId" clId="{7FD87FE8-02D5-41E8-84AF-7B40CEAE02E9}" dt="2024-04-02T01:28:22.474" v="406" actId="1076"/>
          <ac:spMkLst>
            <pc:docMk/>
            <pc:sldMk cId="3981423917" sldId="795"/>
            <ac:spMk id="21" creationId="{00000000-0000-0000-0000-000000000000}"/>
          </ac:spMkLst>
        </pc:spChg>
        <pc:picChg chg="mod">
          <ac:chgData name="" userId="4df855aef7cffa4d" providerId="LiveId" clId="{7FD87FE8-02D5-41E8-84AF-7B40CEAE02E9}" dt="2024-04-02T01:28:17.523" v="405" actId="1076"/>
          <ac:picMkLst>
            <pc:docMk/>
            <pc:sldMk cId="3981423917" sldId="795"/>
            <ac:picMk id="19" creationId="{00000000-0000-0000-0000-000000000000}"/>
          </ac:picMkLst>
        </pc:picChg>
      </pc:sldChg>
      <pc:sldChg chg="modSp add ord">
        <pc:chgData name="" userId="4df855aef7cffa4d" providerId="LiveId" clId="{7FD87FE8-02D5-41E8-84AF-7B40CEAE02E9}" dt="2024-04-02T01:50:53.560" v="960"/>
        <pc:sldMkLst>
          <pc:docMk/>
          <pc:sldMk cId="3004062734" sldId="796"/>
        </pc:sldMkLst>
        <pc:spChg chg="mod">
          <ac:chgData name="" userId="4df855aef7cffa4d" providerId="LiveId" clId="{7FD87FE8-02D5-41E8-84AF-7B40CEAE02E9}" dt="2024-04-02T01:47:27.832" v="890" actId="14100"/>
          <ac:spMkLst>
            <pc:docMk/>
            <pc:sldMk cId="3004062734" sldId="796"/>
            <ac:spMk id="21" creationId="{00000000-0000-0000-0000-000000000000}"/>
          </ac:spMkLst>
        </pc:spChg>
      </pc:sldChg>
      <pc:sldChg chg="addSp add">
        <pc:chgData name="" userId="4df855aef7cffa4d" providerId="LiveId" clId="{7FD87FE8-02D5-41E8-84AF-7B40CEAE02E9}" dt="2024-04-02T14:31:31.076" v="1174"/>
        <pc:sldMkLst>
          <pc:docMk/>
          <pc:sldMk cId="1293706012" sldId="797"/>
        </pc:sldMkLst>
        <pc:picChg chg="add">
          <ac:chgData name="" userId="4df855aef7cffa4d" providerId="LiveId" clId="{7FD87FE8-02D5-41E8-84AF-7B40CEAE02E9}" dt="2024-04-02T14:31:31.076" v="1174"/>
          <ac:picMkLst>
            <pc:docMk/>
            <pc:sldMk cId="1293706012" sldId="797"/>
            <ac:picMk id="2" creationId="{5ADC9E86-D696-4ECB-A9E1-0D80B8464786}"/>
          </ac:picMkLst>
        </pc:picChg>
      </pc:sldChg>
      <pc:sldChg chg="addSp delSp modSp add">
        <pc:chgData name="" userId="4df855aef7cffa4d" providerId="LiveId" clId="{7FD87FE8-02D5-41E8-84AF-7B40CEAE02E9}" dt="2024-04-02T14:42:06.556" v="1609" actId="947"/>
        <pc:sldMkLst>
          <pc:docMk/>
          <pc:sldMk cId="2946828410" sldId="798"/>
        </pc:sldMkLst>
        <pc:spChg chg="add mod">
          <ac:chgData name="" userId="4df855aef7cffa4d" providerId="LiveId" clId="{7FD87FE8-02D5-41E8-84AF-7B40CEAE02E9}" dt="2024-04-02T14:35:06.207" v="1177" actId="1076"/>
          <ac:spMkLst>
            <pc:docMk/>
            <pc:sldMk cId="2946828410" sldId="798"/>
            <ac:spMk id="2" creationId="{BBDA3946-5435-463A-9680-11DCD9E4E0ED}"/>
          </ac:spMkLst>
        </pc:spChg>
        <pc:spChg chg="add del mod">
          <ac:chgData name="" userId="4df855aef7cffa4d" providerId="LiveId" clId="{7FD87FE8-02D5-41E8-84AF-7B40CEAE02E9}" dt="2024-04-02T14:35:10.779" v="1179" actId="478"/>
          <ac:spMkLst>
            <pc:docMk/>
            <pc:sldMk cId="2946828410" sldId="798"/>
            <ac:spMk id="4" creationId="{207486EE-E528-4556-9687-076F9D8DF4A6}"/>
          </ac:spMkLst>
        </pc:spChg>
        <pc:spChg chg="add mod">
          <ac:chgData name="" userId="4df855aef7cffa4d" providerId="LiveId" clId="{7FD87FE8-02D5-41E8-84AF-7B40CEAE02E9}" dt="2024-04-02T14:35:06.207" v="1177" actId="1076"/>
          <ac:spMkLst>
            <pc:docMk/>
            <pc:sldMk cId="2946828410" sldId="798"/>
            <ac:spMk id="5" creationId="{6D8947C4-8EBD-4F93-8451-006A43095932}"/>
          </ac:spMkLst>
        </pc:spChg>
        <pc:spChg chg="add mod">
          <ac:chgData name="" userId="4df855aef7cffa4d" providerId="LiveId" clId="{7FD87FE8-02D5-41E8-84AF-7B40CEAE02E9}" dt="2024-04-02T14:35:06.207" v="1177" actId="1076"/>
          <ac:spMkLst>
            <pc:docMk/>
            <pc:sldMk cId="2946828410" sldId="798"/>
            <ac:spMk id="7" creationId="{B2E360E7-DE7C-48D6-9DEE-BFE74141CBE1}"/>
          </ac:spMkLst>
        </pc:spChg>
        <pc:spChg chg="add mod">
          <ac:chgData name="" userId="4df855aef7cffa4d" providerId="LiveId" clId="{7FD87FE8-02D5-41E8-84AF-7B40CEAE02E9}" dt="2024-04-02T14:35:06.207" v="1177" actId="1076"/>
          <ac:spMkLst>
            <pc:docMk/>
            <pc:sldMk cId="2946828410" sldId="798"/>
            <ac:spMk id="8" creationId="{BABAA699-C807-41FB-9E04-A27BC0E7A87A}"/>
          </ac:spMkLst>
        </pc:spChg>
        <pc:spChg chg="add mod">
          <ac:chgData name="" userId="4df855aef7cffa4d" providerId="LiveId" clId="{7FD87FE8-02D5-41E8-84AF-7B40CEAE02E9}" dt="2024-04-02T14:35:06.207" v="1177" actId="1076"/>
          <ac:spMkLst>
            <pc:docMk/>
            <pc:sldMk cId="2946828410" sldId="798"/>
            <ac:spMk id="9" creationId="{0D1CCAB7-F46D-4985-AA36-46A4325CA653}"/>
          </ac:spMkLst>
        </pc:spChg>
        <pc:spChg chg="add mod">
          <ac:chgData name="" userId="4df855aef7cffa4d" providerId="LiveId" clId="{7FD87FE8-02D5-41E8-84AF-7B40CEAE02E9}" dt="2024-04-02T14:35:06.207" v="1177" actId="1076"/>
          <ac:spMkLst>
            <pc:docMk/>
            <pc:sldMk cId="2946828410" sldId="798"/>
            <ac:spMk id="11" creationId="{480786EB-DFA3-4D30-91B9-039B4CFD41E5}"/>
          </ac:spMkLst>
        </pc:spChg>
        <pc:spChg chg="add mod">
          <ac:chgData name="" userId="4df855aef7cffa4d" providerId="LiveId" clId="{7FD87FE8-02D5-41E8-84AF-7B40CEAE02E9}" dt="2024-04-02T14:35:06.207" v="1177" actId="1076"/>
          <ac:spMkLst>
            <pc:docMk/>
            <pc:sldMk cId="2946828410" sldId="798"/>
            <ac:spMk id="12" creationId="{3BDFF801-E2AD-4021-B2E5-A4A823955D06}"/>
          </ac:spMkLst>
        </pc:spChg>
        <pc:spChg chg="add mod">
          <ac:chgData name="" userId="4df855aef7cffa4d" providerId="LiveId" clId="{7FD87FE8-02D5-41E8-84AF-7B40CEAE02E9}" dt="2024-04-02T14:35:06.207" v="1177" actId="1076"/>
          <ac:spMkLst>
            <pc:docMk/>
            <pc:sldMk cId="2946828410" sldId="798"/>
            <ac:spMk id="13" creationId="{B32452C4-A1A2-474A-942C-5754D5E579E1}"/>
          </ac:spMkLst>
        </pc:spChg>
        <pc:spChg chg="add mod">
          <ac:chgData name="" userId="4df855aef7cffa4d" providerId="LiveId" clId="{7FD87FE8-02D5-41E8-84AF-7B40CEAE02E9}" dt="2024-04-02T14:35:35.209" v="1191" actId="1076"/>
          <ac:spMkLst>
            <pc:docMk/>
            <pc:sldMk cId="2946828410" sldId="798"/>
            <ac:spMk id="14" creationId="{040CC629-FB67-4F80-B249-479D4847F48E}"/>
          </ac:spMkLst>
        </pc:spChg>
        <pc:spChg chg="add">
          <ac:chgData name="" userId="4df855aef7cffa4d" providerId="LiveId" clId="{7FD87FE8-02D5-41E8-84AF-7B40CEAE02E9}" dt="2024-04-02T14:35:15.708" v="1180"/>
          <ac:spMkLst>
            <pc:docMk/>
            <pc:sldMk cId="2946828410" sldId="798"/>
            <ac:spMk id="15" creationId="{66B84271-A355-4EB3-B4A8-01CAD901A932}"/>
          </ac:spMkLst>
        </pc:spChg>
        <pc:spChg chg="add mod">
          <ac:chgData name="" userId="4df855aef7cffa4d" providerId="LiveId" clId="{7FD87FE8-02D5-41E8-84AF-7B40CEAE02E9}" dt="2024-04-02T14:40:37.185" v="1494" actId="14100"/>
          <ac:spMkLst>
            <pc:docMk/>
            <pc:sldMk cId="2946828410" sldId="798"/>
            <ac:spMk id="16" creationId="{22BDD8C6-C626-48DA-9B9C-66998C575583}"/>
          </ac:spMkLst>
        </pc:spChg>
        <pc:spChg chg="add mod">
          <ac:chgData name="" userId="4df855aef7cffa4d" providerId="LiveId" clId="{7FD87FE8-02D5-41E8-84AF-7B40CEAE02E9}" dt="2024-04-02T14:42:06.556" v="1609" actId="947"/>
          <ac:spMkLst>
            <pc:docMk/>
            <pc:sldMk cId="2946828410" sldId="798"/>
            <ac:spMk id="19" creationId="{77DE0CBF-C31D-4C49-AC0F-33CAE1492DB9}"/>
          </ac:spMkLst>
        </pc:spChg>
        <pc:picChg chg="add mod">
          <ac:chgData name="" userId="4df855aef7cffa4d" providerId="LiveId" clId="{7FD87FE8-02D5-41E8-84AF-7B40CEAE02E9}" dt="2024-04-02T14:35:06.207" v="1177" actId="1076"/>
          <ac:picMkLst>
            <pc:docMk/>
            <pc:sldMk cId="2946828410" sldId="798"/>
            <ac:picMk id="3" creationId="{92664D1D-B08F-4B93-AC46-582B2C8F8B3C}"/>
          </ac:picMkLst>
        </pc:picChg>
        <pc:picChg chg="add mod">
          <ac:chgData name="" userId="4df855aef7cffa4d" providerId="LiveId" clId="{7FD87FE8-02D5-41E8-84AF-7B40CEAE02E9}" dt="2024-04-02T14:35:06.207" v="1177" actId="1076"/>
          <ac:picMkLst>
            <pc:docMk/>
            <pc:sldMk cId="2946828410" sldId="798"/>
            <ac:picMk id="6" creationId="{B2AEAD79-C985-44CE-BC93-D75ECB209E09}"/>
          </ac:picMkLst>
        </pc:picChg>
        <pc:picChg chg="add mod">
          <ac:chgData name="" userId="4df855aef7cffa4d" providerId="LiveId" clId="{7FD87FE8-02D5-41E8-84AF-7B40CEAE02E9}" dt="2024-04-02T14:35:06.207" v="1177" actId="1076"/>
          <ac:picMkLst>
            <pc:docMk/>
            <pc:sldMk cId="2946828410" sldId="798"/>
            <ac:picMk id="10" creationId="{70417C64-9FFE-4A02-A2A7-E9582885485A}"/>
          </ac:picMkLst>
        </pc:picChg>
        <pc:picChg chg="add mod">
          <ac:chgData name="" userId="4df855aef7cffa4d" providerId="LiveId" clId="{7FD87FE8-02D5-41E8-84AF-7B40CEAE02E9}" dt="2024-04-02T14:40:39.312" v="1495" actId="1076"/>
          <ac:picMkLst>
            <pc:docMk/>
            <pc:sldMk cId="2946828410" sldId="798"/>
            <ac:picMk id="17" creationId="{6307B6B2-8AC8-4C53-8D3D-AE58E3DF2E80}"/>
          </ac:picMkLst>
        </pc:picChg>
        <pc:picChg chg="add mod">
          <ac:chgData name="" userId="4df855aef7cffa4d" providerId="LiveId" clId="{7FD87FE8-02D5-41E8-84AF-7B40CEAE02E9}" dt="2024-04-02T14:40:33.386" v="1493" actId="1076"/>
          <ac:picMkLst>
            <pc:docMk/>
            <pc:sldMk cId="2946828410" sldId="798"/>
            <ac:picMk id="18" creationId="{34B0A1E9-4A52-4711-87E7-6FF191C12DBA}"/>
          </ac:picMkLst>
        </pc:picChg>
      </pc:sldChg>
      <pc:sldChg chg="addSp modSp add">
        <pc:chgData name="" userId="4df855aef7cffa4d" providerId="LiveId" clId="{7FD87FE8-02D5-41E8-84AF-7B40CEAE02E9}" dt="2024-04-02T14:46:20.868" v="1735" actId="1076"/>
        <pc:sldMkLst>
          <pc:docMk/>
          <pc:sldMk cId="339126641" sldId="799"/>
        </pc:sldMkLst>
        <pc:spChg chg="add mod">
          <ac:chgData name="" userId="4df855aef7cffa4d" providerId="LiveId" clId="{7FD87FE8-02D5-41E8-84AF-7B40CEAE02E9}" dt="2024-04-02T14:46:16.939" v="1733" actId="1076"/>
          <ac:spMkLst>
            <pc:docMk/>
            <pc:sldMk cId="339126641" sldId="799"/>
            <ac:spMk id="3" creationId="{B3D5808F-8187-4F0B-AA30-6E26A866DB40}"/>
          </ac:spMkLst>
        </pc:spChg>
        <pc:spChg chg="add mod">
          <ac:chgData name="" userId="4df855aef7cffa4d" providerId="LiveId" clId="{7FD87FE8-02D5-41E8-84AF-7B40CEAE02E9}" dt="2024-04-02T14:46:20.868" v="1735" actId="1076"/>
          <ac:spMkLst>
            <pc:docMk/>
            <pc:sldMk cId="339126641" sldId="799"/>
            <ac:spMk id="4" creationId="{150AADD3-A0A5-4EAD-8961-510A934F9BC5}"/>
          </ac:spMkLst>
        </pc:spChg>
        <pc:spChg chg="add mod">
          <ac:chgData name="" userId="4df855aef7cffa4d" providerId="LiveId" clId="{7FD87FE8-02D5-41E8-84AF-7B40CEAE02E9}" dt="2024-04-02T14:45:55.271" v="1717" actId="1076"/>
          <ac:spMkLst>
            <pc:docMk/>
            <pc:sldMk cId="339126641" sldId="799"/>
            <ac:spMk id="5" creationId="{10B043EF-D61E-425A-8DA2-56E4694C0EA0}"/>
          </ac:spMkLst>
        </pc:spChg>
        <pc:picChg chg="add mod">
          <ac:chgData name="" userId="4df855aef7cffa4d" providerId="LiveId" clId="{7FD87FE8-02D5-41E8-84AF-7B40CEAE02E9}" dt="2024-04-02T14:46:16.939" v="1733" actId="1076"/>
          <ac:picMkLst>
            <pc:docMk/>
            <pc:sldMk cId="339126641" sldId="799"/>
            <ac:picMk id="2" creationId="{F0099C44-CFAB-456A-83CA-2034C7E42DAE}"/>
          </ac:picMkLst>
        </pc:picChg>
      </pc:sldChg>
    </pc:docChg>
  </pc:docChgLst>
  <pc:docChgLst>
    <pc:chgData name="康一郎 桑田" userId="4df855aef7cffa4d" providerId="LiveId" clId="{B633DF50-F395-CE43-A522-984637C017A1}"/>
    <pc:docChg chg="modSld">
      <pc:chgData name="康一郎 桑田" userId="4df855aef7cffa4d" providerId="LiveId" clId="{B633DF50-F395-CE43-A522-984637C017A1}" dt="2024-04-03T01:31:31.584" v="1" actId="1076"/>
      <pc:docMkLst>
        <pc:docMk/>
      </pc:docMkLst>
      <pc:sldChg chg="addSp modSp">
        <pc:chgData name="康一郎 桑田" userId="4df855aef7cffa4d" providerId="LiveId" clId="{B633DF50-F395-CE43-A522-984637C017A1}" dt="2024-04-03T01:31:31.584" v="1" actId="1076"/>
        <pc:sldMkLst>
          <pc:docMk/>
          <pc:sldMk cId="1293706012" sldId="797"/>
        </pc:sldMkLst>
        <pc:spChg chg="add mod">
          <ac:chgData name="康一郎 桑田" userId="4df855aef7cffa4d" providerId="LiveId" clId="{B633DF50-F395-CE43-A522-984637C017A1}" dt="2024-04-03T01:31:31.584" v="1" actId="1076"/>
          <ac:spMkLst>
            <pc:docMk/>
            <pc:sldMk cId="1293706012" sldId="797"/>
            <ac:spMk id="5" creationId="{83395198-E068-1662-5523-12061473ABB3}"/>
          </ac:spMkLst>
        </pc:spChg>
      </pc:sldChg>
    </pc:docChg>
  </pc:docChgLst>
  <pc:docChgLst>
    <pc:chgData userId="4df855aef7cffa4d" providerId="LiveId" clId="{A0CE9FC1-FC50-47F5-BD69-3F698A1E0C4D}"/>
    <pc:docChg chg="undo custSel addSld delSld modSld">
      <pc:chgData name="" userId="4df855aef7cffa4d" providerId="LiveId" clId="{A0CE9FC1-FC50-47F5-BD69-3F698A1E0C4D}" dt="2024-03-31T13:05:54.531" v="275" actId="207"/>
      <pc:docMkLst>
        <pc:docMk/>
      </pc:docMkLst>
      <pc:sldChg chg="modSp">
        <pc:chgData name="" userId="4df855aef7cffa4d" providerId="LiveId" clId="{A0CE9FC1-FC50-47F5-BD69-3F698A1E0C4D}" dt="2024-03-31T12:55:30.174" v="13" actId="14100"/>
        <pc:sldMkLst>
          <pc:docMk/>
          <pc:sldMk cId="4265719644" sldId="511"/>
        </pc:sldMkLst>
        <pc:spChg chg="mod">
          <ac:chgData name="" userId="4df855aef7cffa4d" providerId="LiveId" clId="{A0CE9FC1-FC50-47F5-BD69-3F698A1E0C4D}" dt="2024-03-31T12:55:30.174" v="13" actId="14100"/>
          <ac:spMkLst>
            <pc:docMk/>
            <pc:sldMk cId="4265719644" sldId="511"/>
            <ac:spMk id="3" creationId="{1140DEB7-E073-426C-BB8E-70D4CB672700}"/>
          </ac:spMkLst>
        </pc:spChg>
      </pc:sldChg>
      <pc:sldChg chg="modSp">
        <pc:chgData name="" userId="4df855aef7cffa4d" providerId="LiveId" clId="{A0CE9FC1-FC50-47F5-BD69-3F698A1E0C4D}" dt="2024-03-31T12:55:15.689" v="12" actId="1076"/>
        <pc:sldMkLst>
          <pc:docMk/>
          <pc:sldMk cId="849079194" sldId="519"/>
        </pc:sldMkLst>
        <pc:spChg chg="mod">
          <ac:chgData name="" userId="4df855aef7cffa4d" providerId="LiveId" clId="{A0CE9FC1-FC50-47F5-BD69-3F698A1E0C4D}" dt="2024-03-31T12:54:40.739" v="2" actId="121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A0CE9FC1-FC50-47F5-BD69-3F698A1E0C4D}" dt="2024-03-31T12:55:15.689" v="12" actId="1076"/>
          <ac:spMkLst>
            <pc:docMk/>
            <pc:sldMk cId="849079194" sldId="519"/>
            <ac:spMk id="6" creationId="{E1CB64D1-48BC-4AED-A444-CDAF33717AEA}"/>
          </ac:spMkLst>
        </pc:spChg>
      </pc:sldChg>
      <pc:sldChg chg="addSp delSp modSp add modAnim">
        <pc:chgData name="" userId="4df855aef7cffa4d" providerId="LiveId" clId="{A0CE9FC1-FC50-47F5-BD69-3F698A1E0C4D}" dt="2024-03-31T12:59:04.435" v="121"/>
        <pc:sldMkLst>
          <pc:docMk/>
          <pc:sldMk cId="685662355" sldId="530"/>
        </pc:sldMkLst>
        <pc:spChg chg="del">
          <ac:chgData name="" userId="4df855aef7cffa4d" providerId="LiveId" clId="{A0CE9FC1-FC50-47F5-BD69-3F698A1E0C4D}" dt="2024-03-31T12:56:59.388" v="38" actId="478"/>
          <ac:spMkLst>
            <pc:docMk/>
            <pc:sldMk cId="685662355" sldId="530"/>
            <ac:spMk id="2" creationId="{0AA93DF0-BBFE-47DC-85C4-4A9D8B435BCF}"/>
          </ac:spMkLst>
        </pc:spChg>
        <pc:spChg chg="del">
          <ac:chgData name="" userId="4df855aef7cffa4d" providerId="LiveId" clId="{A0CE9FC1-FC50-47F5-BD69-3F698A1E0C4D}" dt="2024-03-31T12:56:59.388" v="38" actId="478"/>
          <ac:spMkLst>
            <pc:docMk/>
            <pc:sldMk cId="685662355" sldId="530"/>
            <ac:spMk id="3" creationId="{00000000-0000-0000-0000-000000000000}"/>
          </ac:spMkLst>
        </pc:spChg>
        <pc:spChg chg="mod">
          <ac:chgData name="" userId="4df855aef7cffa4d" providerId="LiveId" clId="{A0CE9FC1-FC50-47F5-BD69-3F698A1E0C4D}" dt="2024-03-31T12:57:05.128" v="39" actId="1076"/>
          <ac:spMkLst>
            <pc:docMk/>
            <pc:sldMk cId="685662355" sldId="530"/>
            <ac:spMk id="4" creationId="{00000000-0000-0000-0000-000000000000}"/>
          </ac:spMkLst>
        </pc:spChg>
        <pc:spChg chg="mod">
          <ac:chgData name="" userId="4df855aef7cffa4d" providerId="LiveId" clId="{A0CE9FC1-FC50-47F5-BD69-3F698A1E0C4D}" dt="2024-03-31T12:57:32.020" v="89" actId="1076"/>
          <ac:spMkLst>
            <pc:docMk/>
            <pc:sldMk cId="685662355" sldId="530"/>
            <ac:spMk id="5" creationId="{00000000-0000-0000-0000-000000000000}"/>
          </ac:spMkLst>
        </pc:spChg>
        <pc:spChg chg="mod">
          <ac:chgData name="" userId="4df855aef7cffa4d" providerId="LiveId" clId="{A0CE9FC1-FC50-47F5-BD69-3F698A1E0C4D}" dt="2024-03-31T12:57:32.020" v="89" actId="1076"/>
          <ac:spMkLst>
            <pc:docMk/>
            <pc:sldMk cId="685662355" sldId="530"/>
            <ac:spMk id="6" creationId="{00000000-0000-0000-0000-000000000000}"/>
          </ac:spMkLst>
        </pc:spChg>
        <pc:spChg chg="mod">
          <ac:chgData name="" userId="4df855aef7cffa4d" providerId="LiveId" clId="{A0CE9FC1-FC50-47F5-BD69-3F698A1E0C4D}" dt="2024-03-31T12:57:32.020" v="89" actId="1076"/>
          <ac:spMkLst>
            <pc:docMk/>
            <pc:sldMk cId="685662355" sldId="530"/>
            <ac:spMk id="7" creationId="{00000000-0000-0000-0000-000000000000}"/>
          </ac:spMkLst>
        </pc:spChg>
        <pc:spChg chg="mod">
          <ac:chgData name="" userId="4df855aef7cffa4d" providerId="LiveId" clId="{A0CE9FC1-FC50-47F5-BD69-3F698A1E0C4D}" dt="2024-03-31T12:57:32.020" v="89" actId="1076"/>
          <ac:spMkLst>
            <pc:docMk/>
            <pc:sldMk cId="685662355" sldId="530"/>
            <ac:spMk id="8" creationId="{00000000-0000-0000-0000-000000000000}"/>
          </ac:spMkLst>
        </pc:spChg>
        <pc:spChg chg="mod">
          <ac:chgData name="" userId="4df855aef7cffa4d" providerId="LiveId" clId="{A0CE9FC1-FC50-47F5-BD69-3F698A1E0C4D}" dt="2024-03-31T12:57:32.020" v="89" actId="1076"/>
          <ac:spMkLst>
            <pc:docMk/>
            <pc:sldMk cId="685662355" sldId="530"/>
            <ac:spMk id="9" creationId="{00000000-0000-0000-0000-000000000000}"/>
          </ac:spMkLst>
        </pc:spChg>
        <pc:spChg chg="mod">
          <ac:chgData name="" userId="4df855aef7cffa4d" providerId="LiveId" clId="{A0CE9FC1-FC50-47F5-BD69-3F698A1E0C4D}" dt="2024-03-31T12:57:32.020" v="89" actId="1076"/>
          <ac:spMkLst>
            <pc:docMk/>
            <pc:sldMk cId="685662355" sldId="530"/>
            <ac:spMk id="10" creationId="{00000000-0000-0000-0000-000000000000}"/>
          </ac:spMkLst>
        </pc:spChg>
        <pc:spChg chg="mod">
          <ac:chgData name="" userId="4df855aef7cffa4d" providerId="LiveId" clId="{A0CE9FC1-FC50-47F5-BD69-3F698A1E0C4D}" dt="2024-03-31T12:57:32.020" v="89" actId="1076"/>
          <ac:spMkLst>
            <pc:docMk/>
            <pc:sldMk cId="685662355" sldId="530"/>
            <ac:spMk id="11" creationId="{00000000-0000-0000-0000-000000000000}"/>
          </ac:spMkLst>
        </pc:spChg>
        <pc:spChg chg="mod">
          <ac:chgData name="" userId="4df855aef7cffa4d" providerId="LiveId" clId="{A0CE9FC1-FC50-47F5-BD69-3F698A1E0C4D}" dt="2024-03-31T12:57:32.020" v="89" actId="1076"/>
          <ac:spMkLst>
            <pc:docMk/>
            <pc:sldMk cId="685662355" sldId="530"/>
            <ac:spMk id="12" creationId="{00000000-0000-0000-0000-000000000000}"/>
          </ac:spMkLst>
        </pc:spChg>
        <pc:spChg chg="mod">
          <ac:chgData name="" userId="4df855aef7cffa4d" providerId="LiveId" clId="{A0CE9FC1-FC50-47F5-BD69-3F698A1E0C4D}" dt="2024-03-31T12:58:55.517" v="120" actId="14100"/>
          <ac:spMkLst>
            <pc:docMk/>
            <pc:sldMk cId="685662355" sldId="530"/>
            <ac:spMk id="21" creationId="{00000000-0000-0000-0000-000000000000}"/>
          </ac:spMkLst>
        </pc:spChg>
        <pc:picChg chg="add mod">
          <ac:chgData name="" userId="4df855aef7cffa4d" providerId="LiveId" clId="{A0CE9FC1-FC50-47F5-BD69-3F698A1E0C4D}" dt="2024-03-31T12:58:13.612" v="104" actId="1076"/>
          <ac:picMkLst>
            <pc:docMk/>
            <pc:sldMk cId="685662355" sldId="530"/>
            <ac:picMk id="13" creationId="{B1F82A81-CDA9-4847-8226-018E2460EF61}"/>
          </ac:picMkLst>
        </pc:picChg>
        <pc:picChg chg="mod">
          <ac:chgData name="" userId="4df855aef7cffa4d" providerId="LiveId" clId="{A0CE9FC1-FC50-47F5-BD69-3F698A1E0C4D}" dt="2024-03-31T12:57:40.796" v="92" actId="1076"/>
          <ac:picMkLst>
            <pc:docMk/>
            <pc:sldMk cId="685662355" sldId="530"/>
            <ac:picMk id="14" creationId="{00000000-0000-0000-0000-000000000000}"/>
          </ac:picMkLst>
        </pc:picChg>
        <pc:picChg chg="del mod">
          <ac:chgData name="" userId="4df855aef7cffa4d" providerId="LiveId" clId="{A0CE9FC1-FC50-47F5-BD69-3F698A1E0C4D}" dt="2024-03-31T12:57:58.805" v="93" actId="478"/>
          <ac:picMkLst>
            <pc:docMk/>
            <pc:sldMk cId="685662355" sldId="530"/>
            <ac:picMk id="15" creationId="{00000000-0000-0000-0000-000000000000}"/>
          </ac:picMkLst>
        </pc:picChg>
        <pc:picChg chg="mod">
          <ac:chgData name="" userId="4df855aef7cffa4d" providerId="LiveId" clId="{A0CE9FC1-FC50-47F5-BD69-3F698A1E0C4D}" dt="2024-03-31T12:58:14.882" v="105" actId="1076"/>
          <ac:picMkLst>
            <pc:docMk/>
            <pc:sldMk cId="685662355" sldId="530"/>
            <ac:picMk id="16" creationId="{00000000-0000-0000-0000-000000000000}"/>
          </ac:picMkLst>
        </pc:picChg>
        <pc:picChg chg="mod">
          <ac:chgData name="" userId="4df855aef7cffa4d" providerId="LiveId" clId="{A0CE9FC1-FC50-47F5-BD69-3F698A1E0C4D}" dt="2024-03-31T12:58:19.053" v="107" actId="1076"/>
          <ac:picMkLst>
            <pc:docMk/>
            <pc:sldMk cId="685662355" sldId="530"/>
            <ac:picMk id="17" creationId="{00000000-0000-0000-0000-000000000000}"/>
          </ac:picMkLst>
        </pc:picChg>
        <pc:picChg chg="mod">
          <ac:chgData name="" userId="4df855aef7cffa4d" providerId="LiveId" clId="{A0CE9FC1-FC50-47F5-BD69-3F698A1E0C4D}" dt="2024-03-31T12:58:24.276" v="109" actId="1076"/>
          <ac:picMkLst>
            <pc:docMk/>
            <pc:sldMk cId="685662355" sldId="530"/>
            <ac:picMk id="18" creationId="{00000000-0000-0000-0000-000000000000}"/>
          </ac:picMkLst>
        </pc:picChg>
        <pc:picChg chg="mod">
          <ac:chgData name="" userId="4df855aef7cffa4d" providerId="LiveId" clId="{A0CE9FC1-FC50-47F5-BD69-3F698A1E0C4D}" dt="2024-03-31T12:58:27.728" v="111" actId="1076"/>
          <ac:picMkLst>
            <pc:docMk/>
            <pc:sldMk cId="685662355" sldId="530"/>
            <ac:picMk id="19" creationId="{00000000-0000-0000-0000-000000000000}"/>
          </ac:picMkLst>
        </pc:picChg>
        <pc:picChg chg="mod">
          <ac:chgData name="" userId="4df855aef7cffa4d" providerId="LiveId" clId="{A0CE9FC1-FC50-47F5-BD69-3F698A1E0C4D}" dt="2024-03-31T12:58:35.056" v="115" actId="1076"/>
          <ac:picMkLst>
            <pc:docMk/>
            <pc:sldMk cId="685662355" sldId="530"/>
            <ac:picMk id="20" creationId="{00000000-0000-0000-0000-000000000000}"/>
          </ac:picMkLst>
        </pc:picChg>
      </pc:sldChg>
      <pc:sldChg chg="addSp delSp modSp add delAnim modAnim">
        <pc:chgData name="" userId="4df855aef7cffa4d" providerId="LiveId" clId="{A0CE9FC1-FC50-47F5-BD69-3F698A1E0C4D}" dt="2024-03-31T13:05:54.531" v="275" actId="207"/>
        <pc:sldMkLst>
          <pc:docMk/>
          <pc:sldMk cId="1418345848" sldId="531"/>
        </pc:sldMkLst>
        <pc:spChg chg="del">
          <ac:chgData name="" userId="4df855aef7cffa4d" providerId="LiveId" clId="{A0CE9FC1-FC50-47F5-BD69-3F698A1E0C4D}" dt="2024-03-31T13:00:32.578" v="123" actId="478"/>
          <ac:spMkLst>
            <pc:docMk/>
            <pc:sldMk cId="1418345848" sldId="531"/>
            <ac:spMk id="2" creationId="{0AA93DF0-BBFE-47DC-85C4-4A9D8B435BCF}"/>
          </ac:spMkLst>
        </pc:spChg>
        <pc:spChg chg="del">
          <ac:chgData name="" userId="4df855aef7cffa4d" providerId="LiveId" clId="{A0CE9FC1-FC50-47F5-BD69-3F698A1E0C4D}" dt="2024-03-31T13:00:32.578" v="123" actId="478"/>
          <ac:spMkLst>
            <pc:docMk/>
            <pc:sldMk cId="1418345848" sldId="531"/>
            <ac:spMk id="3" creationId="{00000000-0000-0000-0000-000000000000}"/>
          </ac:spMkLst>
        </pc:spChg>
        <pc:spChg chg="del">
          <ac:chgData name="" userId="4df855aef7cffa4d" providerId="LiveId" clId="{A0CE9FC1-FC50-47F5-BD69-3F698A1E0C4D}" dt="2024-03-31T13:00:32.578" v="123" actId="478"/>
          <ac:spMkLst>
            <pc:docMk/>
            <pc:sldMk cId="1418345848" sldId="531"/>
            <ac:spMk id="4" creationId="{00000000-0000-0000-0000-000000000000}"/>
          </ac:spMkLst>
        </pc:spChg>
        <pc:spChg chg="mod">
          <ac:chgData name="" userId="4df855aef7cffa4d" providerId="LiveId" clId="{A0CE9FC1-FC50-47F5-BD69-3F698A1E0C4D}" dt="2024-03-31T13:00:48.201" v="132" actId="1076"/>
          <ac:spMkLst>
            <pc:docMk/>
            <pc:sldMk cId="1418345848" sldId="531"/>
            <ac:spMk id="5" creationId="{00000000-0000-0000-0000-000000000000}"/>
          </ac:spMkLst>
        </pc:spChg>
        <pc:spChg chg="del mod">
          <ac:chgData name="" userId="4df855aef7cffa4d" providerId="LiveId" clId="{A0CE9FC1-FC50-47F5-BD69-3F698A1E0C4D}" dt="2024-03-31T13:01:05.546" v="138" actId="478"/>
          <ac:spMkLst>
            <pc:docMk/>
            <pc:sldMk cId="1418345848" sldId="531"/>
            <ac:spMk id="6" creationId="{00000000-0000-0000-0000-000000000000}"/>
          </ac:spMkLst>
        </pc:spChg>
        <pc:spChg chg="mod ord">
          <ac:chgData name="" userId="4df855aef7cffa4d" providerId="LiveId" clId="{A0CE9FC1-FC50-47F5-BD69-3F698A1E0C4D}" dt="2024-03-31T13:04:16.390" v="213" actId="1076"/>
          <ac:spMkLst>
            <pc:docMk/>
            <pc:sldMk cId="1418345848" sldId="531"/>
            <ac:spMk id="9" creationId="{795BE64D-DA77-4E69-BDBF-0E4018E385E3}"/>
          </ac:spMkLst>
        </pc:spChg>
        <pc:spChg chg="mod">
          <ac:chgData name="" userId="4df855aef7cffa4d" providerId="LiveId" clId="{A0CE9FC1-FC50-47F5-BD69-3F698A1E0C4D}" dt="2024-03-31T13:04:42.947" v="233" actId="207"/>
          <ac:spMkLst>
            <pc:docMk/>
            <pc:sldMk cId="1418345848" sldId="531"/>
            <ac:spMk id="11" creationId="{00000000-0000-0000-0000-000000000000}"/>
          </ac:spMkLst>
        </pc:spChg>
        <pc:spChg chg="mod">
          <ac:chgData name="" userId="4df855aef7cffa4d" providerId="LiveId" clId="{A0CE9FC1-FC50-47F5-BD69-3F698A1E0C4D}" dt="2024-03-31T13:04:55.539" v="238" actId="1076"/>
          <ac:spMkLst>
            <pc:docMk/>
            <pc:sldMk cId="1418345848" sldId="531"/>
            <ac:spMk id="12" creationId="{00000000-0000-0000-0000-000000000000}"/>
          </ac:spMkLst>
        </pc:spChg>
        <pc:spChg chg="mod">
          <ac:chgData name="" userId="4df855aef7cffa4d" providerId="LiveId" clId="{A0CE9FC1-FC50-47F5-BD69-3F698A1E0C4D}" dt="2024-03-31T13:05:03.431" v="239" actId="1076"/>
          <ac:spMkLst>
            <pc:docMk/>
            <pc:sldMk cId="1418345848" sldId="531"/>
            <ac:spMk id="14" creationId="{00000000-0000-0000-0000-000000000000}"/>
          </ac:spMkLst>
        </pc:spChg>
        <pc:spChg chg="mod">
          <ac:chgData name="" userId="4df855aef7cffa4d" providerId="LiveId" clId="{A0CE9FC1-FC50-47F5-BD69-3F698A1E0C4D}" dt="2024-03-31T13:05:50.692" v="274" actId="14100"/>
          <ac:spMkLst>
            <pc:docMk/>
            <pc:sldMk cId="1418345848" sldId="531"/>
            <ac:spMk id="15" creationId="{00000000-0000-0000-0000-000000000000}"/>
          </ac:spMkLst>
        </pc:spChg>
        <pc:spChg chg="add mod">
          <ac:chgData name="" userId="4df855aef7cffa4d" providerId="LiveId" clId="{A0CE9FC1-FC50-47F5-BD69-3F698A1E0C4D}" dt="2024-03-31T13:01:14.204" v="147" actId="1076"/>
          <ac:spMkLst>
            <pc:docMk/>
            <pc:sldMk cId="1418345848" sldId="531"/>
            <ac:spMk id="16" creationId="{3DFA2C16-B7A8-4B6F-BDE3-6A4E503C5575}"/>
          </ac:spMkLst>
        </pc:spChg>
        <pc:spChg chg="mod">
          <ac:chgData name="" userId="4df855aef7cffa4d" providerId="LiveId" clId="{A0CE9FC1-FC50-47F5-BD69-3F698A1E0C4D}" dt="2024-03-31T13:04:16.390" v="213" actId="1076"/>
          <ac:spMkLst>
            <pc:docMk/>
            <pc:sldMk cId="1418345848" sldId="531"/>
            <ac:spMk id="17" creationId="{00000000-0000-0000-0000-000000000000}"/>
          </ac:spMkLst>
        </pc:spChg>
        <pc:spChg chg="mod">
          <ac:chgData name="" userId="4df855aef7cffa4d" providerId="LiveId" clId="{A0CE9FC1-FC50-47F5-BD69-3F698A1E0C4D}" dt="2024-03-31T13:04:16.390" v="213" actId="1076"/>
          <ac:spMkLst>
            <pc:docMk/>
            <pc:sldMk cId="1418345848" sldId="531"/>
            <ac:spMk id="19" creationId="{00000000-0000-0000-0000-000000000000}"/>
          </ac:spMkLst>
        </pc:spChg>
        <pc:spChg chg="mod">
          <ac:chgData name="" userId="4df855aef7cffa4d" providerId="LiveId" clId="{A0CE9FC1-FC50-47F5-BD69-3F698A1E0C4D}" dt="2024-03-31T13:01:49.065" v="172" actId="1076"/>
          <ac:spMkLst>
            <pc:docMk/>
            <pc:sldMk cId="1418345848" sldId="531"/>
            <ac:spMk id="21" creationId="{00000000-0000-0000-0000-000000000000}"/>
          </ac:spMkLst>
        </pc:spChg>
        <pc:spChg chg="add mod">
          <ac:chgData name="" userId="4df855aef7cffa4d" providerId="LiveId" clId="{A0CE9FC1-FC50-47F5-BD69-3F698A1E0C4D}" dt="2024-03-31T13:05:18.713" v="245" actId="1076"/>
          <ac:spMkLst>
            <pc:docMk/>
            <pc:sldMk cId="1418345848" sldId="531"/>
            <ac:spMk id="22" creationId="{88C25E2C-E948-44C9-B69C-9D972E9DACE7}"/>
          </ac:spMkLst>
        </pc:spChg>
        <pc:spChg chg="add del mod">
          <ac:chgData name="" userId="4df855aef7cffa4d" providerId="LiveId" clId="{A0CE9FC1-FC50-47F5-BD69-3F698A1E0C4D}" dt="2024-03-31T13:05:29.519" v="262" actId="478"/>
          <ac:spMkLst>
            <pc:docMk/>
            <pc:sldMk cId="1418345848" sldId="531"/>
            <ac:spMk id="23" creationId="{69885197-5F83-48F1-9F92-8B64B85C9D84}"/>
          </ac:spMkLst>
        </pc:spChg>
        <pc:spChg chg="add mod">
          <ac:chgData name="" userId="4df855aef7cffa4d" providerId="LiveId" clId="{A0CE9FC1-FC50-47F5-BD69-3F698A1E0C4D}" dt="2024-03-31T13:05:54.531" v="275" actId="207"/>
          <ac:spMkLst>
            <pc:docMk/>
            <pc:sldMk cId="1418345848" sldId="531"/>
            <ac:spMk id="24" creationId="{761D98CC-A01E-4F56-827D-15F781C62E14}"/>
          </ac:spMkLst>
        </pc:spChg>
        <pc:picChg chg="mod">
          <ac:chgData name="" userId="4df855aef7cffa4d" providerId="LiveId" clId="{A0CE9FC1-FC50-47F5-BD69-3F698A1E0C4D}" dt="2024-03-31T13:01:53.623" v="175" actId="14100"/>
          <ac:picMkLst>
            <pc:docMk/>
            <pc:sldMk cId="1418345848" sldId="531"/>
            <ac:picMk id="7" creationId="{00000000-0000-0000-0000-000000000000}"/>
          </ac:picMkLst>
        </pc:picChg>
        <pc:picChg chg="mod">
          <ac:chgData name="" userId="4df855aef7cffa4d" providerId="LiveId" clId="{A0CE9FC1-FC50-47F5-BD69-3F698A1E0C4D}" dt="2024-03-31T13:01:20.829" v="150" actId="1076"/>
          <ac:picMkLst>
            <pc:docMk/>
            <pc:sldMk cId="1418345848" sldId="531"/>
            <ac:picMk id="8" creationId="{00000000-0000-0000-0000-000000000000}"/>
          </ac:picMkLst>
        </pc:picChg>
        <pc:picChg chg="del mod">
          <ac:chgData name="" userId="4df855aef7cffa4d" providerId="LiveId" clId="{A0CE9FC1-FC50-47F5-BD69-3F698A1E0C4D}" dt="2024-03-31T13:03:33.456" v="202" actId="478"/>
          <ac:picMkLst>
            <pc:docMk/>
            <pc:sldMk cId="1418345848" sldId="531"/>
            <ac:picMk id="10" creationId="{00000000-0000-0000-0000-000000000000}"/>
          </ac:picMkLst>
        </pc:picChg>
        <pc:picChg chg="mod">
          <ac:chgData name="" userId="4df855aef7cffa4d" providerId="LiveId" clId="{A0CE9FC1-FC50-47F5-BD69-3F698A1E0C4D}" dt="2024-03-31T13:05:37.009" v="266" actId="1076"/>
          <ac:picMkLst>
            <pc:docMk/>
            <pc:sldMk cId="1418345848" sldId="531"/>
            <ac:picMk id="13" creationId="{00000000-0000-0000-0000-000000000000}"/>
          </ac:picMkLst>
        </pc:picChg>
        <pc:picChg chg="mod">
          <ac:chgData name="" userId="4df855aef7cffa4d" providerId="LiveId" clId="{A0CE9FC1-FC50-47F5-BD69-3F698A1E0C4D}" dt="2024-03-31T13:04:16.390" v="213" actId="1076"/>
          <ac:picMkLst>
            <pc:docMk/>
            <pc:sldMk cId="1418345848" sldId="531"/>
            <ac:picMk id="18" creationId="{00000000-0000-0000-0000-000000000000}"/>
          </ac:picMkLst>
        </pc:picChg>
        <pc:picChg chg="add mod">
          <ac:chgData name="" userId="4df855aef7cffa4d" providerId="LiveId" clId="{A0CE9FC1-FC50-47F5-BD69-3F698A1E0C4D}" dt="2024-03-31T13:04:16.390" v="213" actId="1076"/>
          <ac:picMkLst>
            <pc:docMk/>
            <pc:sldMk cId="1418345848" sldId="531"/>
            <ac:picMk id="20" creationId="{B1DF1FC9-52E8-46D0-B1DA-3BB8CE9EE0ED}"/>
          </ac:picMkLst>
        </pc:picChg>
      </pc:sldChg>
      <pc:sldChg chg="delSp modSp">
        <pc:chgData name="" userId="4df855aef7cffa4d" providerId="LiveId" clId="{A0CE9FC1-FC50-47F5-BD69-3F698A1E0C4D}" dt="2024-03-31T12:56:10.109" v="36" actId="20577"/>
        <pc:sldMkLst>
          <pc:docMk/>
          <pc:sldMk cId="980143643" sldId="793"/>
        </pc:sldMkLst>
        <pc:spChg chg="mod">
          <ac:chgData name="" userId="4df855aef7cffa4d" providerId="LiveId" clId="{A0CE9FC1-FC50-47F5-BD69-3F698A1E0C4D}" dt="2024-03-31T12:56:07.235" v="35" actId="207"/>
          <ac:spMkLst>
            <pc:docMk/>
            <pc:sldMk cId="980143643" sldId="793"/>
            <ac:spMk id="9" creationId="{149FD192-1A30-4A65-B5AC-CE0392EA00E9}"/>
          </ac:spMkLst>
        </pc:spChg>
        <pc:spChg chg="mod">
          <ac:chgData name="" userId="4df855aef7cffa4d" providerId="LiveId" clId="{A0CE9FC1-FC50-47F5-BD69-3F698A1E0C4D}" dt="2024-03-31T12:56:10.109" v="36" actId="20577"/>
          <ac:spMkLst>
            <pc:docMk/>
            <pc:sldMk cId="980143643" sldId="793"/>
            <ac:spMk id="10" creationId="{E49A8126-7007-4B61-B1B1-7E44C98D495E}"/>
          </ac:spMkLst>
        </pc:spChg>
        <pc:spChg chg="mod">
          <ac:chgData name="" userId="4df855aef7cffa4d" providerId="LiveId" clId="{A0CE9FC1-FC50-47F5-BD69-3F698A1E0C4D}" dt="2024-03-31T12:55:50.828" v="21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A0CE9FC1-FC50-47F5-BD69-3F698A1E0C4D}" dt="2024-03-31T12:55:56.172" v="22" actId="478"/>
          <ac:spMkLst>
            <pc:docMk/>
            <pc:sldMk cId="980143643" sldId="793"/>
            <ac:spMk id="18" creationId="{B4A78EB5-7E7A-4D94-A4DE-1369331B14A7}"/>
          </ac:spMkLst>
        </pc:spChg>
        <pc:spChg chg="del">
          <ac:chgData name="" userId="4df855aef7cffa4d" providerId="LiveId" clId="{A0CE9FC1-FC50-47F5-BD69-3F698A1E0C4D}" dt="2024-03-31T12:55:56.172" v="22" actId="478"/>
          <ac:spMkLst>
            <pc:docMk/>
            <pc:sldMk cId="980143643" sldId="793"/>
            <ac:spMk id="19" creationId="{1F2CE934-3892-4ED4-B0C7-F3311411E414}"/>
          </ac:spMkLst>
        </pc:spChg>
        <pc:spChg chg="del">
          <ac:chgData name="" userId="4df855aef7cffa4d" providerId="LiveId" clId="{A0CE9FC1-FC50-47F5-BD69-3F698A1E0C4D}" dt="2024-03-31T12:55:56.172" v="22" actId="478"/>
          <ac:spMkLst>
            <pc:docMk/>
            <pc:sldMk cId="980143643" sldId="793"/>
            <ac:spMk id="20" creationId="{134A3B9A-8FE6-4E4F-80D1-D4189CFE6CB3}"/>
          </ac:spMkLst>
        </pc:spChg>
        <pc:spChg chg="del">
          <ac:chgData name="" userId="4df855aef7cffa4d" providerId="LiveId" clId="{A0CE9FC1-FC50-47F5-BD69-3F698A1E0C4D}" dt="2024-03-31T12:55:56.172" v="22" actId="478"/>
          <ac:spMkLst>
            <pc:docMk/>
            <pc:sldMk cId="980143643" sldId="793"/>
            <ac:spMk id="21" creationId="{5CFA403F-3B87-4422-ACB7-EAE9B43037CA}"/>
          </ac:spMkLst>
        </pc:spChg>
        <pc:spChg chg="del">
          <ac:chgData name="" userId="4df855aef7cffa4d" providerId="LiveId" clId="{A0CE9FC1-FC50-47F5-BD69-3F698A1E0C4D}" dt="2024-03-31T12:55:56.172" v="22" actId="478"/>
          <ac:spMkLst>
            <pc:docMk/>
            <pc:sldMk cId="980143643" sldId="793"/>
            <ac:spMk id="22" creationId="{0A306613-07B4-489C-9768-1135CE27D630}"/>
          </ac:spMkLst>
        </pc:spChg>
        <pc:spChg chg="del">
          <ac:chgData name="" userId="4df855aef7cffa4d" providerId="LiveId" clId="{A0CE9FC1-FC50-47F5-BD69-3F698A1E0C4D}" dt="2024-03-31T12:55:56.172" v="22" actId="478"/>
          <ac:spMkLst>
            <pc:docMk/>
            <pc:sldMk cId="980143643" sldId="793"/>
            <ac:spMk id="23" creationId="{8C8020DF-77DE-40C3-8756-CABBFE134D0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2024/4/3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4/3/24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4/3/24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4/3/24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4/3/24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4" y="1830168"/>
            <a:ext cx="116776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アテネ民主政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（基礎固め編）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ギリシア文明④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42124" y="5144303"/>
            <a:ext cx="11907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アテネはどのような経緯で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民主政が出現したのか？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2194" y="104720"/>
            <a:ext cx="3882189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アテネの民主化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4699" y="1320110"/>
            <a:ext cx="2967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ドラコン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96330" y="1945226"/>
            <a:ext cx="3593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法律の成文化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4699" y="2581119"/>
            <a:ext cx="2967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ソロン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6330" y="3206235"/>
            <a:ext cx="593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財産政治と債務奴隷禁止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4699" y="3842129"/>
            <a:ext cx="510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ペイシストラトス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96330" y="4467244"/>
            <a:ext cx="6464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僭主政治と中小農民の保護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4699" y="5213764"/>
            <a:ext cx="510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クレイステネス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96330" y="5842397"/>
            <a:ext cx="5582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部族制と陶片追放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814" y="1682870"/>
            <a:ext cx="1021978" cy="102197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168" y="2973440"/>
            <a:ext cx="1072994" cy="98983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079" y="2864925"/>
            <a:ext cx="1072994" cy="104804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801" y="4098235"/>
            <a:ext cx="1033819" cy="1076895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6620" y="4106221"/>
            <a:ext cx="1151023" cy="115102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822" y="5567707"/>
            <a:ext cx="3418346" cy="1076895"/>
          </a:xfrm>
          <a:prstGeom prst="rect">
            <a:avLst/>
          </a:prstGeom>
        </p:spPr>
      </p:pic>
      <p:sp>
        <p:nvSpPr>
          <p:cNvPr id="21" name="フレーム 20"/>
          <p:cNvSpPr/>
          <p:nvPr/>
        </p:nvSpPr>
        <p:spPr>
          <a:xfrm>
            <a:off x="155610" y="3785732"/>
            <a:ext cx="9142033" cy="1444913"/>
          </a:xfrm>
          <a:prstGeom prst="frame">
            <a:avLst>
              <a:gd name="adj1" fmla="val 8672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1F82A81-CDA9-4847-8226-018E2460EF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753" y="2841127"/>
            <a:ext cx="1072994" cy="10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23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2EC935-B011-79A6-FE50-282B887F61FC}"/>
              </a:ext>
            </a:extLst>
          </p:cNvPr>
          <p:cNvSpPr txBox="1"/>
          <p:nvPr/>
        </p:nvSpPr>
        <p:spPr>
          <a:xfrm>
            <a:off x="0" y="1693985"/>
            <a:ext cx="2554838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せんしゅ</a:t>
            </a:r>
            <a:endParaRPr kumimoji="1" lang="en-US" altLang="ja-JP" sz="2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僭主政治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01265E3-8F0C-EDA0-1C56-96557DBB2567}"/>
              </a:ext>
            </a:extLst>
          </p:cNvPr>
          <p:cNvSpPr/>
          <p:nvPr/>
        </p:nvSpPr>
        <p:spPr>
          <a:xfrm>
            <a:off x="0" y="2761537"/>
            <a:ext cx="12192000" cy="354619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130534-8F72-E85E-F86F-2B57A9235D2C}"/>
              </a:ext>
            </a:extLst>
          </p:cNvPr>
          <p:cNvSpPr txBox="1"/>
          <p:nvPr/>
        </p:nvSpPr>
        <p:spPr>
          <a:xfrm>
            <a:off x="10508535" y="0"/>
            <a:ext cx="1742319" cy="186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1500" b="1" dirty="0">
                <a:solidFill>
                  <a:schemeClr val="bg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僭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967A9DB-6CE1-48FF-1962-8618B9F5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047" y="-3008"/>
            <a:ext cx="843224" cy="769441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3B92482-936D-7E36-00B5-032F6D4FCB2A}"/>
              </a:ext>
            </a:extLst>
          </p:cNvPr>
          <p:cNvSpPr/>
          <p:nvPr/>
        </p:nvSpPr>
        <p:spPr>
          <a:xfrm>
            <a:off x="437322" y="3072794"/>
            <a:ext cx="3267986" cy="31196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12305EC-6AB1-8C24-30EE-949577080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04" y="3565894"/>
            <a:ext cx="2960334" cy="2294259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5F4CDE1-4159-ED77-6B1C-D537572D5CC6}"/>
              </a:ext>
            </a:extLst>
          </p:cNvPr>
          <p:cNvSpPr/>
          <p:nvPr/>
        </p:nvSpPr>
        <p:spPr>
          <a:xfrm>
            <a:off x="1431412" y="5303699"/>
            <a:ext cx="1209913" cy="64081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C6E3FBC-50EB-BA0E-E15A-7941042A1D5B}"/>
              </a:ext>
            </a:extLst>
          </p:cNvPr>
          <p:cNvSpPr/>
          <p:nvPr/>
        </p:nvSpPr>
        <p:spPr>
          <a:xfrm>
            <a:off x="1285353" y="2859853"/>
            <a:ext cx="1491527" cy="7407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政治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7" name="図 2">
            <a:extLst>
              <a:ext uri="{FF2B5EF4-FFF2-40B4-BE49-F238E27FC236}">
                <a16:creationId xmlns:a16="http://schemas.microsoft.com/office/drawing/2014/main" id="{3C8744EC-ACE5-32D8-3980-E103018CF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28" y="2998546"/>
            <a:ext cx="2040209" cy="257066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1DD28A0-F205-EC06-6E92-C801D7AD6739}"/>
              </a:ext>
            </a:extLst>
          </p:cNvPr>
          <p:cNvSpPr txBox="1"/>
          <p:nvPr/>
        </p:nvSpPr>
        <p:spPr>
          <a:xfrm>
            <a:off x="7814428" y="5033153"/>
            <a:ext cx="2292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ペイシストラトス</a:t>
            </a:r>
            <a:endParaRPr kumimoji="1" lang="ja-JP" altLang="en-US" sz="36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矢印: 左 21">
            <a:extLst>
              <a:ext uri="{FF2B5EF4-FFF2-40B4-BE49-F238E27FC236}">
                <a16:creationId xmlns:a16="http://schemas.microsoft.com/office/drawing/2014/main" id="{DFBFCBF1-BD7B-CC50-C91E-D8328099579F}"/>
              </a:ext>
            </a:extLst>
          </p:cNvPr>
          <p:cNvSpPr/>
          <p:nvPr/>
        </p:nvSpPr>
        <p:spPr>
          <a:xfrm>
            <a:off x="4042778" y="4288312"/>
            <a:ext cx="2988704" cy="1862048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政権奪取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0DB7C7F8-0780-03B7-7BE2-336E471C8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050" y="3036277"/>
            <a:ext cx="1973222" cy="1886894"/>
          </a:xfrm>
          <a:prstGeom prst="rect">
            <a:avLst/>
          </a:prstGeom>
        </p:spPr>
      </p:pic>
      <p:sp>
        <p:nvSpPr>
          <p:cNvPr id="24" name="左矢印吹き出し 13">
            <a:extLst>
              <a:ext uri="{FF2B5EF4-FFF2-40B4-BE49-F238E27FC236}">
                <a16:creationId xmlns:a16="http://schemas.microsoft.com/office/drawing/2014/main" id="{F3D6607D-B548-9A44-116D-39C47264A6F0}"/>
              </a:ext>
            </a:extLst>
          </p:cNvPr>
          <p:cNvSpPr/>
          <p:nvPr/>
        </p:nvSpPr>
        <p:spPr>
          <a:xfrm>
            <a:off x="2670790" y="1475015"/>
            <a:ext cx="2866340" cy="1202159"/>
          </a:xfrm>
          <a:prstGeom prst="leftArrowCallout">
            <a:avLst>
              <a:gd name="adj1" fmla="val 27037"/>
              <a:gd name="adj2" fmla="val 24939"/>
              <a:gd name="adj3" fmla="val 27034"/>
              <a:gd name="adj4" fmla="val 832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u="sng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非合法に政権獲得</a:t>
            </a:r>
          </a:p>
        </p:txBody>
      </p:sp>
      <p:sp>
        <p:nvSpPr>
          <p:cNvPr id="25" name="乗算記号 24">
            <a:extLst>
              <a:ext uri="{FF2B5EF4-FFF2-40B4-BE49-F238E27FC236}">
                <a16:creationId xmlns:a16="http://schemas.microsoft.com/office/drawing/2014/main" id="{D187ABF4-310C-5BA9-29D7-B5F2D7FEA7B9}"/>
              </a:ext>
            </a:extLst>
          </p:cNvPr>
          <p:cNvSpPr/>
          <p:nvPr/>
        </p:nvSpPr>
        <p:spPr>
          <a:xfrm>
            <a:off x="247472" y="3130441"/>
            <a:ext cx="3567287" cy="3119642"/>
          </a:xfrm>
          <a:prstGeom prst="mathMultiply">
            <a:avLst>
              <a:gd name="adj1" fmla="val 16021"/>
            </a:avLst>
          </a:prstGeom>
          <a:solidFill>
            <a:schemeClr val="accent1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51AF974-18FD-46A7-9114-82F6D257901C}"/>
              </a:ext>
            </a:extLst>
          </p:cNvPr>
          <p:cNvSpPr txBox="1"/>
          <p:nvPr/>
        </p:nvSpPr>
        <p:spPr>
          <a:xfrm>
            <a:off x="74430" y="79677"/>
            <a:ext cx="434871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ペイシストラトス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85093EF9-69C7-4019-A1ED-0F6D428F0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39486" y="3575484"/>
            <a:ext cx="2211152" cy="197069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A405808-A6A1-4CB1-85F5-7C2BBE544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74119" y="3565894"/>
            <a:ext cx="2211152" cy="197069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C223F64-3F6D-5D83-DDC0-09CFC5EBED24}"/>
              </a:ext>
            </a:extLst>
          </p:cNvPr>
          <p:cNvSpPr/>
          <p:nvPr/>
        </p:nvSpPr>
        <p:spPr>
          <a:xfrm>
            <a:off x="10352586" y="5219336"/>
            <a:ext cx="1209913" cy="64081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護衛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吹き出し: 四角形 29">
            <a:extLst>
              <a:ext uri="{FF2B5EF4-FFF2-40B4-BE49-F238E27FC236}">
                <a16:creationId xmlns:a16="http://schemas.microsoft.com/office/drawing/2014/main" id="{3D9B185F-3C90-4306-A220-87171D5EC89D}"/>
              </a:ext>
            </a:extLst>
          </p:cNvPr>
          <p:cNvSpPr/>
          <p:nvPr/>
        </p:nvSpPr>
        <p:spPr>
          <a:xfrm>
            <a:off x="6654872" y="1580380"/>
            <a:ext cx="3761008" cy="1008940"/>
          </a:xfrm>
          <a:prstGeom prst="wedgeRectCallout">
            <a:avLst>
              <a:gd name="adj1" fmla="val 12809"/>
              <a:gd name="adj2" fmla="val 1036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平民が支持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950233E0-F624-4C15-AF50-7117D089B3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7472" y="1563815"/>
            <a:ext cx="1384736" cy="11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26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84A967F-2ECF-FCDB-3601-58B7EEB95761}"/>
              </a:ext>
            </a:extLst>
          </p:cNvPr>
          <p:cNvSpPr/>
          <p:nvPr/>
        </p:nvSpPr>
        <p:spPr>
          <a:xfrm>
            <a:off x="114878" y="997257"/>
            <a:ext cx="2527928" cy="8905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僭主政治</a:t>
            </a:r>
            <a:endParaRPr kumimoji="1" lang="ja-JP" altLang="en-US" sz="4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AEC315-8D26-C0BF-0BB0-C3A38A2D3F03}"/>
              </a:ext>
            </a:extLst>
          </p:cNvPr>
          <p:cNvSpPr txBox="1"/>
          <p:nvPr/>
        </p:nvSpPr>
        <p:spPr>
          <a:xfrm>
            <a:off x="2748496" y="945955"/>
            <a:ext cx="8824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独裁者が平民の支持により非合法に政権奪取し、統治すること</a:t>
            </a:r>
          </a:p>
        </p:txBody>
      </p:sp>
      <p:pic>
        <p:nvPicPr>
          <p:cNvPr id="8" name="図 2">
            <a:extLst>
              <a:ext uri="{FF2B5EF4-FFF2-40B4-BE49-F238E27FC236}">
                <a16:creationId xmlns:a16="http://schemas.microsoft.com/office/drawing/2014/main" id="{5C033BA3-15EB-EC9B-A491-56CDE6B85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7" y="2736367"/>
            <a:ext cx="2040209" cy="257066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F44867-EF08-DC20-7F0E-10F4F10DF014}"/>
              </a:ext>
            </a:extLst>
          </p:cNvPr>
          <p:cNvSpPr txBox="1"/>
          <p:nvPr/>
        </p:nvSpPr>
        <p:spPr>
          <a:xfrm>
            <a:off x="207757" y="5322056"/>
            <a:ext cx="2292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ペイシストラトス</a:t>
            </a:r>
            <a:endParaRPr kumimoji="1" lang="ja-JP" altLang="en-US" sz="36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C8D84B7E-3D51-E91F-B2C7-2989C2C7680D}"/>
              </a:ext>
            </a:extLst>
          </p:cNvPr>
          <p:cNvSpPr/>
          <p:nvPr/>
        </p:nvSpPr>
        <p:spPr>
          <a:xfrm>
            <a:off x="2376329" y="2907555"/>
            <a:ext cx="2655736" cy="1750483"/>
          </a:xfrm>
          <a:prstGeom prst="wedgeRectCallout">
            <a:avLst>
              <a:gd name="adj1" fmla="val -71244"/>
              <a:gd name="adj2" fmla="val -206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714DEB6-79C2-DAFB-240E-9A748FFC3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981" y="3025097"/>
            <a:ext cx="1832776" cy="164033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BA7B5AD-BB39-4A70-D635-2373A2614C8D}"/>
              </a:ext>
            </a:extLst>
          </p:cNvPr>
          <p:cNvSpPr txBox="1"/>
          <p:nvPr/>
        </p:nvSpPr>
        <p:spPr>
          <a:xfrm>
            <a:off x="4326439" y="3044946"/>
            <a:ext cx="1017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暴力的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23A0145-3485-9457-7E85-0C826DFB4B90}"/>
              </a:ext>
            </a:extLst>
          </p:cNvPr>
          <p:cNvSpPr/>
          <p:nvPr/>
        </p:nvSpPr>
        <p:spPr>
          <a:xfrm>
            <a:off x="5344206" y="2023173"/>
            <a:ext cx="6640037" cy="30292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乗算記号 15">
            <a:extLst>
              <a:ext uri="{FF2B5EF4-FFF2-40B4-BE49-F238E27FC236}">
                <a16:creationId xmlns:a16="http://schemas.microsoft.com/office/drawing/2014/main" id="{12214FE4-2882-D1DF-9776-F4251D22A83F}"/>
              </a:ext>
            </a:extLst>
          </p:cNvPr>
          <p:cNvSpPr/>
          <p:nvPr/>
        </p:nvSpPr>
        <p:spPr>
          <a:xfrm>
            <a:off x="2216849" y="2649541"/>
            <a:ext cx="3152309" cy="2266509"/>
          </a:xfrm>
          <a:prstGeom prst="mathMultiply">
            <a:avLst/>
          </a:prstGeom>
          <a:solidFill>
            <a:schemeClr val="accent1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CA27CCB-022B-AE35-C76B-5B391763A5C3}"/>
              </a:ext>
            </a:extLst>
          </p:cNvPr>
          <p:cNvSpPr txBox="1"/>
          <p:nvPr/>
        </p:nvSpPr>
        <p:spPr>
          <a:xfrm>
            <a:off x="5386569" y="2225935"/>
            <a:ext cx="4441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・資金の前貸し</a:t>
            </a:r>
          </a:p>
        </p:txBody>
      </p:sp>
      <p:sp>
        <p:nvSpPr>
          <p:cNvPr id="20" name="吹き出し: 上矢印 19">
            <a:extLst>
              <a:ext uri="{FF2B5EF4-FFF2-40B4-BE49-F238E27FC236}">
                <a16:creationId xmlns:a16="http://schemas.microsoft.com/office/drawing/2014/main" id="{2903A22C-4D6C-34B6-519D-6C0D7497AC15}"/>
              </a:ext>
            </a:extLst>
          </p:cNvPr>
          <p:cNvSpPr/>
          <p:nvPr/>
        </p:nvSpPr>
        <p:spPr>
          <a:xfrm>
            <a:off x="6221015" y="5121806"/>
            <a:ext cx="4913063" cy="1278994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u="sng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民主政の支持基盤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</a:t>
            </a:r>
          </a:p>
        </p:txBody>
      </p: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3F510F33-19C2-A26F-FFE3-D2AE33D1BDF8}"/>
              </a:ext>
            </a:extLst>
          </p:cNvPr>
          <p:cNvSpPr/>
          <p:nvPr/>
        </p:nvSpPr>
        <p:spPr>
          <a:xfrm>
            <a:off x="2375684" y="4800801"/>
            <a:ext cx="2655736" cy="1750483"/>
          </a:xfrm>
          <a:prstGeom prst="wedgeRectCallout">
            <a:avLst>
              <a:gd name="adj1" fmla="val -78019"/>
              <a:gd name="adj2" fmla="val -4833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377AF9CE-6331-2132-B80F-E1C22A1A4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542" y="4869799"/>
            <a:ext cx="1806105" cy="1652586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D65CAA3-2BEA-C842-B175-F8766738B7B6}"/>
              </a:ext>
            </a:extLst>
          </p:cNvPr>
          <p:cNvSpPr txBox="1"/>
          <p:nvPr/>
        </p:nvSpPr>
        <p:spPr>
          <a:xfrm>
            <a:off x="4353084" y="4868761"/>
            <a:ext cx="1017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優しい</a:t>
            </a:r>
          </a:p>
        </p:txBody>
      </p:sp>
      <p:sp>
        <p:nvSpPr>
          <p:cNvPr id="10" name="円: 塗りつぶしなし 9">
            <a:extLst>
              <a:ext uri="{FF2B5EF4-FFF2-40B4-BE49-F238E27FC236}">
                <a16:creationId xmlns:a16="http://schemas.microsoft.com/office/drawing/2014/main" id="{8B16102D-AE74-6D20-9428-7DB38917EDB3}"/>
              </a:ext>
            </a:extLst>
          </p:cNvPr>
          <p:cNvSpPr/>
          <p:nvPr/>
        </p:nvSpPr>
        <p:spPr>
          <a:xfrm>
            <a:off x="2862763" y="4834297"/>
            <a:ext cx="1723628" cy="1665186"/>
          </a:xfrm>
          <a:prstGeom prst="donut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8A27921-2849-4B82-BA76-678034D52EBF}"/>
              </a:ext>
            </a:extLst>
          </p:cNvPr>
          <p:cNvSpPr txBox="1"/>
          <p:nvPr/>
        </p:nvSpPr>
        <p:spPr>
          <a:xfrm>
            <a:off x="74430" y="79677"/>
            <a:ext cx="434871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ペイシストラトス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68C14F2-3CA7-409A-BD4A-DD61868F0F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450"/>
          <a:stretch/>
        </p:blipFill>
        <p:spPr>
          <a:xfrm flipH="1">
            <a:off x="10946452" y="2225935"/>
            <a:ext cx="964093" cy="1279756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493D2CE-E71E-4CD3-B84E-1DF580D1DC4E}"/>
              </a:ext>
            </a:extLst>
          </p:cNvPr>
          <p:cNvSpPr txBox="1"/>
          <p:nvPr/>
        </p:nvSpPr>
        <p:spPr>
          <a:xfrm>
            <a:off x="6178903" y="2933821"/>
            <a:ext cx="4995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中小農民の保護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79286B8-1EDD-4FD8-A9D7-37A3CF720148}"/>
              </a:ext>
            </a:extLst>
          </p:cNvPr>
          <p:cNvSpPr txBox="1"/>
          <p:nvPr/>
        </p:nvSpPr>
        <p:spPr>
          <a:xfrm>
            <a:off x="5386569" y="3611781"/>
            <a:ext cx="4441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・移民の受け入れ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9194568-9FC9-4F46-95B1-20041BB1C209}"/>
              </a:ext>
            </a:extLst>
          </p:cNvPr>
          <p:cNvSpPr txBox="1"/>
          <p:nvPr/>
        </p:nvSpPr>
        <p:spPr>
          <a:xfrm>
            <a:off x="6275728" y="4344526"/>
            <a:ext cx="4441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商工業の発展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9ACC6BEA-FEFF-4E1F-9477-784291974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0695" y="3720898"/>
            <a:ext cx="1418013" cy="12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11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D2F3525-2FCD-4D4F-ABEF-2CA7B05C3ACA}"/>
              </a:ext>
            </a:extLst>
          </p:cNvPr>
          <p:cNvSpPr/>
          <p:nvPr/>
        </p:nvSpPr>
        <p:spPr>
          <a:xfrm>
            <a:off x="5889884" y="200178"/>
            <a:ext cx="6300144" cy="534383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17740F1-5AC9-4DE8-89C3-2CC7DFE8F052}"/>
              </a:ext>
            </a:extLst>
          </p:cNvPr>
          <p:cNvSpPr/>
          <p:nvPr/>
        </p:nvSpPr>
        <p:spPr>
          <a:xfrm>
            <a:off x="157042" y="1581765"/>
            <a:ext cx="4939817" cy="460438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D73D81-794B-E2E7-BA02-3AA9835D3FE4}"/>
              </a:ext>
            </a:extLst>
          </p:cNvPr>
          <p:cNvSpPr/>
          <p:nvPr/>
        </p:nvSpPr>
        <p:spPr>
          <a:xfrm>
            <a:off x="622787" y="2108911"/>
            <a:ext cx="2363572" cy="6744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EC3D78C-D5A7-6DB1-886D-AF7321197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34" y="2552734"/>
            <a:ext cx="2991278" cy="299127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96D3E17-D001-68B3-438A-B121EAFBB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858" y="1929121"/>
            <a:ext cx="2207833" cy="279472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828F588-96F3-F80F-C3E7-44FC0D328348}"/>
              </a:ext>
            </a:extLst>
          </p:cNvPr>
          <p:cNvSpPr/>
          <p:nvPr/>
        </p:nvSpPr>
        <p:spPr>
          <a:xfrm>
            <a:off x="401168" y="5118617"/>
            <a:ext cx="2806810" cy="850790"/>
          </a:xfrm>
          <a:prstGeom prst="rect">
            <a:avLst/>
          </a:prstGeom>
          <a:solidFill>
            <a:schemeClr val="accent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民主政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0C4D5A77-C784-B9F1-D03E-1234EE0299F8}"/>
              </a:ext>
            </a:extLst>
          </p:cNvPr>
          <p:cNvSpPr/>
          <p:nvPr/>
        </p:nvSpPr>
        <p:spPr>
          <a:xfrm>
            <a:off x="2808506" y="3889803"/>
            <a:ext cx="2161675" cy="1175054"/>
          </a:xfrm>
          <a:prstGeom prst="wedgeRectCallout">
            <a:avLst>
              <a:gd name="adj1" fmla="val -41663"/>
              <a:gd name="adj2" fmla="val 7783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整いつつあった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C51368-0D3F-88B8-2FFB-9C07EC13C8BC}"/>
              </a:ext>
            </a:extLst>
          </p:cNvPr>
          <p:cNvSpPr/>
          <p:nvPr/>
        </p:nvSpPr>
        <p:spPr>
          <a:xfrm>
            <a:off x="6949948" y="4106907"/>
            <a:ext cx="2642148" cy="11612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僭主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ヒッピアス</a:t>
            </a:r>
            <a:endParaRPr kumimoji="1" lang="ja-JP" altLang="en-US" sz="36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6A8DE73E-4736-6656-A9D4-E4B5AB611F38}"/>
              </a:ext>
            </a:extLst>
          </p:cNvPr>
          <p:cNvSpPr/>
          <p:nvPr/>
        </p:nvSpPr>
        <p:spPr>
          <a:xfrm>
            <a:off x="6009848" y="395354"/>
            <a:ext cx="2027542" cy="1654688"/>
          </a:xfrm>
          <a:prstGeom prst="wedgeRectCallout">
            <a:avLst>
              <a:gd name="adj1" fmla="val 44087"/>
              <a:gd name="adj2" fmla="val 6938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ペイシストラトスの息子</a:t>
            </a:r>
          </a:p>
        </p:txBody>
      </p:sp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FE6A776B-DBEE-B6C0-170D-4EFE60F8BD38}"/>
              </a:ext>
            </a:extLst>
          </p:cNvPr>
          <p:cNvSpPr/>
          <p:nvPr/>
        </p:nvSpPr>
        <p:spPr>
          <a:xfrm>
            <a:off x="8518501" y="349009"/>
            <a:ext cx="3579813" cy="1689809"/>
          </a:xfrm>
          <a:prstGeom prst="wedgeRoundRectCallout">
            <a:avLst>
              <a:gd name="adj1" fmla="val -37815"/>
              <a:gd name="adj2" fmla="val 74331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民衆の声なんて聞かねぇ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俺の好きにする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7B70DA0D-8270-F713-5715-1D256F59B152}"/>
              </a:ext>
            </a:extLst>
          </p:cNvPr>
          <p:cNvSpPr/>
          <p:nvPr/>
        </p:nvSpPr>
        <p:spPr>
          <a:xfrm>
            <a:off x="5186959" y="3211052"/>
            <a:ext cx="612825" cy="134581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吹き出し: 左矢印 14">
            <a:extLst>
              <a:ext uri="{FF2B5EF4-FFF2-40B4-BE49-F238E27FC236}">
                <a16:creationId xmlns:a16="http://schemas.microsoft.com/office/drawing/2014/main" id="{D213AEEA-BA7E-76E7-73C3-CFBADC4780E8}"/>
              </a:ext>
            </a:extLst>
          </p:cNvPr>
          <p:cNvSpPr/>
          <p:nvPr/>
        </p:nvSpPr>
        <p:spPr>
          <a:xfrm>
            <a:off x="9671544" y="2547158"/>
            <a:ext cx="1433254" cy="2665815"/>
          </a:xfrm>
          <a:prstGeom prst="leftArrow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暴君化</a:t>
            </a:r>
            <a:endParaRPr kumimoji="1" lang="ja-JP" altLang="en-US" sz="5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60B487E-D58A-40D1-BA9D-23ECE74FB6C6}"/>
              </a:ext>
            </a:extLst>
          </p:cNvPr>
          <p:cNvSpPr/>
          <p:nvPr/>
        </p:nvSpPr>
        <p:spPr>
          <a:xfrm>
            <a:off x="91440" y="114756"/>
            <a:ext cx="3797904" cy="7783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僭主政治の崩壊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6B4C2191-6A09-4550-91EF-8417EAA2537E}"/>
              </a:ext>
            </a:extLst>
          </p:cNvPr>
          <p:cNvSpPr/>
          <p:nvPr/>
        </p:nvSpPr>
        <p:spPr>
          <a:xfrm>
            <a:off x="8359060" y="5612336"/>
            <a:ext cx="1361791" cy="46583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50BBCC8-D843-4A48-BE0B-EEFD2AEBA45B}"/>
              </a:ext>
            </a:extLst>
          </p:cNvPr>
          <p:cNvSpPr txBox="1"/>
          <p:nvPr/>
        </p:nvSpPr>
        <p:spPr>
          <a:xfrm>
            <a:off x="5400154" y="6108703"/>
            <a:ext cx="590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市民の蜂起によって追放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4677C59C-2E37-4414-9C62-528DC5386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1110" y="5587133"/>
            <a:ext cx="1285706" cy="12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03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2194" y="104720"/>
            <a:ext cx="3882189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アテネの民主化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4699" y="1320110"/>
            <a:ext cx="2967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ドラコン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96330" y="1945226"/>
            <a:ext cx="3593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法律の成文化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4699" y="2581119"/>
            <a:ext cx="2967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ソロン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6330" y="3206235"/>
            <a:ext cx="593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財産政治と債務奴隷禁止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4699" y="3842129"/>
            <a:ext cx="510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ペイシストラトス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96330" y="4467244"/>
            <a:ext cx="6464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僭主政治と中小農民の保護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4699" y="5213764"/>
            <a:ext cx="510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クレイステネス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96330" y="5842397"/>
            <a:ext cx="5582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部族制と陶片追放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814" y="1682870"/>
            <a:ext cx="1021978" cy="102197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168" y="2973440"/>
            <a:ext cx="1072994" cy="98983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079" y="2864925"/>
            <a:ext cx="1072994" cy="104804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801" y="4098235"/>
            <a:ext cx="1033819" cy="1076895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6620" y="4106221"/>
            <a:ext cx="1151023" cy="115102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822" y="5567707"/>
            <a:ext cx="3418346" cy="1076895"/>
          </a:xfrm>
          <a:prstGeom prst="rect">
            <a:avLst/>
          </a:prstGeom>
        </p:spPr>
      </p:pic>
      <p:sp>
        <p:nvSpPr>
          <p:cNvPr id="21" name="フレーム 20"/>
          <p:cNvSpPr/>
          <p:nvPr/>
        </p:nvSpPr>
        <p:spPr>
          <a:xfrm>
            <a:off x="155610" y="5119940"/>
            <a:ext cx="6766185" cy="1444913"/>
          </a:xfrm>
          <a:prstGeom prst="frame">
            <a:avLst>
              <a:gd name="adj1" fmla="val 8672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1F82A81-CDA9-4847-8226-018E2460EF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753" y="2841127"/>
            <a:ext cx="1072994" cy="10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62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385FB68-685D-9FE9-00B9-D87F36E37ED5}"/>
              </a:ext>
            </a:extLst>
          </p:cNvPr>
          <p:cNvSpPr txBox="1"/>
          <p:nvPr/>
        </p:nvSpPr>
        <p:spPr>
          <a:xfrm>
            <a:off x="0" y="1160447"/>
            <a:ext cx="3172571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部族制改革</a:t>
            </a:r>
            <a:endParaRPr kumimoji="1" lang="en-US" altLang="ja-JP" sz="4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B41D201-67E5-94A5-456E-FF898BD375F1}"/>
              </a:ext>
            </a:extLst>
          </p:cNvPr>
          <p:cNvSpPr/>
          <p:nvPr/>
        </p:nvSpPr>
        <p:spPr>
          <a:xfrm>
            <a:off x="0" y="1929888"/>
            <a:ext cx="6096000" cy="44555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AD4BB4B-7F49-0032-A5E7-315FBCC0522F}"/>
              </a:ext>
            </a:extLst>
          </p:cNvPr>
          <p:cNvSpPr/>
          <p:nvPr/>
        </p:nvSpPr>
        <p:spPr>
          <a:xfrm>
            <a:off x="6096000" y="1929888"/>
            <a:ext cx="6096000" cy="4455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CA0D50-0188-F764-D151-2E0F25D59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4435"/>
            <a:ext cx="1740075" cy="155519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9816C5-7AAA-EE10-1BB5-2046C8198B25}"/>
              </a:ext>
            </a:extLst>
          </p:cNvPr>
          <p:cNvSpPr txBox="1"/>
          <p:nvPr/>
        </p:nvSpPr>
        <p:spPr>
          <a:xfrm>
            <a:off x="0" y="1947423"/>
            <a:ext cx="1268722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以前</a:t>
            </a:r>
            <a:endParaRPr kumimoji="1" lang="en-US" altLang="ja-JP" sz="40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678D645-E69F-407F-95E1-A82DC589E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227" y="2885563"/>
            <a:ext cx="1740075" cy="155519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4176FD0-6E19-7721-0AB5-8BEAB12DA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59" y="4546628"/>
            <a:ext cx="1740075" cy="155519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3CB912D-0138-2D91-9392-8B1A825B5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269" y="4617699"/>
            <a:ext cx="1740075" cy="155519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DCB8E10-8B56-8ACB-8185-9AFCE955748B}"/>
              </a:ext>
            </a:extLst>
          </p:cNvPr>
          <p:cNvSpPr txBox="1"/>
          <p:nvPr/>
        </p:nvSpPr>
        <p:spPr>
          <a:xfrm>
            <a:off x="414023" y="3689222"/>
            <a:ext cx="951854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A</a:t>
            </a:r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族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A1B8BD2-B249-9D39-DF49-9765CC8CB5CE}"/>
              </a:ext>
            </a:extLst>
          </p:cNvPr>
          <p:cNvSpPr txBox="1"/>
          <p:nvPr/>
        </p:nvSpPr>
        <p:spPr>
          <a:xfrm>
            <a:off x="2268829" y="3945167"/>
            <a:ext cx="951854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B</a:t>
            </a:r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族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0CFEC17-3317-6519-BF19-E3C93BEB17B3}"/>
              </a:ext>
            </a:extLst>
          </p:cNvPr>
          <p:cNvSpPr txBox="1"/>
          <p:nvPr/>
        </p:nvSpPr>
        <p:spPr>
          <a:xfrm>
            <a:off x="650009" y="5632433"/>
            <a:ext cx="951854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</a:t>
            </a:r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族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68B6AC0-792D-37C5-C2BD-331592C4E7CF}"/>
              </a:ext>
            </a:extLst>
          </p:cNvPr>
          <p:cNvSpPr txBox="1"/>
          <p:nvPr/>
        </p:nvSpPr>
        <p:spPr>
          <a:xfrm>
            <a:off x="2408379" y="5694181"/>
            <a:ext cx="951854" cy="64633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D</a:t>
            </a:r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族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22848497-F718-D144-760A-E8F35601842C}"/>
              </a:ext>
            </a:extLst>
          </p:cNvPr>
          <p:cNvSpPr/>
          <p:nvPr/>
        </p:nvSpPr>
        <p:spPr>
          <a:xfrm>
            <a:off x="3551388" y="2043112"/>
            <a:ext cx="2511571" cy="1459911"/>
          </a:xfrm>
          <a:prstGeom prst="wedgeRectCallout">
            <a:avLst>
              <a:gd name="adj1" fmla="val -61843"/>
              <a:gd name="adj2" fmla="val 3145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u="sng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血縁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による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４部族制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89DE452A-20EE-739E-92D8-A732D3831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052" y="2774318"/>
            <a:ext cx="1812794" cy="1425309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ACDA294-0837-099A-F701-AA3396FAECA4}"/>
              </a:ext>
            </a:extLst>
          </p:cNvPr>
          <p:cNvSpPr txBox="1"/>
          <p:nvPr/>
        </p:nvSpPr>
        <p:spPr>
          <a:xfrm>
            <a:off x="6096000" y="1929747"/>
            <a:ext cx="126872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以後</a:t>
            </a:r>
            <a:endParaRPr kumimoji="1" lang="en-US" altLang="ja-JP" sz="40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99495AE-724D-4BA6-319A-0F25D5DAD169}"/>
              </a:ext>
            </a:extLst>
          </p:cNvPr>
          <p:cNvSpPr txBox="1"/>
          <p:nvPr/>
        </p:nvSpPr>
        <p:spPr>
          <a:xfrm>
            <a:off x="6474474" y="3834472"/>
            <a:ext cx="117195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１区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A8C593B2-B24A-C3E3-D39C-5B1F38564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034" y="4552405"/>
            <a:ext cx="1812794" cy="1425309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8A03C79-1E1F-B4A3-4328-3903AA73A6EF}"/>
              </a:ext>
            </a:extLst>
          </p:cNvPr>
          <p:cNvSpPr txBox="1"/>
          <p:nvPr/>
        </p:nvSpPr>
        <p:spPr>
          <a:xfrm>
            <a:off x="6423456" y="5612559"/>
            <a:ext cx="117195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２</a:t>
            </a:r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区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6F205FE-7416-E778-E257-9F6510224A5A}"/>
              </a:ext>
            </a:extLst>
          </p:cNvPr>
          <p:cNvSpPr/>
          <p:nvPr/>
        </p:nvSpPr>
        <p:spPr>
          <a:xfrm>
            <a:off x="6096000" y="2636140"/>
            <a:ext cx="3452060" cy="37409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B69A4F7-2ECD-CEA9-E8A5-CF7D8F214F3E}"/>
              </a:ext>
            </a:extLst>
          </p:cNvPr>
          <p:cNvSpPr txBox="1"/>
          <p:nvPr/>
        </p:nvSpPr>
        <p:spPr>
          <a:xfrm>
            <a:off x="8380761" y="2795232"/>
            <a:ext cx="702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E2AA2D35-1847-5681-5962-CA5151A31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583" y="4546628"/>
            <a:ext cx="1812794" cy="1425309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EA98EDD-F005-A73B-3BED-8D6E17620FEE}"/>
              </a:ext>
            </a:extLst>
          </p:cNvPr>
          <p:cNvSpPr txBox="1"/>
          <p:nvPr/>
        </p:nvSpPr>
        <p:spPr>
          <a:xfrm>
            <a:off x="8109005" y="5606782"/>
            <a:ext cx="1171950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区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1" name="吹き出し: 四角形 30">
            <a:extLst>
              <a:ext uri="{FF2B5EF4-FFF2-40B4-BE49-F238E27FC236}">
                <a16:creationId xmlns:a16="http://schemas.microsoft.com/office/drawing/2014/main" id="{858411B1-19DE-E500-6518-B4F06174627A}"/>
              </a:ext>
            </a:extLst>
          </p:cNvPr>
          <p:cNvSpPr/>
          <p:nvPr/>
        </p:nvSpPr>
        <p:spPr>
          <a:xfrm>
            <a:off x="9497041" y="2080390"/>
            <a:ext cx="2615907" cy="1377803"/>
          </a:xfrm>
          <a:prstGeom prst="wedgeRectCallout">
            <a:avLst>
              <a:gd name="adj1" fmla="val -66814"/>
              <a:gd name="adj2" fmla="val 301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u="sng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地縁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による</a:t>
            </a:r>
            <a:r>
              <a:rPr lang="en-US" altLang="ja-JP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部族制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2" name="吹き出し: 上矢印 31">
            <a:extLst>
              <a:ext uri="{FF2B5EF4-FFF2-40B4-BE49-F238E27FC236}">
                <a16:creationId xmlns:a16="http://schemas.microsoft.com/office/drawing/2014/main" id="{C22FEBBE-FBA9-4FC4-6AAC-C55E047E4F6E}"/>
              </a:ext>
            </a:extLst>
          </p:cNvPr>
          <p:cNvSpPr/>
          <p:nvPr/>
        </p:nvSpPr>
        <p:spPr>
          <a:xfrm>
            <a:off x="4031263" y="3636686"/>
            <a:ext cx="1560852" cy="1555193"/>
          </a:xfrm>
          <a:prstGeom prst="upArrowCallout">
            <a:avLst>
              <a:gd name="adj1" fmla="val 23503"/>
              <a:gd name="adj2" fmla="val 20134"/>
              <a:gd name="adj3" fmla="val 17888"/>
              <a:gd name="adj4" fmla="val 7188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貴族が</a:t>
            </a:r>
            <a:endParaRPr kumimoji="1" lang="en-US" altLang="ja-JP" sz="3600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有利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D6A94B5-69C6-43AD-A063-21F0ECE87B87}"/>
              </a:ext>
            </a:extLst>
          </p:cNvPr>
          <p:cNvSpPr txBox="1"/>
          <p:nvPr/>
        </p:nvSpPr>
        <p:spPr>
          <a:xfrm>
            <a:off x="105540" y="41427"/>
            <a:ext cx="379660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クレイステネス</a:t>
            </a:r>
          </a:p>
        </p:txBody>
      </p:sp>
      <p:sp>
        <p:nvSpPr>
          <p:cNvPr id="35" name="吹き出し: 上矢印 34">
            <a:extLst>
              <a:ext uri="{FF2B5EF4-FFF2-40B4-BE49-F238E27FC236}">
                <a16:creationId xmlns:a16="http://schemas.microsoft.com/office/drawing/2014/main" id="{F16A4AE2-3051-4125-9807-2C73F09506D6}"/>
              </a:ext>
            </a:extLst>
          </p:cNvPr>
          <p:cNvSpPr/>
          <p:nvPr/>
        </p:nvSpPr>
        <p:spPr>
          <a:xfrm>
            <a:off x="9794554" y="3636686"/>
            <a:ext cx="2050522" cy="1556966"/>
          </a:xfrm>
          <a:prstGeom prst="upArrowCallout">
            <a:avLst>
              <a:gd name="adj1" fmla="val 23503"/>
              <a:gd name="adj2" fmla="val 20134"/>
              <a:gd name="adj3" fmla="val 17888"/>
              <a:gd name="adj4" fmla="val 725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血縁</a:t>
            </a:r>
            <a:endParaRPr lang="en-US" altLang="ja-JP" sz="3600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関係なし</a:t>
            </a:r>
            <a:endParaRPr kumimoji="1" lang="ja-JP" altLang="en-US" sz="3600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366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ADC9E86-D696-4ECB-A9E1-0D80B8464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937" y="0"/>
            <a:ext cx="4548125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395198-E068-1662-5523-12061473ABB3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1293706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BDA3946-5435-463A-9680-11DCD9E4E0ED}"/>
              </a:ext>
            </a:extLst>
          </p:cNvPr>
          <p:cNvSpPr/>
          <p:nvPr/>
        </p:nvSpPr>
        <p:spPr>
          <a:xfrm>
            <a:off x="321924" y="1919614"/>
            <a:ext cx="6096000" cy="4455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664D1D-B08F-4B93-AC46-582B2C8F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76" y="2764044"/>
            <a:ext cx="1812794" cy="142530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8947C4-8EBD-4F93-8451-006A43095932}"/>
              </a:ext>
            </a:extLst>
          </p:cNvPr>
          <p:cNvSpPr txBox="1"/>
          <p:nvPr/>
        </p:nvSpPr>
        <p:spPr>
          <a:xfrm>
            <a:off x="700398" y="3824198"/>
            <a:ext cx="117195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１区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2AEAD79-C985-44CE-BC93-D75ECB209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58" y="4542131"/>
            <a:ext cx="1812794" cy="142530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2E360E7-DE7C-48D6-9DEE-BFE74141CBE1}"/>
              </a:ext>
            </a:extLst>
          </p:cNvPr>
          <p:cNvSpPr txBox="1"/>
          <p:nvPr/>
        </p:nvSpPr>
        <p:spPr>
          <a:xfrm>
            <a:off x="649380" y="5602285"/>
            <a:ext cx="117195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２</a:t>
            </a:r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区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ABAA699-C807-41FB-9E04-A27BC0E7A87A}"/>
              </a:ext>
            </a:extLst>
          </p:cNvPr>
          <p:cNvSpPr/>
          <p:nvPr/>
        </p:nvSpPr>
        <p:spPr>
          <a:xfrm>
            <a:off x="321924" y="2625866"/>
            <a:ext cx="3452060" cy="37409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D1CCAB7-F46D-4985-AA36-46A4325CA653}"/>
              </a:ext>
            </a:extLst>
          </p:cNvPr>
          <p:cNvSpPr txBox="1"/>
          <p:nvPr/>
        </p:nvSpPr>
        <p:spPr>
          <a:xfrm>
            <a:off x="2606685" y="2784958"/>
            <a:ext cx="702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0417C64-9FFE-4A02-A2A7-E95828854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07" y="4536354"/>
            <a:ext cx="1812794" cy="142530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80786EB-DFA3-4D30-91B9-039B4CFD41E5}"/>
              </a:ext>
            </a:extLst>
          </p:cNvPr>
          <p:cNvSpPr txBox="1"/>
          <p:nvPr/>
        </p:nvSpPr>
        <p:spPr>
          <a:xfrm>
            <a:off x="2334929" y="5596508"/>
            <a:ext cx="1171950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区</a:t>
            </a:r>
            <a:endParaRPr kumimoji="1" lang="en-US" altLang="ja-JP" sz="36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3BDFF801-E2AD-4021-B2E5-A4A823955D06}"/>
              </a:ext>
            </a:extLst>
          </p:cNvPr>
          <p:cNvSpPr/>
          <p:nvPr/>
        </p:nvSpPr>
        <p:spPr>
          <a:xfrm>
            <a:off x="3722965" y="2070116"/>
            <a:ext cx="2615907" cy="1377803"/>
          </a:xfrm>
          <a:prstGeom prst="wedgeRectCallout">
            <a:avLst>
              <a:gd name="adj1" fmla="val -66814"/>
              <a:gd name="adj2" fmla="val 301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u="sng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地縁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による</a:t>
            </a:r>
            <a:r>
              <a:rPr lang="en-US" altLang="ja-JP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部族制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吹き出し: 上矢印 12">
            <a:extLst>
              <a:ext uri="{FF2B5EF4-FFF2-40B4-BE49-F238E27FC236}">
                <a16:creationId xmlns:a16="http://schemas.microsoft.com/office/drawing/2014/main" id="{B32452C4-A1A2-474A-942C-5754D5E579E1}"/>
              </a:ext>
            </a:extLst>
          </p:cNvPr>
          <p:cNvSpPr/>
          <p:nvPr/>
        </p:nvSpPr>
        <p:spPr>
          <a:xfrm>
            <a:off x="4020478" y="3626412"/>
            <a:ext cx="2050522" cy="1556966"/>
          </a:xfrm>
          <a:prstGeom prst="upArrowCallout">
            <a:avLst>
              <a:gd name="adj1" fmla="val 23503"/>
              <a:gd name="adj2" fmla="val 20134"/>
              <a:gd name="adj3" fmla="val 17888"/>
              <a:gd name="adj4" fmla="val 725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血縁</a:t>
            </a:r>
            <a:endParaRPr lang="en-US" altLang="ja-JP" sz="3600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関係なし</a:t>
            </a:r>
            <a:endParaRPr kumimoji="1" lang="ja-JP" altLang="en-US" sz="3600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40CC629-FB67-4F80-B249-479D4847F48E}"/>
              </a:ext>
            </a:extLst>
          </p:cNvPr>
          <p:cNvSpPr txBox="1"/>
          <p:nvPr/>
        </p:nvSpPr>
        <p:spPr>
          <a:xfrm>
            <a:off x="313626" y="1211512"/>
            <a:ext cx="233492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部族制</a:t>
            </a:r>
            <a:endParaRPr kumimoji="1" lang="en-US" altLang="ja-JP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6B84271-A355-4EB3-B4A8-01CAD901A932}"/>
              </a:ext>
            </a:extLst>
          </p:cNvPr>
          <p:cNvSpPr txBox="1"/>
          <p:nvPr/>
        </p:nvSpPr>
        <p:spPr>
          <a:xfrm>
            <a:off x="105540" y="41427"/>
            <a:ext cx="379660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クレイステネス</a:t>
            </a: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22BDD8C6-C626-48DA-9B9C-66998C575583}"/>
              </a:ext>
            </a:extLst>
          </p:cNvPr>
          <p:cNvSpPr/>
          <p:nvPr/>
        </p:nvSpPr>
        <p:spPr>
          <a:xfrm>
            <a:off x="6820738" y="1082025"/>
            <a:ext cx="5236563" cy="2365894"/>
          </a:xfrm>
          <a:prstGeom prst="wedgeRectCallout">
            <a:avLst>
              <a:gd name="adj1" fmla="val -58503"/>
              <a:gd name="adj2" fmla="val 1892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・議員の選出基準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→五百人評議会、民会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・軍編成の基準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307B6B2-8AC8-4C53-8D3D-AE58E3DF2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4789" y="341407"/>
            <a:ext cx="746509" cy="128431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4B0A1E9-4A52-4711-87E7-6FF191C12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0151" y="2366341"/>
            <a:ext cx="1540540" cy="1010979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7DE0CBF-C31D-4C49-AC0F-33CAE1492DB9}"/>
              </a:ext>
            </a:extLst>
          </p:cNvPr>
          <p:cNvSpPr txBox="1"/>
          <p:nvPr/>
        </p:nvSpPr>
        <p:spPr>
          <a:xfrm>
            <a:off x="6746883" y="4117938"/>
            <a:ext cx="54451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血統や貧富の差に</a:t>
            </a:r>
            <a:endParaRPr kumimoji="1" lang="en-US" altLang="ja-JP" sz="4000" u="sng" dirty="0">
              <a:uFill>
                <a:solidFill>
                  <a:srgbClr val="FFFF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関わらず、</a:t>
            </a:r>
            <a:endParaRPr kumimoji="1" lang="en-US" altLang="ja-JP" sz="4000" u="sng" dirty="0">
              <a:uFill>
                <a:solidFill>
                  <a:srgbClr val="FFFF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政治に直接参加できる</a:t>
            </a:r>
          </a:p>
        </p:txBody>
      </p:sp>
    </p:spTree>
    <p:extLst>
      <p:ext uri="{BB962C8B-B14F-4D97-AF65-F5344CB8AC3E}">
        <p14:creationId xmlns:p14="http://schemas.microsoft.com/office/powerpoint/2010/main" val="2946828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0099C44-CFAB-456A-83CA-2034C7E42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458" y="707886"/>
            <a:ext cx="4099380" cy="578078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D5808F-8187-4F0B-AA30-6E26A866DB40}"/>
              </a:ext>
            </a:extLst>
          </p:cNvPr>
          <p:cNvSpPr txBox="1"/>
          <p:nvPr/>
        </p:nvSpPr>
        <p:spPr>
          <a:xfrm>
            <a:off x="1239458" y="6488668"/>
            <a:ext cx="40993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150AADD3-A0A5-4EAD-8961-510A934F9BC5}"/>
              </a:ext>
            </a:extLst>
          </p:cNvPr>
          <p:cNvSpPr/>
          <p:nvPr/>
        </p:nvSpPr>
        <p:spPr>
          <a:xfrm>
            <a:off x="5613410" y="2192467"/>
            <a:ext cx="5914195" cy="1236533"/>
          </a:xfrm>
          <a:prstGeom prst="wedgeRectCallout">
            <a:avLst>
              <a:gd name="adj1" fmla="val -57086"/>
              <a:gd name="adj2" fmla="val 2814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どちらにもテミストクレスの名が刻まれている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0B043EF-D61E-425A-8DA2-56E4694C0EA0}"/>
              </a:ext>
            </a:extLst>
          </p:cNvPr>
          <p:cNvSpPr/>
          <p:nvPr/>
        </p:nvSpPr>
        <p:spPr>
          <a:xfrm>
            <a:off x="0" y="0"/>
            <a:ext cx="533883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陶片（オストラコン）</a:t>
            </a:r>
            <a:endParaRPr lang="ja-JP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6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2305B61-448B-1828-5984-F2B3A2E05AF4}"/>
              </a:ext>
            </a:extLst>
          </p:cNvPr>
          <p:cNvSpPr/>
          <p:nvPr/>
        </p:nvSpPr>
        <p:spPr>
          <a:xfrm>
            <a:off x="0" y="2229852"/>
            <a:ext cx="12192000" cy="412841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2FB9FA-BF58-B715-82BC-20A17E4774EF}"/>
              </a:ext>
            </a:extLst>
          </p:cNvPr>
          <p:cNvSpPr txBox="1"/>
          <p:nvPr/>
        </p:nvSpPr>
        <p:spPr>
          <a:xfrm>
            <a:off x="-7201" y="1460412"/>
            <a:ext cx="254640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陶片追放</a:t>
            </a:r>
            <a:endParaRPr kumimoji="1" lang="en-US" altLang="ja-JP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339ACBE-CCE6-B66E-3017-F38A2E8C1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20" y="2735167"/>
            <a:ext cx="1912130" cy="199180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E45EBE5-F0C4-ACBE-8777-CB9EAD0FEEFC}"/>
              </a:ext>
            </a:extLst>
          </p:cNvPr>
          <p:cNvSpPr txBox="1"/>
          <p:nvPr/>
        </p:nvSpPr>
        <p:spPr>
          <a:xfrm>
            <a:off x="540375" y="4598679"/>
            <a:ext cx="247316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僭主政治</a:t>
            </a:r>
            <a:endParaRPr kumimoji="1" lang="en-US" altLang="ja-JP" sz="7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9F75B74-D228-1A52-C7EF-286E6871B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1" y="2589867"/>
            <a:ext cx="3501331" cy="3419905"/>
          </a:xfrm>
          <a:prstGeom prst="rect">
            <a:avLst/>
          </a:prstGeom>
        </p:spPr>
      </p:pic>
      <p:sp>
        <p:nvSpPr>
          <p:cNvPr id="16" name="左矢印吹き出し 13">
            <a:extLst>
              <a:ext uri="{FF2B5EF4-FFF2-40B4-BE49-F238E27FC236}">
                <a16:creationId xmlns:a16="http://schemas.microsoft.com/office/drawing/2014/main" id="{B8C95B18-9DFE-86BA-D12E-3DF7ADB75B8F}"/>
              </a:ext>
            </a:extLst>
          </p:cNvPr>
          <p:cNvSpPr/>
          <p:nvPr/>
        </p:nvSpPr>
        <p:spPr>
          <a:xfrm>
            <a:off x="2595852" y="1420356"/>
            <a:ext cx="4348759" cy="769441"/>
          </a:xfrm>
          <a:prstGeom prst="leftArrowCallout">
            <a:avLst>
              <a:gd name="adj1" fmla="val 35763"/>
              <a:gd name="adj2" fmla="val 35763"/>
              <a:gd name="adj3" fmla="val 23197"/>
              <a:gd name="adj4" fmla="val 8920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u="sng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僭主の出現予防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C79E98-2AC6-459A-8FAE-BA5296FA6F90}"/>
              </a:ext>
            </a:extLst>
          </p:cNvPr>
          <p:cNvSpPr txBox="1"/>
          <p:nvPr/>
        </p:nvSpPr>
        <p:spPr>
          <a:xfrm>
            <a:off x="105540" y="41427"/>
            <a:ext cx="379660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クレイステネス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CBC13D0-EF7F-44CB-AC30-1D83FC978244}"/>
              </a:ext>
            </a:extLst>
          </p:cNvPr>
          <p:cNvSpPr txBox="1"/>
          <p:nvPr/>
        </p:nvSpPr>
        <p:spPr>
          <a:xfrm>
            <a:off x="3626215" y="2567328"/>
            <a:ext cx="816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・陶片にポスト僭主の人物名を刻む</a:t>
            </a:r>
            <a:endParaRPr kumimoji="1" lang="ja-JP" altLang="en-US" sz="3600" dirty="0">
              <a:solidFill>
                <a:schemeClr val="bg1"/>
              </a:solidFill>
              <a:uFill>
                <a:solidFill>
                  <a:srgbClr val="FFFF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F5850E75-7628-4A53-BCA3-8837C239BC07}"/>
              </a:ext>
            </a:extLst>
          </p:cNvPr>
          <p:cNvSpPr/>
          <p:nvPr/>
        </p:nvSpPr>
        <p:spPr>
          <a:xfrm>
            <a:off x="7120345" y="3152706"/>
            <a:ext cx="967563" cy="43162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CB46E98-E9DB-45E2-9F4F-0C6EE8E90FA4}"/>
              </a:ext>
            </a:extLst>
          </p:cNvPr>
          <p:cNvSpPr txBox="1"/>
          <p:nvPr/>
        </p:nvSpPr>
        <p:spPr>
          <a:xfrm>
            <a:off x="3626215" y="3686797"/>
            <a:ext cx="831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en-US" altLang="ja-JP" sz="3600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6,000</a:t>
            </a:r>
            <a:r>
              <a:rPr lang="ja-JP" altLang="en-US" sz="3600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票以上で最得票者を</a:t>
            </a:r>
            <a:r>
              <a:rPr lang="en-US" altLang="ja-JP" sz="3600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10</a:t>
            </a:r>
            <a:r>
              <a:rPr lang="ja-JP" altLang="en-US" sz="3600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年間追放</a:t>
            </a:r>
            <a:endParaRPr kumimoji="1" lang="ja-JP" altLang="en-US" sz="3600" dirty="0">
              <a:solidFill>
                <a:schemeClr val="bg1"/>
              </a:solidFill>
              <a:uFill>
                <a:solidFill>
                  <a:srgbClr val="FFFF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BA2F084-F0FC-4E4F-832E-3F44F88F4A6A}"/>
              </a:ext>
            </a:extLst>
          </p:cNvPr>
          <p:cNvSpPr txBox="1"/>
          <p:nvPr/>
        </p:nvSpPr>
        <p:spPr>
          <a:xfrm>
            <a:off x="7393796" y="4333128"/>
            <a:ext cx="4805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※</a:t>
            </a:r>
            <a:r>
              <a:rPr lang="ja-JP" altLang="en-US" sz="3600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市民権</a:t>
            </a:r>
            <a:r>
              <a:rPr kumimoji="1" lang="ja-JP" altLang="en-US" sz="3600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や財産は保護</a:t>
            </a:r>
          </a:p>
        </p:txBody>
      </p: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BE1BFBF1-9AEC-4EDF-9790-778F7C64AF55}"/>
              </a:ext>
            </a:extLst>
          </p:cNvPr>
          <p:cNvSpPr/>
          <p:nvPr/>
        </p:nvSpPr>
        <p:spPr>
          <a:xfrm>
            <a:off x="3892465" y="4689254"/>
            <a:ext cx="3501331" cy="1357732"/>
          </a:xfrm>
          <a:prstGeom prst="wedgeRectCallout">
            <a:avLst>
              <a:gd name="adj1" fmla="val 33449"/>
              <a:gd name="adj2" fmla="val -777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緊急時は呼び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戻されることも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F8484554-C921-4771-873B-E670C0D29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8781" y="2290383"/>
            <a:ext cx="1093458" cy="149277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525BE1C-6225-49F0-9928-3D01F4A6E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5906" y="-16949"/>
            <a:ext cx="1593295" cy="22468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A8E9C8-284F-4B81-AAE2-BDCCE2E47A86}"/>
              </a:ext>
            </a:extLst>
          </p:cNvPr>
          <p:cNvSpPr txBox="1"/>
          <p:nvPr/>
        </p:nvSpPr>
        <p:spPr>
          <a:xfrm>
            <a:off x="8099821" y="6358269"/>
            <a:ext cx="40993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2884153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4029076" y="5238665"/>
            <a:ext cx="1028699" cy="500384"/>
          </a:xfrm>
          <a:prstGeom prst="wedgeRectCallout">
            <a:avLst>
              <a:gd name="adj1" fmla="val 35658"/>
              <a:gd name="adj2" fmla="val -8414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4848225" y="4086224"/>
            <a:ext cx="1326544" cy="942975"/>
          </a:xfrm>
          <a:prstGeom prst="frame">
            <a:avLst>
              <a:gd name="adj1" fmla="val 102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9033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630954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アテネ民主政（基礎固め編）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9FD192-1A30-4A65-B5AC-CE0392EA00E9}"/>
              </a:ext>
            </a:extLst>
          </p:cNvPr>
          <p:cNvSpPr txBox="1"/>
          <p:nvPr/>
        </p:nvSpPr>
        <p:spPr>
          <a:xfrm>
            <a:off x="383587" y="845040"/>
            <a:ext cx="184590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ドラコン</a:t>
            </a:r>
            <a:endParaRPr lang="en-US" altLang="ja-JP" sz="3200" b="1" dirty="0">
              <a:solidFill>
                <a:srgbClr val="00B0F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3587" y="1530538"/>
            <a:ext cx="11322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法律の成文化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→　平民に法の下の平等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CE00617-3DB8-4D7E-ADCD-4851D181BE90}"/>
              </a:ext>
            </a:extLst>
          </p:cNvPr>
          <p:cNvSpPr txBox="1"/>
          <p:nvPr/>
        </p:nvSpPr>
        <p:spPr>
          <a:xfrm>
            <a:off x="383587" y="2115313"/>
            <a:ext cx="1445213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ソロン</a:t>
            </a:r>
            <a:endParaRPr lang="en-US" altLang="ja-JP" sz="3200" b="1" dirty="0">
              <a:solidFill>
                <a:srgbClr val="00B0F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A232507-ED2C-4640-89FB-AFDDF76A11F1}"/>
              </a:ext>
            </a:extLst>
          </p:cNvPr>
          <p:cNvSpPr/>
          <p:nvPr/>
        </p:nvSpPr>
        <p:spPr>
          <a:xfrm>
            <a:off x="383587" y="2754454"/>
            <a:ext cx="11322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財産政治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財産額に応じた参政権を規定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B575CC3-5712-4C18-B361-8BB40D823FAA}"/>
              </a:ext>
            </a:extLst>
          </p:cNvPr>
          <p:cNvSpPr/>
          <p:nvPr/>
        </p:nvSpPr>
        <p:spPr>
          <a:xfrm>
            <a:off x="383587" y="3302843"/>
            <a:ext cx="11322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債務奴隷禁止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平民の身分没落を防止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4B70612-D117-493D-990A-695B7A453EF0}"/>
              </a:ext>
            </a:extLst>
          </p:cNvPr>
          <p:cNvSpPr txBox="1"/>
          <p:nvPr/>
        </p:nvSpPr>
        <p:spPr>
          <a:xfrm>
            <a:off x="383585" y="3884750"/>
            <a:ext cx="350004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ペイシストラトス</a:t>
            </a:r>
            <a:endParaRPr lang="en-US" altLang="ja-JP" sz="3200" b="1" dirty="0">
              <a:solidFill>
                <a:srgbClr val="00B0F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F605BC4-A0F9-4E5B-ACC3-089BE3DCBB01}"/>
              </a:ext>
            </a:extLst>
          </p:cNvPr>
          <p:cNvSpPr/>
          <p:nvPr/>
        </p:nvSpPr>
        <p:spPr>
          <a:xfrm>
            <a:off x="383585" y="4501701"/>
            <a:ext cx="11322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僭主政治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非合法に政権奪取した独裁政治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FC163E8-A38E-4572-A516-26ADCF22E2A3}"/>
              </a:ext>
            </a:extLst>
          </p:cNvPr>
          <p:cNvSpPr/>
          <p:nvPr/>
        </p:nvSpPr>
        <p:spPr>
          <a:xfrm>
            <a:off x="383585" y="5000683"/>
            <a:ext cx="11322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・中小農民の保護や商業発展に尽力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CF9D1CA-BDE8-49D7-9C48-225A62C206DE}"/>
              </a:ext>
            </a:extLst>
          </p:cNvPr>
          <p:cNvSpPr txBox="1"/>
          <p:nvPr/>
        </p:nvSpPr>
        <p:spPr>
          <a:xfrm>
            <a:off x="317283" y="5501776"/>
            <a:ext cx="305264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クレイステネス</a:t>
            </a:r>
            <a:endParaRPr lang="en-US" altLang="ja-JP" sz="3200" b="1" dirty="0">
              <a:solidFill>
                <a:srgbClr val="00B0F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84F1B69-E944-4EA2-A26B-1DB297E2CEFD}"/>
              </a:ext>
            </a:extLst>
          </p:cNvPr>
          <p:cNvSpPr/>
          <p:nvPr/>
        </p:nvSpPr>
        <p:spPr>
          <a:xfrm>
            <a:off x="383585" y="6127826"/>
            <a:ext cx="3052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・地縁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部族制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C1BCEAA-B09C-4BAD-95A5-6EFC4BD2D5AD}"/>
              </a:ext>
            </a:extLst>
          </p:cNvPr>
          <p:cNvSpPr/>
          <p:nvPr/>
        </p:nvSpPr>
        <p:spPr>
          <a:xfrm>
            <a:off x="3436226" y="6127826"/>
            <a:ext cx="8050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陶片追放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投票による僭主の出現防止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2194" y="104720"/>
            <a:ext cx="3882189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アテネの民主化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4699" y="1320110"/>
            <a:ext cx="2967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ドラコン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96330" y="1945226"/>
            <a:ext cx="3593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法律の成文化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4699" y="2581119"/>
            <a:ext cx="2967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ソロン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6330" y="3206235"/>
            <a:ext cx="593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財産政治と債務奴隷禁止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4699" y="3842129"/>
            <a:ext cx="510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ペイシストラトス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96330" y="4467244"/>
            <a:ext cx="6464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僭主政治と中小農民の保護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4699" y="5213764"/>
            <a:ext cx="510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クレイステネス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96330" y="5842397"/>
            <a:ext cx="5582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部族制と陶片追放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814" y="1682870"/>
            <a:ext cx="1021978" cy="102197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168" y="2973440"/>
            <a:ext cx="1072994" cy="98983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079" y="2864925"/>
            <a:ext cx="1072994" cy="104804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801" y="4098235"/>
            <a:ext cx="1033819" cy="1076895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6620" y="4143506"/>
            <a:ext cx="1151023" cy="115102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822" y="5567707"/>
            <a:ext cx="3418346" cy="1076895"/>
          </a:xfrm>
          <a:prstGeom prst="rect">
            <a:avLst/>
          </a:prstGeom>
        </p:spPr>
      </p:pic>
      <p:sp>
        <p:nvSpPr>
          <p:cNvPr id="21" name="フレーム 20"/>
          <p:cNvSpPr/>
          <p:nvPr/>
        </p:nvSpPr>
        <p:spPr>
          <a:xfrm>
            <a:off x="235301" y="1208197"/>
            <a:ext cx="5025068" cy="1444913"/>
          </a:xfrm>
          <a:prstGeom prst="frame">
            <a:avLst>
              <a:gd name="adj1" fmla="val 8672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1F82A81-CDA9-4847-8226-018E2460EF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753" y="2841127"/>
            <a:ext cx="1072994" cy="10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62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338345" y="2566416"/>
            <a:ext cx="6616935" cy="349019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605" y="72073"/>
            <a:ext cx="2562446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ドラコン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308" y="801389"/>
            <a:ext cx="1023692" cy="102369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138" y="459209"/>
            <a:ext cx="1278170" cy="1278170"/>
          </a:xfrm>
          <a:prstGeom prst="rect">
            <a:avLst/>
          </a:prstGeom>
        </p:spPr>
      </p:pic>
      <p:sp>
        <p:nvSpPr>
          <p:cNvPr id="11" name="雲形吹き出し 10"/>
          <p:cNvSpPr/>
          <p:nvPr/>
        </p:nvSpPr>
        <p:spPr>
          <a:xfrm>
            <a:off x="2305154" y="2836717"/>
            <a:ext cx="2711116" cy="1026694"/>
          </a:xfrm>
          <a:prstGeom prst="cloudCallout">
            <a:avLst>
              <a:gd name="adj1" fmla="val -66838"/>
              <a:gd name="adj2" fmla="val 4125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慣習法</a:t>
            </a:r>
          </a:p>
        </p:txBody>
      </p:sp>
      <p:sp>
        <p:nvSpPr>
          <p:cNvPr id="12" name="上矢印吹き出し 11"/>
          <p:cNvSpPr/>
          <p:nvPr/>
        </p:nvSpPr>
        <p:spPr>
          <a:xfrm>
            <a:off x="2128692" y="3959220"/>
            <a:ext cx="2887578" cy="1198181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が解釈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352" y="3884782"/>
            <a:ext cx="1776031" cy="1776031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7558677" y="5513873"/>
            <a:ext cx="2048689" cy="64081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ドラコン</a:t>
            </a:r>
          </a:p>
        </p:txBody>
      </p:sp>
      <p:sp>
        <p:nvSpPr>
          <p:cNvPr id="15" name="四角形吹き出し 14"/>
          <p:cNvSpPr/>
          <p:nvPr/>
        </p:nvSpPr>
        <p:spPr>
          <a:xfrm>
            <a:off x="7285082" y="2719372"/>
            <a:ext cx="3933619" cy="705089"/>
          </a:xfrm>
          <a:prstGeom prst="wedgeRectCallout">
            <a:avLst>
              <a:gd name="adj1" fmla="val -17770"/>
              <a:gd name="adj2" fmla="val 11070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平民に不利益だ！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541396" y="5130127"/>
            <a:ext cx="1209913" cy="6408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532" y="3557830"/>
            <a:ext cx="1209913" cy="1633026"/>
          </a:xfrm>
          <a:prstGeom prst="rect">
            <a:avLst/>
          </a:prstGeom>
        </p:spPr>
      </p:pic>
      <p:sp>
        <p:nvSpPr>
          <p:cNvPr id="21" name="左矢印吹き出し 20"/>
          <p:cNvSpPr/>
          <p:nvPr/>
        </p:nvSpPr>
        <p:spPr>
          <a:xfrm>
            <a:off x="6338820" y="661066"/>
            <a:ext cx="3570208" cy="1379072"/>
          </a:xfrm>
          <a:prstGeom prst="leftArrowCallout">
            <a:avLst>
              <a:gd name="adj1" fmla="val 25000"/>
              <a:gd name="adj2" fmla="val 24260"/>
              <a:gd name="adj3" fmla="val 25000"/>
              <a:gd name="adj4" fmla="val 81391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u="sng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平民の法の</a:t>
            </a:r>
            <a:endParaRPr kumimoji="1" lang="en-US" altLang="ja-JP" sz="4000" u="sng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000" u="sng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理解に貢献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DFA2C16-B7A8-4B6F-BDE3-6A4E503C5575}"/>
              </a:ext>
            </a:extLst>
          </p:cNvPr>
          <p:cNvSpPr/>
          <p:nvPr/>
        </p:nvSpPr>
        <p:spPr>
          <a:xfrm>
            <a:off x="76605" y="1032851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法律の成文化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1DF1FC9-52E8-46D0-B1DA-3BB8CE9EE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01" y="3370132"/>
            <a:ext cx="1207656" cy="207768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95BE64D-DA77-4E69-BDBF-0E4018E385E3}"/>
              </a:ext>
            </a:extLst>
          </p:cNvPr>
          <p:cNvSpPr/>
          <p:nvPr/>
        </p:nvSpPr>
        <p:spPr>
          <a:xfrm>
            <a:off x="496396" y="5124697"/>
            <a:ext cx="1209913" cy="64624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</a:t>
            </a: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88C25E2C-E948-44C9-B69C-9D972E9DACE7}"/>
              </a:ext>
            </a:extLst>
          </p:cNvPr>
          <p:cNvSpPr/>
          <p:nvPr/>
        </p:nvSpPr>
        <p:spPr>
          <a:xfrm>
            <a:off x="9760845" y="4482603"/>
            <a:ext cx="604925" cy="89313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761D98CC-A01E-4F56-827D-15F781C62E14}"/>
              </a:ext>
            </a:extLst>
          </p:cNvPr>
          <p:cNvSpPr/>
          <p:nvPr/>
        </p:nvSpPr>
        <p:spPr>
          <a:xfrm>
            <a:off x="10561116" y="3541806"/>
            <a:ext cx="6575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法律の成文化</a:t>
            </a:r>
          </a:p>
        </p:txBody>
      </p:sp>
    </p:spTree>
    <p:extLst>
      <p:ext uri="{BB962C8B-B14F-4D97-AF65-F5344CB8AC3E}">
        <p14:creationId xmlns:p14="http://schemas.microsoft.com/office/powerpoint/2010/main" val="141834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2194" y="104720"/>
            <a:ext cx="3882189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アテネの民主化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4699" y="1320110"/>
            <a:ext cx="2967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ドラコン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96330" y="1945226"/>
            <a:ext cx="3593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法律の成文化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4699" y="2581119"/>
            <a:ext cx="2967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ソロン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6330" y="3206235"/>
            <a:ext cx="593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財産政治と債務奴隷禁止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4699" y="3842129"/>
            <a:ext cx="510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ペイシストラトス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96330" y="4467244"/>
            <a:ext cx="6464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僭主政治と中小農民の保護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4699" y="5213764"/>
            <a:ext cx="510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クレイステネス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96330" y="5842397"/>
            <a:ext cx="5582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部族制と陶片追放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814" y="1682870"/>
            <a:ext cx="1021978" cy="102197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168" y="2973440"/>
            <a:ext cx="1072994" cy="98983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079" y="2864925"/>
            <a:ext cx="1072994" cy="104804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801" y="4098235"/>
            <a:ext cx="1033819" cy="1076895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6620" y="4143506"/>
            <a:ext cx="1151023" cy="115102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822" y="5567707"/>
            <a:ext cx="3418346" cy="1076895"/>
          </a:xfrm>
          <a:prstGeom prst="rect">
            <a:avLst/>
          </a:prstGeom>
        </p:spPr>
      </p:pic>
      <p:sp>
        <p:nvSpPr>
          <p:cNvPr id="21" name="フレーム 20"/>
          <p:cNvSpPr/>
          <p:nvPr/>
        </p:nvSpPr>
        <p:spPr>
          <a:xfrm>
            <a:off x="155610" y="2491039"/>
            <a:ext cx="8830552" cy="1444913"/>
          </a:xfrm>
          <a:prstGeom prst="frame">
            <a:avLst>
              <a:gd name="adj1" fmla="val 8672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1F82A81-CDA9-4847-8226-018E2460EF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753" y="2841127"/>
            <a:ext cx="1072994" cy="10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45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30E559-1134-4805-988C-609678F59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764" y="12558"/>
            <a:ext cx="8112471" cy="6463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B768F4-12AD-4CB6-9AF5-D0DF0E2F0139}"/>
              </a:ext>
            </a:extLst>
          </p:cNvPr>
          <p:cNvSpPr txBox="1"/>
          <p:nvPr/>
        </p:nvSpPr>
        <p:spPr>
          <a:xfrm>
            <a:off x="8030966" y="647611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：学習まんが世界の歴史、小学館</a:t>
            </a:r>
            <a:endParaRPr kumimoji="1" lang="ja-JP" altLang="en-US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1471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1972750"/>
            <a:ext cx="12192000" cy="353402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430" y="79677"/>
            <a:ext cx="177563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ソロン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1203309"/>
            <a:ext cx="2541739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財産政治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41" y="2096356"/>
            <a:ext cx="2960334" cy="2294259"/>
          </a:xfrm>
          <a:prstGeom prst="rect">
            <a:avLst/>
          </a:prstGeom>
        </p:spPr>
      </p:pic>
      <p:sp>
        <p:nvSpPr>
          <p:cNvPr id="10" name="右矢印 9"/>
          <p:cNvSpPr/>
          <p:nvPr/>
        </p:nvSpPr>
        <p:spPr>
          <a:xfrm>
            <a:off x="649141" y="3750168"/>
            <a:ext cx="11157848" cy="17566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第１等級　・・・・・・・・・第４等級</a:t>
            </a:r>
          </a:p>
        </p:txBody>
      </p:sp>
      <p:sp>
        <p:nvSpPr>
          <p:cNvPr id="11" name="四角形吹き出し 10"/>
          <p:cNvSpPr/>
          <p:nvPr/>
        </p:nvSpPr>
        <p:spPr>
          <a:xfrm>
            <a:off x="3104148" y="2089186"/>
            <a:ext cx="2927684" cy="1251284"/>
          </a:xfrm>
          <a:prstGeom prst="wedgeRectCallout">
            <a:avLst>
              <a:gd name="adj1" fmla="val -68452"/>
              <a:gd name="adj2" fmla="val -8013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重職役人にもなれるよ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215" y="2089186"/>
            <a:ext cx="1686374" cy="2174001"/>
          </a:xfrm>
          <a:prstGeom prst="rect">
            <a:avLst/>
          </a:prstGeom>
        </p:spPr>
      </p:pic>
      <p:sp>
        <p:nvSpPr>
          <p:cNvPr id="13" name="四角形吹き出し 12"/>
          <p:cNvSpPr/>
          <p:nvPr/>
        </p:nvSpPr>
        <p:spPr>
          <a:xfrm>
            <a:off x="9106936" y="2072918"/>
            <a:ext cx="3008541" cy="1251284"/>
          </a:xfrm>
          <a:prstGeom prst="wedgeRectCallout">
            <a:avLst>
              <a:gd name="adj1" fmla="val -42857"/>
              <a:gd name="adj2" fmla="val 70192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民会には参加できるよ</a:t>
            </a:r>
          </a:p>
        </p:txBody>
      </p:sp>
      <p:sp>
        <p:nvSpPr>
          <p:cNvPr id="8" name="吹き出し: 下矢印 7">
            <a:extLst>
              <a:ext uri="{FF2B5EF4-FFF2-40B4-BE49-F238E27FC236}">
                <a16:creationId xmlns:a16="http://schemas.microsoft.com/office/drawing/2014/main" id="{6BE45AFC-D84D-478C-953B-F2304F67CE18}"/>
              </a:ext>
            </a:extLst>
          </p:cNvPr>
          <p:cNvSpPr/>
          <p:nvPr/>
        </p:nvSpPr>
        <p:spPr>
          <a:xfrm>
            <a:off x="5374674" y="119112"/>
            <a:ext cx="4350774" cy="1845504"/>
          </a:xfrm>
          <a:prstGeom prst="downArrowCallout">
            <a:avLst>
              <a:gd name="adj1" fmla="val 19154"/>
              <a:gd name="adj2" fmla="val 19641"/>
              <a:gd name="adj3" fmla="val 20616"/>
              <a:gd name="adj4" fmla="val 7228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財産額によって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000" u="sng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市民の参政権規定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6450D70-8421-4D3C-B86B-2766BBD0E75E}"/>
              </a:ext>
            </a:extLst>
          </p:cNvPr>
          <p:cNvSpPr txBox="1"/>
          <p:nvPr/>
        </p:nvSpPr>
        <p:spPr>
          <a:xfrm>
            <a:off x="2318453" y="5774632"/>
            <a:ext cx="10121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平民にも政治に参加でき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るチャンス到来！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8688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2060938"/>
            <a:ext cx="12192000" cy="3713748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1303574"/>
            <a:ext cx="369826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債務奴隷</a:t>
            </a:r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禁止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7830"/>
            <a:ext cx="2523554" cy="272347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56820" y="4767385"/>
            <a:ext cx="1209913" cy="6408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2275363" y="3456168"/>
            <a:ext cx="2756793" cy="195203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身分転落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594" y="2569909"/>
            <a:ext cx="2546403" cy="2349056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5285709" y="4767384"/>
            <a:ext cx="2048578" cy="6408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債務奴隷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四角形吹き出し 15"/>
          <p:cNvSpPr/>
          <p:nvPr/>
        </p:nvSpPr>
        <p:spPr>
          <a:xfrm>
            <a:off x="1818607" y="2201673"/>
            <a:ext cx="2953591" cy="662585"/>
          </a:xfrm>
          <a:prstGeom prst="wedgeRectCallout">
            <a:avLst>
              <a:gd name="adj1" fmla="val -44011"/>
              <a:gd name="adj2" fmla="val 10820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返済できない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640" y="2832137"/>
            <a:ext cx="1395663" cy="20600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正方形/長方形 18"/>
          <p:cNvSpPr/>
          <p:nvPr/>
        </p:nvSpPr>
        <p:spPr>
          <a:xfrm>
            <a:off x="10294682" y="4939512"/>
            <a:ext cx="1869580" cy="797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ソロン</a:t>
            </a:r>
          </a:p>
        </p:txBody>
      </p:sp>
      <p:sp>
        <p:nvSpPr>
          <p:cNvPr id="20" name="四角形吹き出し 19"/>
          <p:cNvSpPr/>
          <p:nvPr/>
        </p:nvSpPr>
        <p:spPr>
          <a:xfrm>
            <a:off x="7824799" y="2428630"/>
            <a:ext cx="2395247" cy="1379621"/>
          </a:xfrm>
          <a:prstGeom prst="wedgeRectCallout">
            <a:avLst>
              <a:gd name="adj1" fmla="val 63804"/>
              <a:gd name="adj2" fmla="val 194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債務奴隷禁止！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520" y="3917451"/>
            <a:ext cx="1701517" cy="1569649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969" y="3917451"/>
            <a:ext cx="1551019" cy="1514949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FA5043E-FBD1-4917-AB2B-86BACA5383A9}"/>
              </a:ext>
            </a:extLst>
          </p:cNvPr>
          <p:cNvSpPr txBox="1"/>
          <p:nvPr/>
        </p:nvSpPr>
        <p:spPr>
          <a:xfrm>
            <a:off x="74430" y="79677"/>
            <a:ext cx="177563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ソロン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1856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15D9677-F808-47A4-906F-2A1CFE2AEAEB}"/>
              </a:ext>
            </a:extLst>
          </p:cNvPr>
          <p:cNvSpPr/>
          <p:nvPr/>
        </p:nvSpPr>
        <p:spPr>
          <a:xfrm>
            <a:off x="223284" y="2179674"/>
            <a:ext cx="11922691" cy="412543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F0C6542-6AE8-4AA7-8ACC-E0DD58EE5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524" y="3640082"/>
            <a:ext cx="2255334" cy="20100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8C8C7B6-4ABE-42A9-8F53-CB362DEBF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191" y="3668286"/>
            <a:ext cx="2255334" cy="2010067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28336" y="987545"/>
            <a:ext cx="8061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なぜ債務奴隷を禁止にしたのか？</a:t>
            </a:r>
            <a:endParaRPr lang="en-US" altLang="ja-JP" sz="4000" u="sng" dirty="0"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FF7A9C5-F311-4030-8B4B-8F40B9F9D9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35" y="3265258"/>
            <a:ext cx="1234212" cy="2123375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482246" y="5388633"/>
            <a:ext cx="1915311" cy="6408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FF7A9C5-F311-4030-8B4B-8F40B9F9D9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4" y="3265258"/>
            <a:ext cx="1234212" cy="2123375"/>
          </a:xfrm>
          <a:prstGeom prst="rect">
            <a:avLst/>
          </a:prstGeom>
        </p:spPr>
      </p:pic>
      <p:sp>
        <p:nvSpPr>
          <p:cNvPr id="12" name="矢印: 右 4">
            <a:extLst>
              <a:ext uri="{FF2B5EF4-FFF2-40B4-BE49-F238E27FC236}">
                <a16:creationId xmlns:a16="http://schemas.microsoft.com/office/drawing/2014/main" id="{413BE336-310F-40F8-BEB6-022491E7F2F9}"/>
              </a:ext>
            </a:extLst>
          </p:cNvPr>
          <p:cNvSpPr/>
          <p:nvPr/>
        </p:nvSpPr>
        <p:spPr>
          <a:xfrm>
            <a:off x="7357912" y="4087964"/>
            <a:ext cx="1721651" cy="148570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FF7A9C5-F311-4030-8B4B-8F40B9F9D9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" y="3265258"/>
            <a:ext cx="1234212" cy="2123375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9273114" y="5386558"/>
            <a:ext cx="2529782" cy="6408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重装歩兵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970" y="3522300"/>
            <a:ext cx="2306612" cy="2127849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4637155" y="5386558"/>
            <a:ext cx="2543498" cy="640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債務奴隷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乗算 21"/>
          <p:cNvSpPr/>
          <p:nvPr/>
        </p:nvSpPr>
        <p:spPr>
          <a:xfrm>
            <a:off x="10365301" y="3836576"/>
            <a:ext cx="1780674" cy="1673485"/>
          </a:xfrm>
          <a:prstGeom prst="mathMultiply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下矢印吹き出し 22"/>
          <p:cNvSpPr/>
          <p:nvPr/>
        </p:nvSpPr>
        <p:spPr>
          <a:xfrm>
            <a:off x="9137214" y="2354969"/>
            <a:ext cx="2801582" cy="1239494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軍力の低下</a:t>
            </a:r>
          </a:p>
        </p:txBody>
      </p:sp>
      <p:sp>
        <p:nvSpPr>
          <p:cNvPr id="24" name="下矢印吹き出し 22">
            <a:extLst>
              <a:ext uri="{FF2B5EF4-FFF2-40B4-BE49-F238E27FC236}">
                <a16:creationId xmlns:a16="http://schemas.microsoft.com/office/drawing/2014/main" id="{595E4F98-E019-B6C8-921C-BD886BA13549}"/>
              </a:ext>
            </a:extLst>
          </p:cNvPr>
          <p:cNvSpPr/>
          <p:nvPr/>
        </p:nvSpPr>
        <p:spPr>
          <a:xfrm>
            <a:off x="4570485" y="2354969"/>
            <a:ext cx="2801582" cy="1239494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人材の流出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6688DCD-5D20-4DE7-8D91-EEF25C894D62}"/>
              </a:ext>
            </a:extLst>
          </p:cNvPr>
          <p:cNvSpPr txBox="1"/>
          <p:nvPr/>
        </p:nvSpPr>
        <p:spPr>
          <a:xfrm>
            <a:off x="74430" y="79677"/>
            <a:ext cx="177563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ソロン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矢印: 右 4">
            <a:extLst>
              <a:ext uri="{FF2B5EF4-FFF2-40B4-BE49-F238E27FC236}">
                <a16:creationId xmlns:a16="http://schemas.microsoft.com/office/drawing/2014/main" id="{549A5D3A-46C6-4C08-85A5-63C7B36711E9}"/>
              </a:ext>
            </a:extLst>
          </p:cNvPr>
          <p:cNvSpPr/>
          <p:nvPr/>
        </p:nvSpPr>
        <p:spPr>
          <a:xfrm>
            <a:off x="2727495" y="3529364"/>
            <a:ext cx="1664729" cy="26029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身分転落</a:t>
            </a:r>
          </a:p>
        </p:txBody>
      </p:sp>
    </p:spTree>
    <p:extLst>
      <p:ext uri="{BB962C8B-B14F-4D97-AF65-F5344CB8AC3E}">
        <p14:creationId xmlns:p14="http://schemas.microsoft.com/office/powerpoint/2010/main" val="57198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2787</TotalTime>
  <Words>633</Words>
  <Application>Microsoft Office PowerPoint</Application>
  <PresentationFormat>ワイド画面</PresentationFormat>
  <Paragraphs>173</Paragraphs>
  <Slides>20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1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康一郎 桑田</cp:lastModifiedBy>
  <cp:revision>497</cp:revision>
  <dcterms:created xsi:type="dcterms:W3CDTF">2019-06-25T21:59:19Z</dcterms:created>
  <dcterms:modified xsi:type="dcterms:W3CDTF">2024-04-03T01:31:32Z</dcterms:modified>
</cp:coreProperties>
</file>