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519" r:id="rId2"/>
    <p:sldId id="511" r:id="rId3"/>
    <p:sldId id="280" r:id="rId4"/>
    <p:sldId id="794" r:id="rId5"/>
    <p:sldId id="261" r:id="rId6"/>
    <p:sldId id="796" r:id="rId7"/>
    <p:sldId id="797" r:id="rId8"/>
    <p:sldId id="795" r:id="rId9"/>
    <p:sldId id="798" r:id="rId10"/>
    <p:sldId id="799" r:id="rId11"/>
    <p:sldId id="495" r:id="rId12"/>
    <p:sldId id="800" r:id="rId13"/>
    <p:sldId id="801" r:id="rId14"/>
    <p:sldId id="802" r:id="rId15"/>
    <p:sldId id="793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2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A93E7095-984C-CA40-8EF9-BF5CBD23C7E1}"/>
    <pc:docChg chg="custSel modSld">
      <pc:chgData name="康一郎 桑田" userId="4df855aef7cffa4d" providerId="LiveId" clId="{A93E7095-984C-CA40-8EF9-BF5CBD23C7E1}" dt="2024-04-28T12:44:27.243" v="0" actId="478"/>
      <pc:docMkLst>
        <pc:docMk/>
      </pc:docMkLst>
      <pc:sldChg chg="delSp">
        <pc:chgData name="康一郎 桑田" userId="4df855aef7cffa4d" providerId="LiveId" clId="{A93E7095-984C-CA40-8EF9-BF5CBD23C7E1}" dt="2024-04-28T12:44:27.243" v="0" actId="478"/>
        <pc:sldMkLst>
          <pc:docMk/>
          <pc:sldMk cId="1155896776" sldId="800"/>
        </pc:sldMkLst>
        <pc:spChg chg="del">
          <ac:chgData name="康一郎 桑田" userId="4df855aef7cffa4d" providerId="LiveId" clId="{A93E7095-984C-CA40-8EF9-BF5CBD23C7E1}" dt="2024-04-28T12:44:27.243" v="0" actId="478"/>
          <ac:spMkLst>
            <pc:docMk/>
            <pc:sldMk cId="1155896776" sldId="800"/>
            <ac:spMk id="14" creationId="{B6AB0596-157D-4817-933A-111357CA47A4}"/>
          </ac:spMkLst>
        </pc:spChg>
      </pc:sldChg>
    </pc:docChg>
  </pc:docChgLst>
  <pc:docChgLst>
    <pc:chgData userId="4df855aef7cffa4d" providerId="LiveId" clId="{0DDAFD9C-7AF3-4BCF-B9DC-518D57644892}"/>
    <pc:docChg chg="undo custSel addSld delSld modSld sldOrd">
      <pc:chgData name="" userId="4df855aef7cffa4d" providerId="LiveId" clId="{0DDAFD9C-7AF3-4BCF-B9DC-518D57644892}" dt="2024-04-28T12:41:31.792" v="3539" actId="1076"/>
      <pc:docMkLst>
        <pc:docMk/>
      </pc:docMkLst>
      <pc:sldChg chg="del">
        <pc:chgData name="" userId="4df855aef7cffa4d" providerId="LiveId" clId="{0DDAFD9C-7AF3-4BCF-B9DC-518D57644892}" dt="2024-04-28T06:17:17.830" v="40" actId="2696"/>
        <pc:sldMkLst>
          <pc:docMk/>
          <pc:sldMk cId="3671204863" sldId="260"/>
        </pc:sldMkLst>
      </pc:sldChg>
      <pc:sldChg chg="addSp delSp modSp add ord modAnim">
        <pc:chgData name="" userId="4df855aef7cffa4d" providerId="LiveId" clId="{0DDAFD9C-7AF3-4BCF-B9DC-518D57644892}" dt="2024-04-28T06:30:12.038" v="244" actId="208"/>
        <pc:sldMkLst>
          <pc:docMk/>
          <pc:sldMk cId="2441295790" sldId="261"/>
        </pc:sldMkLst>
        <pc:spChg chg="mod">
          <ac:chgData name="" userId="4df855aef7cffa4d" providerId="LiveId" clId="{0DDAFD9C-7AF3-4BCF-B9DC-518D57644892}" dt="2024-04-28T06:29:54.445" v="240" actId="208"/>
          <ac:spMkLst>
            <pc:docMk/>
            <pc:sldMk cId="2441295790" sldId="261"/>
            <ac:spMk id="2" creationId="{00000000-0000-0000-0000-000000000000}"/>
          </ac:spMkLst>
        </pc:spChg>
        <pc:spChg chg="del mod">
          <ac:chgData name="" userId="4df855aef7cffa4d" providerId="LiveId" clId="{0DDAFD9C-7AF3-4BCF-B9DC-518D57644892}" dt="2024-04-28T06:25:47.074" v="158" actId="478"/>
          <ac:spMkLst>
            <pc:docMk/>
            <pc:sldMk cId="2441295790" sldId="261"/>
            <ac:spMk id="3" creationId="{D78E6B06-A496-468E-B9D6-8EEBCCEB7A31}"/>
          </ac:spMkLst>
        </pc:spChg>
        <pc:spChg chg="mod">
          <ac:chgData name="" userId="4df855aef7cffa4d" providerId="LiveId" clId="{0DDAFD9C-7AF3-4BCF-B9DC-518D57644892}" dt="2024-04-28T06:22:08.296" v="86" actId="1076"/>
          <ac:spMkLst>
            <pc:docMk/>
            <pc:sldMk cId="2441295790" sldId="261"/>
            <ac:spMk id="4" creationId="{10D44138-A599-0E41-B2A3-11CA51BA04D9}"/>
          </ac:spMkLst>
        </pc:spChg>
        <pc:spChg chg="del mod">
          <ac:chgData name="" userId="4df855aef7cffa4d" providerId="LiveId" clId="{0DDAFD9C-7AF3-4BCF-B9DC-518D57644892}" dt="2024-04-28T06:24:43.942" v="141" actId="478"/>
          <ac:spMkLst>
            <pc:docMk/>
            <pc:sldMk cId="2441295790" sldId="261"/>
            <ac:spMk id="5" creationId="{46308F76-D10F-40B7-BA87-E5782912C524}"/>
          </ac:spMkLst>
        </pc:spChg>
        <pc:spChg chg="del mod">
          <ac:chgData name="" userId="4df855aef7cffa4d" providerId="LiveId" clId="{0DDAFD9C-7AF3-4BCF-B9DC-518D57644892}" dt="2024-04-28T06:24:43.942" v="141" actId="478"/>
          <ac:spMkLst>
            <pc:docMk/>
            <pc:sldMk cId="2441295790" sldId="261"/>
            <ac:spMk id="6" creationId="{C6A245C8-C471-4F10-9A9A-FE68E06DECB3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7" creationId="{56D48DC0-BBC1-46E5-8E66-BA6A9479472C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8" creationId="{F6544464-A3F1-489D-8DD3-54047AB55A5B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9" creationId="{2FC584D6-5D3F-41F9-B48E-FBF30FED493B}"/>
          </ac:spMkLst>
        </pc:spChg>
        <pc:spChg chg="mod">
          <ac:chgData name="" userId="4df855aef7cffa4d" providerId="LiveId" clId="{0DDAFD9C-7AF3-4BCF-B9DC-518D57644892}" dt="2024-04-28T06:22:13.142" v="87" actId="1076"/>
          <ac:spMkLst>
            <pc:docMk/>
            <pc:sldMk cId="2441295790" sldId="261"/>
            <ac:spMk id="10" creationId="{87A6D7F9-D22E-419E-8432-E2E84514EF85}"/>
          </ac:spMkLst>
        </pc:spChg>
        <pc:spChg chg="mod">
          <ac:chgData name="" userId="4df855aef7cffa4d" providerId="LiveId" clId="{0DDAFD9C-7AF3-4BCF-B9DC-518D57644892}" dt="2024-04-28T06:22:29.942" v="88" actId="1076"/>
          <ac:spMkLst>
            <pc:docMk/>
            <pc:sldMk cId="2441295790" sldId="261"/>
            <ac:spMk id="11" creationId="{69705E25-4A88-4E02-BC2B-5B31BA6901B5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12" creationId="{152A9870-8A85-4C6B-BB43-6DD309B6AE1A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13" creationId="{917F5A6D-BC37-4A1E-8FEB-12561660E320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14" creationId="{7B7EF8A1-6A1F-488C-9FCB-DB22BEDF0059}"/>
          </ac:spMkLst>
        </pc:spChg>
        <pc:spChg chg="add mod ord">
          <ac:chgData name="" userId="4df855aef7cffa4d" providerId="LiveId" clId="{0DDAFD9C-7AF3-4BCF-B9DC-518D57644892}" dt="2024-04-28T06:26:35.378" v="169" actId="14100"/>
          <ac:spMkLst>
            <pc:docMk/>
            <pc:sldMk cId="2441295790" sldId="261"/>
            <ac:spMk id="16" creationId="{B0B0F351-B558-48B2-8BFE-3502BACD0D38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17" creationId="{37384B2F-B290-40CF-9E86-20492601F135}"/>
          </ac:spMkLst>
        </pc:spChg>
        <pc:spChg chg="mod">
          <ac:chgData name="" userId="4df855aef7cffa4d" providerId="LiveId" clId="{0DDAFD9C-7AF3-4BCF-B9DC-518D57644892}" dt="2024-04-28T06:29:50.629" v="238" actId="208"/>
          <ac:spMkLst>
            <pc:docMk/>
            <pc:sldMk cId="2441295790" sldId="261"/>
            <ac:spMk id="18" creationId="{25C55BE8-0383-4D75-99FF-FAE491A33D64}"/>
          </ac:spMkLst>
        </pc:spChg>
        <pc:spChg chg="del mod">
          <ac:chgData name="" userId="4df855aef7cffa4d" providerId="LiveId" clId="{0DDAFD9C-7AF3-4BCF-B9DC-518D57644892}" dt="2024-04-28T06:28:23.902" v="187" actId="478"/>
          <ac:spMkLst>
            <pc:docMk/>
            <pc:sldMk cId="2441295790" sldId="261"/>
            <ac:spMk id="19" creationId="{57F7EF3D-74D8-4738-A6F4-272C16AC35EA}"/>
          </ac:spMkLst>
        </pc:spChg>
        <pc:spChg chg="mod">
          <ac:chgData name="" userId="4df855aef7cffa4d" providerId="LiveId" clId="{0DDAFD9C-7AF3-4BCF-B9DC-518D57644892}" dt="2024-04-28T06:22:31.322" v="89" actId="1076"/>
          <ac:spMkLst>
            <pc:docMk/>
            <pc:sldMk cId="2441295790" sldId="261"/>
            <ac:spMk id="20" creationId="{916A2995-526F-4640-9A0B-29EBC71D4841}"/>
          </ac:spMkLst>
        </pc:spChg>
        <pc:spChg chg="del">
          <ac:chgData name="" userId="4df855aef7cffa4d" providerId="LiveId" clId="{0DDAFD9C-7AF3-4BCF-B9DC-518D57644892}" dt="2024-04-28T06:22:04.211" v="85" actId="478"/>
          <ac:spMkLst>
            <pc:docMk/>
            <pc:sldMk cId="2441295790" sldId="261"/>
            <ac:spMk id="22" creationId="{F55F1442-F67C-6FD6-E8EA-FD79969578E9}"/>
          </ac:spMkLst>
        </pc:spChg>
        <pc:spChg chg="del">
          <ac:chgData name="" userId="4df855aef7cffa4d" providerId="LiveId" clId="{0DDAFD9C-7AF3-4BCF-B9DC-518D57644892}" dt="2024-04-28T06:22:04.211" v="85" actId="478"/>
          <ac:spMkLst>
            <pc:docMk/>
            <pc:sldMk cId="2441295790" sldId="261"/>
            <ac:spMk id="23" creationId="{00000000-0000-0000-0000-000000000000}"/>
          </ac:spMkLst>
        </pc:spChg>
        <pc:spChg chg="mod">
          <ac:chgData name="" userId="4df855aef7cffa4d" providerId="LiveId" clId="{0DDAFD9C-7AF3-4BCF-B9DC-518D57644892}" dt="2024-04-28T06:29:54.445" v="240" actId="208"/>
          <ac:spMkLst>
            <pc:docMk/>
            <pc:sldMk cId="2441295790" sldId="261"/>
            <ac:spMk id="24" creationId="{00000000-0000-0000-0000-000000000000}"/>
          </ac:spMkLst>
        </pc:spChg>
        <pc:spChg chg="mod">
          <ac:chgData name="" userId="4df855aef7cffa4d" providerId="LiveId" clId="{0DDAFD9C-7AF3-4BCF-B9DC-518D57644892}" dt="2024-04-28T06:29:54.445" v="240" actId="208"/>
          <ac:spMkLst>
            <pc:docMk/>
            <pc:sldMk cId="2441295790" sldId="261"/>
            <ac:spMk id="25" creationId="{00000000-0000-0000-0000-000000000000}"/>
          </ac:spMkLst>
        </pc:spChg>
        <pc:spChg chg="add del mod">
          <ac:chgData name="" userId="4df855aef7cffa4d" providerId="LiveId" clId="{0DDAFD9C-7AF3-4BCF-B9DC-518D57644892}" dt="2024-04-28T06:26:39.926" v="170" actId="478"/>
          <ac:spMkLst>
            <pc:docMk/>
            <pc:sldMk cId="2441295790" sldId="261"/>
            <ac:spMk id="27" creationId="{52925D12-DA9D-40A2-8948-C70657D7BD79}"/>
          </ac:spMkLst>
        </pc:spChg>
        <pc:spChg chg="add mod">
          <ac:chgData name="" userId="4df855aef7cffa4d" providerId="LiveId" clId="{0DDAFD9C-7AF3-4BCF-B9DC-518D57644892}" dt="2024-04-28T06:27:10.877" v="175" actId="14100"/>
          <ac:spMkLst>
            <pc:docMk/>
            <pc:sldMk cId="2441295790" sldId="261"/>
            <ac:spMk id="28" creationId="{9ACF224C-1714-4546-92EF-2235EB44C7D7}"/>
          </ac:spMkLst>
        </pc:spChg>
        <pc:spChg chg="add mod ord">
          <ac:chgData name="" userId="4df855aef7cffa4d" providerId="LiveId" clId="{0DDAFD9C-7AF3-4BCF-B9DC-518D57644892}" dt="2024-04-28T06:27:14.284" v="176" actId="167"/>
          <ac:spMkLst>
            <pc:docMk/>
            <pc:sldMk cId="2441295790" sldId="261"/>
            <ac:spMk id="29" creationId="{0D23DC8C-282B-4013-BDED-B97EC5F3582D}"/>
          </ac:spMkLst>
        </pc:spChg>
        <pc:spChg chg="add mod ord">
          <ac:chgData name="" userId="4df855aef7cffa4d" providerId="LiveId" clId="{0DDAFD9C-7AF3-4BCF-B9DC-518D57644892}" dt="2024-04-28T06:30:12.038" v="244" actId="208"/>
          <ac:spMkLst>
            <pc:docMk/>
            <pc:sldMk cId="2441295790" sldId="261"/>
            <ac:spMk id="31" creationId="{A9D66692-C1AF-46D4-9387-FAE2383A20A8}"/>
          </ac:spMkLst>
        </pc:spChg>
        <pc:picChg chg="add mod">
          <ac:chgData name="" userId="4df855aef7cffa4d" providerId="LiveId" clId="{0DDAFD9C-7AF3-4BCF-B9DC-518D57644892}" dt="2024-04-28T06:26:41.938" v="171" actId="1076"/>
          <ac:picMkLst>
            <pc:docMk/>
            <pc:sldMk cId="2441295790" sldId="261"/>
            <ac:picMk id="15" creationId="{CB8641A1-C2E7-40A4-A160-C7E59D5506D0}"/>
          </ac:picMkLst>
        </pc:picChg>
        <pc:picChg chg="mod">
          <ac:chgData name="" userId="4df855aef7cffa4d" providerId="LiveId" clId="{0DDAFD9C-7AF3-4BCF-B9DC-518D57644892}" dt="2024-04-28T06:22:08.296" v="86" actId="1076"/>
          <ac:picMkLst>
            <pc:docMk/>
            <pc:sldMk cId="2441295790" sldId="261"/>
            <ac:picMk id="21" creationId="{F21A2D5D-A877-B64A-8C8D-6C5174E485FD}"/>
          </ac:picMkLst>
        </pc:picChg>
        <pc:picChg chg="add mod ord">
          <ac:chgData name="" userId="4df855aef7cffa4d" providerId="LiveId" clId="{0DDAFD9C-7AF3-4BCF-B9DC-518D57644892}" dt="2024-04-28T06:27:17.686" v="177" actId="1076"/>
          <ac:picMkLst>
            <pc:docMk/>
            <pc:sldMk cId="2441295790" sldId="261"/>
            <ac:picMk id="26" creationId="{94C9F05D-E29A-457F-B96B-0B05071E0CBF}"/>
          </ac:picMkLst>
        </pc:picChg>
        <pc:picChg chg="add mod">
          <ac:chgData name="" userId="4df855aef7cffa4d" providerId="LiveId" clId="{0DDAFD9C-7AF3-4BCF-B9DC-518D57644892}" dt="2024-04-28T06:27:37.306" v="180" actId="1076"/>
          <ac:picMkLst>
            <pc:docMk/>
            <pc:sldMk cId="2441295790" sldId="261"/>
            <ac:picMk id="30" creationId="{5B870FF5-9721-4EC5-9D8E-C251B265008A}"/>
          </ac:picMkLst>
        </pc:picChg>
      </pc:sldChg>
      <pc:sldChg chg="del">
        <pc:chgData name="" userId="4df855aef7cffa4d" providerId="LiveId" clId="{0DDAFD9C-7AF3-4BCF-B9DC-518D57644892}" dt="2024-04-28T06:17:16.484" v="37" actId="2696"/>
        <pc:sldMkLst>
          <pc:docMk/>
          <pc:sldMk cId="904075532" sldId="279"/>
        </pc:sldMkLst>
      </pc:sldChg>
      <pc:sldChg chg="delSp modSp add modAnim">
        <pc:chgData name="" userId="4df855aef7cffa4d" providerId="LiveId" clId="{0DDAFD9C-7AF3-4BCF-B9DC-518D57644892}" dt="2024-04-28T06:23:13.213" v="93"/>
        <pc:sldMkLst>
          <pc:docMk/>
          <pc:sldMk cId="3599871382" sldId="280"/>
        </pc:sldMkLst>
        <pc:spChg chg="mod">
          <ac:chgData name="" userId="4df855aef7cffa4d" providerId="LiveId" clId="{0DDAFD9C-7AF3-4BCF-B9DC-518D57644892}" dt="2024-04-28T06:17:38.093" v="48" actId="207"/>
          <ac:spMkLst>
            <pc:docMk/>
            <pc:sldMk cId="3599871382" sldId="280"/>
            <ac:spMk id="10" creationId="{E9534969-7E6F-4D9B-9828-AC9640DCF475}"/>
          </ac:spMkLst>
        </pc:spChg>
        <pc:spChg chg="mod">
          <ac:chgData name="" userId="4df855aef7cffa4d" providerId="LiveId" clId="{0DDAFD9C-7AF3-4BCF-B9DC-518D57644892}" dt="2024-04-28T06:17:38.093" v="48" actId="207"/>
          <ac:spMkLst>
            <pc:docMk/>
            <pc:sldMk cId="3599871382" sldId="280"/>
            <ac:spMk id="14" creationId="{353E6B1D-261D-4597-A89F-54B8027AED29}"/>
          </ac:spMkLst>
        </pc:spChg>
        <pc:spChg chg="del">
          <ac:chgData name="" userId="4df855aef7cffa4d" providerId="LiveId" clId="{0DDAFD9C-7AF3-4BCF-B9DC-518D57644892}" dt="2024-04-28T06:17:27.643" v="47" actId="478"/>
          <ac:spMkLst>
            <pc:docMk/>
            <pc:sldMk cId="3599871382" sldId="280"/>
            <ac:spMk id="17" creationId="{0AA93DF0-BBFE-47DC-85C4-4A9D8B435BCF}"/>
          </ac:spMkLst>
        </pc:spChg>
        <pc:spChg chg="del">
          <ac:chgData name="" userId="4df855aef7cffa4d" providerId="LiveId" clId="{0DDAFD9C-7AF3-4BCF-B9DC-518D57644892}" dt="2024-04-28T06:17:27.643" v="47" actId="478"/>
          <ac:spMkLst>
            <pc:docMk/>
            <pc:sldMk cId="3599871382" sldId="280"/>
            <ac:spMk id="18" creationId="{00000000-0000-0000-0000-000000000000}"/>
          </ac:spMkLst>
        </pc:spChg>
        <pc:spChg chg="mod">
          <ac:chgData name="" userId="4df855aef7cffa4d" providerId="LiveId" clId="{0DDAFD9C-7AF3-4BCF-B9DC-518D57644892}" dt="2024-04-28T06:17:38.093" v="48" actId="207"/>
          <ac:spMkLst>
            <pc:docMk/>
            <pc:sldMk cId="3599871382" sldId="280"/>
            <ac:spMk id="19" creationId="{9E9A5634-FC3F-49A8-88AB-520E24C8FB1A}"/>
          </ac:spMkLst>
        </pc:spChg>
        <pc:spChg chg="mod">
          <ac:chgData name="" userId="4df855aef7cffa4d" providerId="LiveId" clId="{0DDAFD9C-7AF3-4BCF-B9DC-518D57644892}" dt="2024-04-28T06:17:38.093" v="48" actId="207"/>
          <ac:spMkLst>
            <pc:docMk/>
            <pc:sldMk cId="3599871382" sldId="280"/>
            <ac:spMk id="20" creationId="{92FA9B7C-0DD0-F0A6-EB4E-FE670A99C073}"/>
          </ac:spMkLst>
        </pc:spChg>
      </pc:sldChg>
      <pc:sldChg chg="del">
        <pc:chgData name="" userId="4df855aef7cffa4d" providerId="LiveId" clId="{0DDAFD9C-7AF3-4BCF-B9DC-518D57644892}" dt="2024-04-28T06:17:17.327" v="38" actId="2696"/>
        <pc:sldMkLst>
          <pc:docMk/>
          <pc:sldMk cId="463904499" sldId="493"/>
        </pc:sldMkLst>
      </pc:sldChg>
      <pc:sldChg chg="addSp delSp modSp add modAnim">
        <pc:chgData name="" userId="4df855aef7cffa4d" providerId="LiveId" clId="{0DDAFD9C-7AF3-4BCF-B9DC-518D57644892}" dt="2024-04-28T07:21:29.860" v="1833" actId="207"/>
        <pc:sldMkLst>
          <pc:docMk/>
          <pc:sldMk cId="3291776805" sldId="495"/>
        </pc:sldMkLst>
        <pc:spChg chg="del">
          <ac:chgData name="" userId="4df855aef7cffa4d" providerId="LiveId" clId="{0DDAFD9C-7AF3-4BCF-B9DC-518D57644892}" dt="2024-04-28T07:11:13.845" v="1314" actId="478"/>
          <ac:spMkLst>
            <pc:docMk/>
            <pc:sldMk cId="3291776805" sldId="495"/>
            <ac:spMk id="2" creationId="{08ECF08B-DFF7-B717-73C8-CBD976785D8E}"/>
          </ac:spMkLst>
        </pc:spChg>
        <pc:spChg chg="del">
          <ac:chgData name="" userId="4df855aef7cffa4d" providerId="LiveId" clId="{0DDAFD9C-7AF3-4BCF-B9DC-518D57644892}" dt="2024-04-28T07:11:13.845" v="1314" actId="478"/>
          <ac:spMkLst>
            <pc:docMk/>
            <pc:sldMk cId="3291776805" sldId="495"/>
            <ac:spMk id="3" creationId="{462C8C67-D18C-DE7E-A0F0-2C4176CDDE0A}"/>
          </ac:spMkLst>
        </pc:spChg>
        <pc:spChg chg="mod">
          <ac:chgData name="" userId="4df855aef7cffa4d" providerId="LiveId" clId="{0DDAFD9C-7AF3-4BCF-B9DC-518D57644892}" dt="2024-04-28T07:11:31.344" v="1349" actId="1076"/>
          <ac:spMkLst>
            <pc:docMk/>
            <pc:sldMk cId="3291776805" sldId="495"/>
            <ac:spMk id="5" creationId="{B8356813-C46B-B6C5-3FF2-461A3504401A}"/>
          </ac:spMkLst>
        </pc:spChg>
        <pc:spChg chg="mod">
          <ac:chgData name="" userId="4df855aef7cffa4d" providerId="LiveId" clId="{0DDAFD9C-7AF3-4BCF-B9DC-518D57644892}" dt="2024-04-28T07:18:19.681" v="1704" actId="1076"/>
          <ac:spMkLst>
            <pc:docMk/>
            <pc:sldMk cId="3291776805" sldId="495"/>
            <ac:spMk id="6" creationId="{0812BC43-527A-735A-FC05-14359185F8BC}"/>
          </ac:spMkLst>
        </pc:spChg>
        <pc:spChg chg="del mod">
          <ac:chgData name="" userId="4df855aef7cffa4d" providerId="LiveId" clId="{0DDAFD9C-7AF3-4BCF-B9DC-518D57644892}" dt="2024-04-28T07:12:54.323" v="1378" actId="478"/>
          <ac:spMkLst>
            <pc:docMk/>
            <pc:sldMk cId="3291776805" sldId="495"/>
            <ac:spMk id="7" creationId="{2D105975-D498-6DF8-2A1F-F0ED428F0D17}"/>
          </ac:spMkLst>
        </pc:spChg>
        <pc:spChg chg="del">
          <ac:chgData name="" userId="4df855aef7cffa4d" providerId="LiveId" clId="{0DDAFD9C-7AF3-4BCF-B9DC-518D57644892}" dt="2024-04-28T07:11:59.766" v="1364" actId="478"/>
          <ac:spMkLst>
            <pc:docMk/>
            <pc:sldMk cId="3291776805" sldId="495"/>
            <ac:spMk id="9" creationId="{AC8FD10D-33D0-8A08-C775-DE6664DA98DE}"/>
          </ac:spMkLst>
        </pc:spChg>
        <pc:spChg chg="del">
          <ac:chgData name="" userId="4df855aef7cffa4d" providerId="LiveId" clId="{0DDAFD9C-7AF3-4BCF-B9DC-518D57644892}" dt="2024-04-28T07:11:59.766" v="1364" actId="478"/>
          <ac:spMkLst>
            <pc:docMk/>
            <pc:sldMk cId="3291776805" sldId="495"/>
            <ac:spMk id="12" creationId="{3B579C71-37B4-4DAA-8D17-DC0C4E837B91}"/>
          </ac:spMkLst>
        </pc:spChg>
        <pc:spChg chg="add mod ord">
          <ac:chgData name="" userId="4df855aef7cffa4d" providerId="LiveId" clId="{0DDAFD9C-7AF3-4BCF-B9DC-518D57644892}" dt="2024-04-28T07:21:29.860" v="1833" actId="207"/>
          <ac:spMkLst>
            <pc:docMk/>
            <pc:sldMk cId="3291776805" sldId="495"/>
            <ac:spMk id="13" creationId="{D2C2175B-51A6-4AAE-8108-A2EB5BAB78D4}"/>
          </ac:spMkLst>
        </pc:spChg>
        <pc:spChg chg="add del mod">
          <ac:chgData name="" userId="4df855aef7cffa4d" providerId="LiveId" clId="{0DDAFD9C-7AF3-4BCF-B9DC-518D57644892}" dt="2024-04-28T07:16:30.914" v="1553" actId="478"/>
          <ac:spMkLst>
            <pc:docMk/>
            <pc:sldMk cId="3291776805" sldId="495"/>
            <ac:spMk id="15" creationId="{5884522C-AAEF-4D85-88EF-0DB139957FEE}"/>
          </ac:spMkLst>
        </pc:spChg>
        <pc:spChg chg="add mod">
          <ac:chgData name="" userId="4df855aef7cffa4d" providerId="LiveId" clId="{0DDAFD9C-7AF3-4BCF-B9DC-518D57644892}" dt="2024-04-28T07:18:19.681" v="1704" actId="1076"/>
          <ac:spMkLst>
            <pc:docMk/>
            <pc:sldMk cId="3291776805" sldId="495"/>
            <ac:spMk id="16" creationId="{9203246A-72F9-465E-838F-2EA218FB6EA8}"/>
          </ac:spMkLst>
        </pc:spChg>
        <pc:spChg chg="add mod">
          <ac:chgData name="" userId="4df855aef7cffa4d" providerId="LiveId" clId="{0DDAFD9C-7AF3-4BCF-B9DC-518D57644892}" dt="2024-04-28T07:18:19.681" v="1704" actId="1076"/>
          <ac:spMkLst>
            <pc:docMk/>
            <pc:sldMk cId="3291776805" sldId="495"/>
            <ac:spMk id="17" creationId="{0AA39AAA-C7E0-46E8-AD92-A145918BA796}"/>
          </ac:spMkLst>
        </pc:spChg>
        <pc:spChg chg="add mod">
          <ac:chgData name="" userId="4df855aef7cffa4d" providerId="LiveId" clId="{0DDAFD9C-7AF3-4BCF-B9DC-518D57644892}" dt="2024-04-28T07:18:19.681" v="1704" actId="1076"/>
          <ac:spMkLst>
            <pc:docMk/>
            <pc:sldMk cId="3291776805" sldId="495"/>
            <ac:spMk id="18" creationId="{F7ED6DB1-9D6D-4F32-8F3A-8556C3C1A4C4}"/>
          </ac:spMkLst>
        </pc:spChg>
        <pc:spChg chg="add mod">
          <ac:chgData name="" userId="4df855aef7cffa4d" providerId="LiveId" clId="{0DDAFD9C-7AF3-4BCF-B9DC-518D57644892}" dt="2024-04-28T07:18:19.681" v="1704" actId="1076"/>
          <ac:spMkLst>
            <pc:docMk/>
            <pc:sldMk cId="3291776805" sldId="495"/>
            <ac:spMk id="19" creationId="{986B2AEA-3AF2-4ABD-BB06-C4C2B86D8C08}"/>
          </ac:spMkLst>
        </pc:spChg>
        <pc:picChg chg="add mod">
          <ac:chgData name="" userId="4df855aef7cffa4d" providerId="LiveId" clId="{0DDAFD9C-7AF3-4BCF-B9DC-518D57644892}" dt="2024-04-28T07:18:19.681" v="1704" actId="1076"/>
          <ac:picMkLst>
            <pc:docMk/>
            <pc:sldMk cId="3291776805" sldId="495"/>
            <ac:picMk id="4" creationId="{F2603764-6694-4B5B-B474-44F27B6A9CB5}"/>
          </ac:picMkLst>
        </pc:picChg>
        <pc:picChg chg="mod ord">
          <ac:chgData name="" userId="4df855aef7cffa4d" providerId="LiveId" clId="{0DDAFD9C-7AF3-4BCF-B9DC-518D57644892}" dt="2024-04-28T07:18:19.681" v="1704" actId="1076"/>
          <ac:picMkLst>
            <pc:docMk/>
            <pc:sldMk cId="3291776805" sldId="495"/>
            <ac:picMk id="8" creationId="{3B06F5F6-B20A-6EC6-DD32-A5CDD46D7975}"/>
          </ac:picMkLst>
        </pc:picChg>
        <pc:picChg chg="del">
          <ac:chgData name="" userId="4df855aef7cffa4d" providerId="LiveId" clId="{0DDAFD9C-7AF3-4BCF-B9DC-518D57644892}" dt="2024-04-28T07:11:59.766" v="1364" actId="478"/>
          <ac:picMkLst>
            <pc:docMk/>
            <pc:sldMk cId="3291776805" sldId="495"/>
            <ac:picMk id="10" creationId="{BA259EFF-376B-F2E0-ED24-0A83CA4505B8}"/>
          </ac:picMkLst>
        </pc:picChg>
        <pc:picChg chg="del">
          <ac:chgData name="" userId="4df855aef7cffa4d" providerId="LiveId" clId="{0DDAFD9C-7AF3-4BCF-B9DC-518D57644892}" dt="2024-04-28T07:11:59.766" v="1364" actId="478"/>
          <ac:picMkLst>
            <pc:docMk/>
            <pc:sldMk cId="3291776805" sldId="495"/>
            <ac:picMk id="14" creationId="{4CCDBAB0-3105-0637-0982-57F00D7B7D95}"/>
          </ac:picMkLst>
        </pc:picChg>
      </pc:sldChg>
      <pc:sldChg chg="modSp">
        <pc:chgData name="" userId="4df855aef7cffa4d" providerId="LiveId" clId="{0DDAFD9C-7AF3-4BCF-B9DC-518D57644892}" dt="2024-04-28T06:15:34.075" v="36" actId="1076"/>
        <pc:sldMkLst>
          <pc:docMk/>
          <pc:sldMk cId="849079194" sldId="519"/>
        </pc:sldMkLst>
        <pc:spChg chg="mod">
          <ac:chgData name="" userId="4df855aef7cffa4d" providerId="LiveId" clId="{0DDAFD9C-7AF3-4BCF-B9DC-518D57644892}" dt="2024-04-28T06:15:07.700" v="24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0DDAFD9C-7AF3-4BCF-B9DC-518D57644892}" dt="2024-04-28T06:14:12.690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0DDAFD9C-7AF3-4BCF-B9DC-518D57644892}" dt="2024-04-28T06:15:34.075" v="36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0DDAFD9C-7AF3-4BCF-B9DC-518D57644892}" dt="2024-04-28T06:15:04.674" v="23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addSp delSp modSp">
        <pc:chgData name="" userId="4df855aef7cffa4d" providerId="LiveId" clId="{0DDAFD9C-7AF3-4BCF-B9DC-518D57644892}" dt="2024-04-28T12:41:31.792" v="3539" actId="1076"/>
        <pc:sldMkLst>
          <pc:docMk/>
          <pc:sldMk cId="980143643" sldId="793"/>
        </pc:sldMkLst>
        <pc:spChg chg="add del mod">
          <ac:chgData name="" userId="4df855aef7cffa4d" providerId="LiveId" clId="{0DDAFD9C-7AF3-4BCF-B9DC-518D57644892}" dt="2024-04-28T12:36:07.548" v="3145"/>
          <ac:spMkLst>
            <pc:docMk/>
            <pc:sldMk cId="980143643" sldId="793"/>
            <ac:spMk id="2" creationId="{D717E1B8-52C6-4DED-90BB-BE58256AB0DF}"/>
          </ac:spMkLst>
        </pc:spChg>
        <pc:spChg chg="add del mod">
          <ac:chgData name="" userId="4df855aef7cffa4d" providerId="LiveId" clId="{0DDAFD9C-7AF3-4BCF-B9DC-518D57644892}" dt="2024-04-28T12:37:25.616" v="3221" actId="478"/>
          <ac:spMkLst>
            <pc:docMk/>
            <pc:sldMk cId="980143643" sldId="793"/>
            <ac:spMk id="3" creationId="{D9D99506-7651-4BC7-9D38-886AB9FC287C}"/>
          </ac:spMkLst>
        </pc:spChg>
        <pc:spChg chg="add mod">
          <ac:chgData name="" userId="4df855aef7cffa4d" providerId="LiveId" clId="{0DDAFD9C-7AF3-4BCF-B9DC-518D57644892}" dt="2024-04-28T12:37:40.861" v="3224" actId="208"/>
          <ac:spMkLst>
            <pc:docMk/>
            <pc:sldMk cId="980143643" sldId="793"/>
            <ac:spMk id="4" creationId="{6AEDD533-8D5D-4897-8890-DA3D714F00A7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6" creationId="{5040509B-7878-40DF-B68E-C18B3CB2E3AB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7" creationId="{7F283CB4-6F36-46E1-BCF4-3169C8ACC3F1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8" creationId="{C200226F-5EA8-4237-BDEC-833B30B6ED0D}"/>
          </ac:spMkLst>
        </pc:spChg>
        <pc:spChg chg="mod">
          <ac:chgData name="" userId="4df855aef7cffa4d" providerId="LiveId" clId="{0DDAFD9C-7AF3-4BCF-B9DC-518D57644892}" dt="2024-04-28T12:30:58.907" v="2605" actId="14100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0DDAFD9C-7AF3-4BCF-B9DC-518D57644892}" dt="2024-04-28T12:32:59.154" v="2860" actId="20577"/>
          <ac:spMkLst>
            <pc:docMk/>
            <pc:sldMk cId="980143643" sldId="793"/>
            <ac:spMk id="10" creationId="{E49A8126-7007-4B61-B1B1-7E44C98D495E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1" creationId="{D6AF15B5-ED13-4B29-A089-27159327D044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2" creationId="{1B66EC41-0392-42AA-BC4C-A52268EEB438}"/>
          </ac:spMkLst>
        </pc:spChg>
        <pc:spChg chg="mod">
          <ac:chgData name="" userId="4df855aef7cffa4d" providerId="LiveId" clId="{0DDAFD9C-7AF3-4BCF-B9DC-518D57644892}" dt="2024-04-28T12:30:34.382" v="2567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4" creationId="{A6C59180-EED0-40EF-A1E8-41D7C767863F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5" creationId="{C7F5E132-EDD7-4704-BB54-E7E2337073FF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6" creationId="{E47F8FC1-42D7-4955-99C5-FFF62EDA6CA6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7" creationId="{38B0F81E-48C4-4DD8-AF6C-412D92BF94CD}"/>
          </ac:spMkLst>
        </pc:spChg>
        <pc:spChg chg="del">
          <ac:chgData name="" userId="4df855aef7cffa4d" providerId="LiveId" clId="{0DDAFD9C-7AF3-4BCF-B9DC-518D57644892}" dt="2024-04-28T12:30:19.781" v="2565" actId="478"/>
          <ac:spMkLst>
            <pc:docMk/>
            <pc:sldMk cId="980143643" sldId="793"/>
            <ac:spMk id="18" creationId="{63105702-FB08-45EA-9A05-D917996D5E97}"/>
          </ac:spMkLst>
        </pc:spChg>
        <pc:spChg chg="add mod">
          <ac:chgData name="" userId="4df855aef7cffa4d" providerId="LiveId" clId="{0DDAFD9C-7AF3-4BCF-B9DC-518D57644892}" dt="2024-04-28T12:33:25.297" v="2888" actId="207"/>
          <ac:spMkLst>
            <pc:docMk/>
            <pc:sldMk cId="980143643" sldId="793"/>
            <ac:spMk id="19" creationId="{1C6FA09F-D0A1-4480-AF6D-F978C9187242}"/>
          </ac:spMkLst>
        </pc:spChg>
        <pc:spChg chg="add mod">
          <ac:chgData name="" userId="4df855aef7cffa4d" providerId="LiveId" clId="{0DDAFD9C-7AF3-4BCF-B9DC-518D57644892}" dt="2024-04-28T12:36:07.948" v="3146" actId="14100"/>
          <ac:spMkLst>
            <pc:docMk/>
            <pc:sldMk cId="980143643" sldId="793"/>
            <ac:spMk id="20" creationId="{D2ECD0C5-60EE-4C7E-BF77-88A4C4415550}"/>
          </ac:spMkLst>
        </pc:spChg>
        <pc:spChg chg="add del mod">
          <ac:chgData name="" userId="4df855aef7cffa4d" providerId="LiveId" clId="{0DDAFD9C-7AF3-4BCF-B9DC-518D57644892}" dt="2024-04-28T12:36:30.219" v="3186" actId="478"/>
          <ac:spMkLst>
            <pc:docMk/>
            <pc:sldMk cId="980143643" sldId="793"/>
            <ac:spMk id="21" creationId="{84CAB428-57E0-4D2D-AB26-679664EBF0CC}"/>
          </ac:spMkLst>
        </pc:spChg>
        <pc:spChg chg="add mod">
          <ac:chgData name="" userId="4df855aef7cffa4d" providerId="LiveId" clId="{0DDAFD9C-7AF3-4BCF-B9DC-518D57644892}" dt="2024-04-28T12:37:30.108" v="3222" actId="1076"/>
          <ac:spMkLst>
            <pc:docMk/>
            <pc:sldMk cId="980143643" sldId="793"/>
            <ac:spMk id="22" creationId="{2E6DB3EE-6BF8-4A06-8D73-7A4BCF0107C8}"/>
          </ac:spMkLst>
        </pc:spChg>
        <pc:spChg chg="add mod">
          <ac:chgData name="" userId="4df855aef7cffa4d" providerId="LiveId" clId="{0DDAFD9C-7AF3-4BCF-B9DC-518D57644892}" dt="2024-04-28T12:37:30.108" v="3222" actId="1076"/>
          <ac:spMkLst>
            <pc:docMk/>
            <pc:sldMk cId="980143643" sldId="793"/>
            <ac:spMk id="23" creationId="{3353EC12-0259-42E1-B92A-6BE4E7809810}"/>
          </ac:spMkLst>
        </pc:spChg>
        <pc:spChg chg="add mod">
          <ac:chgData name="" userId="4df855aef7cffa4d" providerId="LiveId" clId="{0DDAFD9C-7AF3-4BCF-B9DC-518D57644892}" dt="2024-04-28T12:41:31.792" v="3539" actId="1076"/>
          <ac:spMkLst>
            <pc:docMk/>
            <pc:sldMk cId="980143643" sldId="793"/>
            <ac:spMk id="24" creationId="{1A91901E-5027-4FB9-8495-5B10517FAD20}"/>
          </ac:spMkLst>
        </pc:spChg>
        <pc:spChg chg="add mod">
          <ac:chgData name="" userId="4df855aef7cffa4d" providerId="LiveId" clId="{0DDAFD9C-7AF3-4BCF-B9DC-518D57644892}" dt="2024-04-28T12:41:31.792" v="3539" actId="1076"/>
          <ac:spMkLst>
            <pc:docMk/>
            <pc:sldMk cId="980143643" sldId="793"/>
            <ac:spMk id="25" creationId="{EBCD7FEB-ACA3-4FBE-981F-843B1D9783A8}"/>
          </ac:spMkLst>
        </pc:spChg>
        <pc:spChg chg="add mod">
          <ac:chgData name="" userId="4df855aef7cffa4d" providerId="LiveId" clId="{0DDAFD9C-7AF3-4BCF-B9DC-518D57644892}" dt="2024-04-28T12:41:31.792" v="3539" actId="1076"/>
          <ac:spMkLst>
            <pc:docMk/>
            <pc:sldMk cId="980143643" sldId="793"/>
            <ac:spMk id="26" creationId="{C1454575-2409-41FF-AD51-7E7FE7A0C721}"/>
          </ac:spMkLst>
        </pc:spChg>
        <pc:spChg chg="add mod">
          <ac:chgData name="" userId="4df855aef7cffa4d" providerId="LiveId" clId="{0DDAFD9C-7AF3-4BCF-B9DC-518D57644892}" dt="2024-04-28T12:41:31.792" v="3539" actId="1076"/>
          <ac:spMkLst>
            <pc:docMk/>
            <pc:sldMk cId="980143643" sldId="793"/>
            <ac:spMk id="27" creationId="{2904B837-071C-4954-BC83-7A8C1BF8BE28}"/>
          </ac:spMkLst>
        </pc:spChg>
        <pc:spChg chg="add mod">
          <ac:chgData name="" userId="4df855aef7cffa4d" providerId="LiveId" clId="{0DDAFD9C-7AF3-4BCF-B9DC-518D57644892}" dt="2024-04-28T12:41:31.792" v="3539" actId="1076"/>
          <ac:spMkLst>
            <pc:docMk/>
            <pc:sldMk cId="980143643" sldId="793"/>
            <ac:spMk id="28" creationId="{993C3E76-0A30-4353-80AD-B82D0442A74F}"/>
          </ac:spMkLst>
        </pc:spChg>
      </pc:sldChg>
      <pc:sldChg chg="add del">
        <pc:chgData name="" userId="4df855aef7cffa4d" providerId="LiveId" clId="{0DDAFD9C-7AF3-4BCF-B9DC-518D57644892}" dt="2024-04-28T06:17:23.873" v="45" actId="2696"/>
        <pc:sldMkLst>
          <pc:docMk/>
          <pc:sldMk cId="206103955" sldId="794"/>
        </pc:sldMkLst>
      </pc:sldChg>
      <pc:sldChg chg="del">
        <pc:chgData name="" userId="4df855aef7cffa4d" providerId="LiveId" clId="{0DDAFD9C-7AF3-4BCF-B9DC-518D57644892}" dt="2024-04-28T06:17:17.595" v="39" actId="2696"/>
        <pc:sldMkLst>
          <pc:docMk/>
          <pc:sldMk cId="1937423587" sldId="794"/>
        </pc:sldMkLst>
      </pc:sldChg>
      <pc:sldChg chg="addSp delSp modSp add">
        <pc:chgData name="" userId="4df855aef7cffa4d" providerId="LiveId" clId="{0DDAFD9C-7AF3-4BCF-B9DC-518D57644892}" dt="2024-04-28T07:10:26.194" v="1312" actId="14100"/>
        <pc:sldMkLst>
          <pc:docMk/>
          <pc:sldMk cId="3319141736" sldId="794"/>
        </pc:sldMkLst>
        <pc:spChg chg="add mod">
          <ac:chgData name="" userId="4df855aef7cffa4d" providerId="LiveId" clId="{0DDAFD9C-7AF3-4BCF-B9DC-518D57644892}" dt="2024-04-28T07:10:12.072" v="1299" actId="14100"/>
          <ac:spMkLst>
            <pc:docMk/>
            <pc:sldMk cId="3319141736" sldId="794"/>
            <ac:spMk id="4" creationId="{01984614-3B4B-4F16-AFCE-462B0B56C5BE}"/>
          </ac:spMkLst>
        </pc:spChg>
        <pc:spChg chg="add mod">
          <ac:chgData name="" userId="4df855aef7cffa4d" providerId="LiveId" clId="{0DDAFD9C-7AF3-4BCF-B9DC-518D57644892}" dt="2024-04-28T07:10:26.194" v="1312" actId="14100"/>
          <ac:spMkLst>
            <pc:docMk/>
            <pc:sldMk cId="3319141736" sldId="794"/>
            <ac:spMk id="5" creationId="{396183CF-53BE-4A29-ABD3-2EC19C3D1BC0}"/>
          </ac:spMkLst>
        </pc:spChg>
        <pc:spChg chg="add mod">
          <ac:chgData name="" userId="4df855aef7cffa4d" providerId="LiveId" clId="{0DDAFD9C-7AF3-4BCF-B9DC-518D57644892}" dt="2024-04-28T07:09:48.378" v="1293" actId="14100"/>
          <ac:spMkLst>
            <pc:docMk/>
            <pc:sldMk cId="3319141736" sldId="794"/>
            <ac:spMk id="6" creationId="{2813E697-DA03-4FB8-B8B4-F8BBA7C12F7C}"/>
          </ac:spMkLst>
        </pc:spChg>
        <pc:picChg chg="add del">
          <ac:chgData name="" userId="4df855aef7cffa4d" providerId="LiveId" clId="{0DDAFD9C-7AF3-4BCF-B9DC-518D57644892}" dt="2024-04-28T06:19:40.608" v="51" actId="478"/>
          <ac:picMkLst>
            <pc:docMk/>
            <pc:sldMk cId="3319141736" sldId="794"/>
            <ac:picMk id="2" creationId="{00A092AC-593C-4764-AA79-8883CCD97574}"/>
          </ac:picMkLst>
        </pc:picChg>
        <pc:picChg chg="add mod">
          <ac:chgData name="" userId="4df855aef7cffa4d" providerId="LiveId" clId="{0DDAFD9C-7AF3-4BCF-B9DC-518D57644892}" dt="2024-04-28T07:10:23.161" v="1311" actId="1076"/>
          <ac:picMkLst>
            <pc:docMk/>
            <pc:sldMk cId="3319141736" sldId="794"/>
            <ac:picMk id="3" creationId="{6F7B6E77-2C8F-4ED9-8CCC-A6ECCCE69270}"/>
          </ac:picMkLst>
        </pc:picChg>
      </pc:sldChg>
      <pc:sldChg chg="addSp delSp modSp add modAnim">
        <pc:chgData name="" userId="4df855aef7cffa4d" providerId="LiveId" clId="{0DDAFD9C-7AF3-4BCF-B9DC-518D57644892}" dt="2024-04-28T06:58:17.636" v="975" actId="1076"/>
        <pc:sldMkLst>
          <pc:docMk/>
          <pc:sldMk cId="750113035" sldId="795"/>
        </pc:sldMkLst>
        <pc:spChg chg="add del mod">
          <ac:chgData name="" userId="4df855aef7cffa4d" providerId="LiveId" clId="{0DDAFD9C-7AF3-4BCF-B9DC-518D57644892}" dt="2024-04-28T06:46:42.254" v="706" actId="478"/>
          <ac:spMkLst>
            <pc:docMk/>
            <pc:sldMk cId="750113035" sldId="795"/>
            <ac:spMk id="2" creationId="{A0584289-739E-4F35-9A9C-C76FFB37D9E4}"/>
          </ac:spMkLst>
        </pc:spChg>
        <pc:spChg chg="add mod">
          <ac:chgData name="" userId="4df855aef7cffa4d" providerId="LiveId" clId="{0DDAFD9C-7AF3-4BCF-B9DC-518D57644892}" dt="2024-04-28T06:56:37.736" v="926" actId="1076"/>
          <ac:spMkLst>
            <pc:docMk/>
            <pc:sldMk cId="750113035" sldId="795"/>
            <ac:spMk id="5" creationId="{500C25F6-4967-4EAF-9094-554EA79A27A2}"/>
          </ac:spMkLst>
        </pc:spChg>
        <pc:spChg chg="add mod">
          <ac:chgData name="" userId="4df855aef7cffa4d" providerId="LiveId" clId="{0DDAFD9C-7AF3-4BCF-B9DC-518D57644892}" dt="2024-04-28T06:58:14.929" v="974" actId="1076"/>
          <ac:spMkLst>
            <pc:docMk/>
            <pc:sldMk cId="750113035" sldId="795"/>
            <ac:spMk id="7" creationId="{1D9F377F-3CB4-489E-847A-B597E2DDE6FB}"/>
          </ac:spMkLst>
        </pc:spChg>
        <pc:spChg chg="add mod">
          <ac:chgData name="" userId="4df855aef7cffa4d" providerId="LiveId" clId="{0DDAFD9C-7AF3-4BCF-B9DC-518D57644892}" dt="2024-04-28T06:58:14.929" v="974" actId="1076"/>
          <ac:spMkLst>
            <pc:docMk/>
            <pc:sldMk cId="750113035" sldId="795"/>
            <ac:spMk id="8" creationId="{34B595A2-F826-4748-9FB2-E06621E24FBA}"/>
          </ac:spMkLst>
        </pc:spChg>
        <pc:spChg chg="add mod">
          <ac:chgData name="" userId="4df855aef7cffa4d" providerId="LiveId" clId="{0DDAFD9C-7AF3-4BCF-B9DC-518D57644892}" dt="2024-04-28T06:58:14.929" v="974" actId="1076"/>
          <ac:spMkLst>
            <pc:docMk/>
            <pc:sldMk cId="750113035" sldId="795"/>
            <ac:spMk id="11" creationId="{47811FCC-1D5C-40CB-9E66-2A6358FEE354}"/>
          </ac:spMkLst>
        </pc:spChg>
        <pc:spChg chg="add mod">
          <ac:chgData name="" userId="4df855aef7cffa4d" providerId="LiveId" clId="{0DDAFD9C-7AF3-4BCF-B9DC-518D57644892}" dt="2024-04-28T06:58:14.929" v="974" actId="1076"/>
          <ac:spMkLst>
            <pc:docMk/>
            <pc:sldMk cId="750113035" sldId="795"/>
            <ac:spMk id="13" creationId="{F97942FE-6D62-40EF-9184-1E5D06D3C980}"/>
          </ac:spMkLst>
        </pc:spChg>
        <pc:spChg chg="add mod">
          <ac:chgData name="" userId="4df855aef7cffa4d" providerId="LiveId" clId="{0DDAFD9C-7AF3-4BCF-B9DC-518D57644892}" dt="2024-04-28T06:58:14.929" v="974" actId="1076"/>
          <ac:spMkLst>
            <pc:docMk/>
            <pc:sldMk cId="750113035" sldId="795"/>
            <ac:spMk id="16" creationId="{C58D37E7-A1E6-4AFD-B00A-F50FAA6A52DE}"/>
          </ac:spMkLst>
        </pc:spChg>
        <pc:spChg chg="add del mod ord">
          <ac:chgData name="" userId="4df855aef7cffa4d" providerId="LiveId" clId="{0DDAFD9C-7AF3-4BCF-B9DC-518D57644892}" dt="2024-04-28T06:56:06.325" v="921" actId="478"/>
          <ac:spMkLst>
            <pc:docMk/>
            <pc:sldMk cId="750113035" sldId="795"/>
            <ac:spMk id="18" creationId="{E238ED2A-DEF6-4345-8D65-5B3A43B4579D}"/>
          </ac:spMkLst>
        </pc:spChg>
        <pc:spChg chg="add mod ord">
          <ac:chgData name="" userId="4df855aef7cffa4d" providerId="LiveId" clId="{0DDAFD9C-7AF3-4BCF-B9DC-518D57644892}" dt="2024-04-28T06:58:14.929" v="974" actId="1076"/>
          <ac:spMkLst>
            <pc:docMk/>
            <pc:sldMk cId="750113035" sldId="795"/>
            <ac:spMk id="19" creationId="{305D0A0E-0424-4682-8AEC-3225834A8726}"/>
          </ac:spMkLst>
        </pc:spChg>
        <pc:spChg chg="add del">
          <ac:chgData name="" userId="4df855aef7cffa4d" providerId="LiveId" clId="{0DDAFD9C-7AF3-4BCF-B9DC-518D57644892}" dt="2024-04-28T06:57:36.548" v="943" actId="478"/>
          <ac:spMkLst>
            <pc:docMk/>
            <pc:sldMk cId="750113035" sldId="795"/>
            <ac:spMk id="20" creationId="{A23D3E3A-D5C3-441F-9D9A-317BC9BB16F0}"/>
          </ac:spMkLst>
        </pc:spChg>
        <pc:spChg chg="add mod">
          <ac:chgData name="" userId="4df855aef7cffa4d" providerId="LiveId" clId="{0DDAFD9C-7AF3-4BCF-B9DC-518D57644892}" dt="2024-04-28T06:58:17.636" v="975" actId="1076"/>
          <ac:spMkLst>
            <pc:docMk/>
            <pc:sldMk cId="750113035" sldId="795"/>
            <ac:spMk id="21" creationId="{97AAB14D-6924-4CC3-915A-06F877BD3D59}"/>
          </ac:spMkLst>
        </pc:spChg>
        <pc:picChg chg="add del mod">
          <ac:chgData name="" userId="4df855aef7cffa4d" providerId="LiveId" clId="{0DDAFD9C-7AF3-4BCF-B9DC-518D57644892}" dt="2024-04-28T06:45:17.583" v="683" actId="478"/>
          <ac:picMkLst>
            <pc:docMk/>
            <pc:sldMk cId="750113035" sldId="795"/>
            <ac:picMk id="3" creationId="{B6B2AE95-39A9-42A4-8B0A-4381EE7B4767}"/>
          </ac:picMkLst>
        </pc:picChg>
        <pc:picChg chg="add mod ord">
          <ac:chgData name="" userId="4df855aef7cffa4d" providerId="LiveId" clId="{0DDAFD9C-7AF3-4BCF-B9DC-518D57644892}" dt="2024-04-28T06:56:37.736" v="926" actId="1076"/>
          <ac:picMkLst>
            <pc:docMk/>
            <pc:sldMk cId="750113035" sldId="795"/>
            <ac:picMk id="4" creationId="{F75830C6-5BEB-47C2-B3C5-50CE095128A4}"/>
          </ac:picMkLst>
        </pc:picChg>
        <pc:picChg chg="add mod">
          <ac:chgData name="" userId="4df855aef7cffa4d" providerId="LiveId" clId="{0DDAFD9C-7AF3-4BCF-B9DC-518D57644892}" dt="2024-04-28T06:56:37.736" v="926" actId="1076"/>
          <ac:picMkLst>
            <pc:docMk/>
            <pc:sldMk cId="750113035" sldId="795"/>
            <ac:picMk id="6" creationId="{7C06C737-57D0-4449-ABC6-E17484A6B5E6}"/>
          </ac:picMkLst>
        </pc:picChg>
        <pc:picChg chg="add mod">
          <ac:chgData name="" userId="4df855aef7cffa4d" providerId="LiveId" clId="{0DDAFD9C-7AF3-4BCF-B9DC-518D57644892}" dt="2024-04-28T06:58:14.929" v="974" actId="1076"/>
          <ac:picMkLst>
            <pc:docMk/>
            <pc:sldMk cId="750113035" sldId="795"/>
            <ac:picMk id="9" creationId="{83FA53F0-458D-4ED6-86F8-1EEB5EAF1F05}"/>
          </ac:picMkLst>
        </pc:picChg>
        <pc:picChg chg="add mod">
          <ac:chgData name="" userId="4df855aef7cffa4d" providerId="LiveId" clId="{0DDAFD9C-7AF3-4BCF-B9DC-518D57644892}" dt="2024-04-28T06:58:14.929" v="974" actId="1076"/>
          <ac:picMkLst>
            <pc:docMk/>
            <pc:sldMk cId="750113035" sldId="795"/>
            <ac:picMk id="10" creationId="{FC90171D-C8D2-440E-A334-1A783E64EDAF}"/>
          </ac:picMkLst>
        </pc:picChg>
        <pc:picChg chg="add mod">
          <ac:chgData name="" userId="4df855aef7cffa4d" providerId="LiveId" clId="{0DDAFD9C-7AF3-4BCF-B9DC-518D57644892}" dt="2024-04-28T06:58:14.929" v="974" actId="1076"/>
          <ac:picMkLst>
            <pc:docMk/>
            <pc:sldMk cId="750113035" sldId="795"/>
            <ac:picMk id="12" creationId="{8F4F949C-074D-4908-A251-F44AB31B4DCC}"/>
          </ac:picMkLst>
        </pc:picChg>
        <pc:picChg chg="add mod">
          <ac:chgData name="" userId="4df855aef7cffa4d" providerId="LiveId" clId="{0DDAFD9C-7AF3-4BCF-B9DC-518D57644892}" dt="2024-04-28T06:58:14.929" v="974" actId="1076"/>
          <ac:picMkLst>
            <pc:docMk/>
            <pc:sldMk cId="750113035" sldId="795"/>
            <ac:picMk id="14" creationId="{FA912F0E-6F22-45D0-A663-4A19A9AF2F73}"/>
          </ac:picMkLst>
        </pc:picChg>
        <pc:picChg chg="add mod">
          <ac:chgData name="" userId="4df855aef7cffa4d" providerId="LiveId" clId="{0DDAFD9C-7AF3-4BCF-B9DC-518D57644892}" dt="2024-04-28T06:58:14.929" v="974" actId="1076"/>
          <ac:picMkLst>
            <pc:docMk/>
            <pc:sldMk cId="750113035" sldId="795"/>
            <ac:picMk id="15" creationId="{78679712-DD67-4ACE-B09F-74A7749E7203}"/>
          </ac:picMkLst>
        </pc:picChg>
        <pc:picChg chg="add mod">
          <ac:chgData name="" userId="4df855aef7cffa4d" providerId="LiveId" clId="{0DDAFD9C-7AF3-4BCF-B9DC-518D57644892}" dt="2024-04-28T06:58:14.929" v="974" actId="1076"/>
          <ac:picMkLst>
            <pc:docMk/>
            <pc:sldMk cId="750113035" sldId="795"/>
            <ac:picMk id="17" creationId="{47677809-E638-420D-936E-D9DEDA04930D}"/>
          </ac:picMkLst>
        </pc:picChg>
      </pc:sldChg>
      <pc:sldChg chg="del">
        <pc:chgData name="" userId="4df855aef7cffa4d" providerId="LiveId" clId="{0DDAFD9C-7AF3-4BCF-B9DC-518D57644892}" dt="2024-04-28T06:17:18.044" v="41" actId="2696"/>
        <pc:sldMkLst>
          <pc:docMk/>
          <pc:sldMk cId="2906548403" sldId="795"/>
        </pc:sldMkLst>
      </pc:sldChg>
      <pc:sldChg chg="addSp delSp modSp add">
        <pc:chgData name="" userId="4df855aef7cffa4d" providerId="LiveId" clId="{0DDAFD9C-7AF3-4BCF-B9DC-518D57644892}" dt="2024-04-28T06:40:02.731" v="645" actId="1076"/>
        <pc:sldMkLst>
          <pc:docMk/>
          <pc:sldMk cId="2475683704" sldId="796"/>
        </pc:sldMkLst>
        <pc:spChg chg="add mod">
          <ac:chgData name="" userId="4df855aef7cffa4d" providerId="LiveId" clId="{0DDAFD9C-7AF3-4BCF-B9DC-518D57644892}" dt="2024-04-28T06:37:29.014" v="529" actId="1076"/>
          <ac:spMkLst>
            <pc:docMk/>
            <pc:sldMk cId="2475683704" sldId="796"/>
            <ac:spMk id="2" creationId="{F2A38BED-339C-4AD5-B6FA-4AFE93D7C842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3" creationId="{3AED2E9A-888F-4E45-B207-D7C958605051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4" creationId="{D70D5BB3-465B-469F-A06C-4670525C38DC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5" creationId="{BDF71D4F-53D2-4303-84E1-D6B62F13D917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6" creationId="{D08CC643-737A-4427-9252-197B22AAB7E2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7" creationId="{FF57EA4C-0504-463D-B45C-D293A13EFD2D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8" creationId="{1BEB561C-DA8A-4968-86D0-9ABFE0BB3AF7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9" creationId="{D82D8DB8-FB1F-49DB-9D82-50A2B0B71880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0" creationId="{6D02F12D-7583-48A1-95F2-F2C5B6C00DFC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1" creationId="{60A17E0D-E7E6-42A7-BF7D-65ECCF6E1245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2" creationId="{A3D5B43F-9A62-42F7-B407-D59C9C62290D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3" creationId="{A5C934E1-83E3-48E1-8268-7A9766A9D44E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4" creationId="{1660152B-184F-4972-A9BC-286BAB54EBAA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5" creationId="{9C1D636A-8FFB-430A-864D-9C4C02EF0F90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6" creationId="{5BD2B6AC-D6A1-4551-B134-E346BCD15B1B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7" creationId="{F3FEB53D-0E58-4BD2-8B88-65485369454A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19" creationId="{3455050A-1952-4F2E-9B9A-FEB346907718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20" creationId="{AAEDF84A-FF6E-49C6-8B37-885969FFF04C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21" creationId="{67C17B19-900F-4068-B761-6B5CA52D01E0}"/>
          </ac:spMkLst>
        </pc:spChg>
        <pc:spChg chg="add del">
          <ac:chgData name="" userId="4df855aef7cffa4d" providerId="LiveId" clId="{0DDAFD9C-7AF3-4BCF-B9DC-518D57644892}" dt="2024-04-28T06:30:22.940" v="246"/>
          <ac:spMkLst>
            <pc:docMk/>
            <pc:sldMk cId="2475683704" sldId="796"/>
            <ac:spMk id="24" creationId="{813069F4-6276-4514-A2AE-AACFE5EB0880}"/>
          </ac:spMkLst>
        </pc:spChg>
        <pc:spChg chg="add mod or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27" creationId="{02135547-7D54-4B03-97B8-10D6FF24A96C}"/>
          </ac:spMkLst>
        </pc:spChg>
        <pc:spChg chg="add mo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28" creationId="{7D0DE9AF-0649-4782-9CEA-635B9EB77DA8}"/>
          </ac:spMkLst>
        </pc:spChg>
        <pc:spChg chg="add mo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30" creationId="{0FCE27BA-73E0-452B-9E26-7D2D738EAA26}"/>
          </ac:spMkLst>
        </pc:spChg>
        <pc:spChg chg="add mo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31" creationId="{C2435927-3B10-46D5-BAD5-7A3AA2CA092F}"/>
          </ac:spMkLst>
        </pc:spChg>
        <pc:spChg chg="add mo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33" creationId="{EDA8DB2A-F153-4F3E-89CE-ADEE1181A102}"/>
          </ac:spMkLst>
        </pc:spChg>
        <pc:spChg chg="add del mod">
          <ac:chgData name="" userId="4df855aef7cffa4d" providerId="LiveId" clId="{0DDAFD9C-7AF3-4BCF-B9DC-518D57644892}" dt="2024-04-28T06:36:27.472" v="491" actId="478"/>
          <ac:spMkLst>
            <pc:docMk/>
            <pc:sldMk cId="2475683704" sldId="796"/>
            <ac:spMk id="34" creationId="{5D9C6901-1933-4290-84A3-974A4B65A82C}"/>
          </ac:spMkLst>
        </pc:spChg>
        <pc:spChg chg="add mo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35" creationId="{2DD3210C-6BBF-4286-B3EB-207FBBD1DE35}"/>
          </ac:spMkLst>
        </pc:spChg>
        <pc:spChg chg="add mod">
          <ac:chgData name="" userId="4df855aef7cffa4d" providerId="LiveId" clId="{0DDAFD9C-7AF3-4BCF-B9DC-518D57644892}" dt="2024-04-28T06:37:26.314" v="528" actId="1076"/>
          <ac:spMkLst>
            <pc:docMk/>
            <pc:sldMk cId="2475683704" sldId="796"/>
            <ac:spMk id="36" creationId="{309BE67B-8C99-47D5-BAF1-C29E19BC6890}"/>
          </ac:spMkLst>
        </pc:spChg>
        <pc:spChg chg="add mod">
          <ac:chgData name="" userId="4df855aef7cffa4d" providerId="LiveId" clId="{0DDAFD9C-7AF3-4BCF-B9DC-518D57644892}" dt="2024-04-28T06:37:46.353" v="532" actId="1076"/>
          <ac:spMkLst>
            <pc:docMk/>
            <pc:sldMk cId="2475683704" sldId="796"/>
            <ac:spMk id="37" creationId="{2047A66E-EFC1-4A78-B9D4-072B31999F06}"/>
          </ac:spMkLst>
        </pc:spChg>
        <pc:spChg chg="add mod">
          <ac:chgData name="" userId="4df855aef7cffa4d" providerId="LiveId" clId="{0DDAFD9C-7AF3-4BCF-B9DC-518D57644892}" dt="2024-04-28T06:39:44.259" v="634" actId="1076"/>
          <ac:spMkLst>
            <pc:docMk/>
            <pc:sldMk cId="2475683704" sldId="796"/>
            <ac:spMk id="39" creationId="{61FBB27B-EE76-4EBE-AFAB-ABF1D4903500}"/>
          </ac:spMkLst>
        </pc:spChg>
        <pc:spChg chg="add mod">
          <ac:chgData name="" userId="4df855aef7cffa4d" providerId="LiveId" clId="{0DDAFD9C-7AF3-4BCF-B9DC-518D57644892}" dt="2024-04-28T06:40:02.731" v="645" actId="1076"/>
          <ac:spMkLst>
            <pc:docMk/>
            <pc:sldMk cId="2475683704" sldId="796"/>
            <ac:spMk id="40" creationId="{4329BCB5-F9CF-419E-9A1B-D6EA785AA9C7}"/>
          </ac:spMkLst>
        </pc:spChg>
        <pc:picChg chg="add del">
          <ac:chgData name="" userId="4df855aef7cffa4d" providerId="LiveId" clId="{0DDAFD9C-7AF3-4BCF-B9DC-518D57644892}" dt="2024-04-28T06:30:22.940" v="246"/>
          <ac:picMkLst>
            <pc:docMk/>
            <pc:sldMk cId="2475683704" sldId="796"/>
            <ac:picMk id="18" creationId="{412E300A-9BC2-4035-A119-1DD0ED08B461}"/>
          </ac:picMkLst>
        </pc:picChg>
        <pc:picChg chg="add del">
          <ac:chgData name="" userId="4df855aef7cffa4d" providerId="LiveId" clId="{0DDAFD9C-7AF3-4BCF-B9DC-518D57644892}" dt="2024-04-28T06:30:22.940" v="246"/>
          <ac:picMkLst>
            <pc:docMk/>
            <pc:sldMk cId="2475683704" sldId="796"/>
            <ac:picMk id="22" creationId="{4CDCC1F6-12CF-4A99-9810-35DF9B2EDED8}"/>
          </ac:picMkLst>
        </pc:picChg>
        <pc:picChg chg="add del">
          <ac:chgData name="" userId="4df855aef7cffa4d" providerId="LiveId" clId="{0DDAFD9C-7AF3-4BCF-B9DC-518D57644892}" dt="2024-04-28T06:30:22.940" v="246"/>
          <ac:picMkLst>
            <pc:docMk/>
            <pc:sldMk cId="2475683704" sldId="796"/>
            <ac:picMk id="23" creationId="{D140598B-EBEF-4874-B831-6337EB95EF94}"/>
          </ac:picMkLst>
        </pc:picChg>
        <pc:picChg chg="add del">
          <ac:chgData name="" userId="4df855aef7cffa4d" providerId="LiveId" clId="{0DDAFD9C-7AF3-4BCF-B9DC-518D57644892}" dt="2024-04-28T06:30:22.940" v="246"/>
          <ac:picMkLst>
            <pc:docMk/>
            <pc:sldMk cId="2475683704" sldId="796"/>
            <ac:picMk id="25" creationId="{629ECDAD-EF9B-404A-8B6A-554580B07636}"/>
          </ac:picMkLst>
        </pc:picChg>
        <pc:picChg chg="add mod">
          <ac:chgData name="" userId="4df855aef7cffa4d" providerId="LiveId" clId="{0DDAFD9C-7AF3-4BCF-B9DC-518D57644892}" dt="2024-04-28T06:37:26.314" v="528" actId="1076"/>
          <ac:picMkLst>
            <pc:docMk/>
            <pc:sldMk cId="2475683704" sldId="796"/>
            <ac:picMk id="26" creationId="{9CED1F8C-B7BF-469E-93BB-2F98812012F0}"/>
          </ac:picMkLst>
        </pc:picChg>
        <pc:picChg chg="add mod">
          <ac:chgData name="" userId="4df855aef7cffa4d" providerId="LiveId" clId="{0DDAFD9C-7AF3-4BCF-B9DC-518D57644892}" dt="2024-04-28T06:37:26.314" v="528" actId="1076"/>
          <ac:picMkLst>
            <pc:docMk/>
            <pc:sldMk cId="2475683704" sldId="796"/>
            <ac:picMk id="29" creationId="{E912E03C-BD85-4D53-9DC1-40433B1B827B}"/>
          </ac:picMkLst>
        </pc:picChg>
        <pc:picChg chg="add mod">
          <ac:chgData name="" userId="4df855aef7cffa4d" providerId="LiveId" clId="{0DDAFD9C-7AF3-4BCF-B9DC-518D57644892}" dt="2024-04-28T06:37:26.314" v="528" actId="1076"/>
          <ac:picMkLst>
            <pc:docMk/>
            <pc:sldMk cId="2475683704" sldId="796"/>
            <ac:picMk id="32" creationId="{7A4088CA-A779-4DE6-B4A0-37ED57186311}"/>
          </ac:picMkLst>
        </pc:picChg>
        <pc:picChg chg="add mod">
          <ac:chgData name="" userId="4df855aef7cffa4d" providerId="LiveId" clId="{0DDAFD9C-7AF3-4BCF-B9DC-518D57644892}" dt="2024-04-28T06:39:47.177" v="635" actId="1076"/>
          <ac:picMkLst>
            <pc:docMk/>
            <pc:sldMk cId="2475683704" sldId="796"/>
            <ac:picMk id="38" creationId="{6AF2A190-8522-4A48-9D63-F098709C20A9}"/>
          </ac:picMkLst>
        </pc:picChg>
      </pc:sldChg>
      <pc:sldChg chg="del">
        <pc:chgData name="" userId="4df855aef7cffa4d" providerId="LiveId" clId="{0DDAFD9C-7AF3-4BCF-B9DC-518D57644892}" dt="2024-04-28T06:17:18.275" v="42" actId="2696"/>
        <pc:sldMkLst>
          <pc:docMk/>
          <pc:sldMk cId="3987950549" sldId="796"/>
        </pc:sldMkLst>
      </pc:sldChg>
      <pc:sldChg chg="modSp add del">
        <pc:chgData name="" userId="4df855aef7cffa4d" providerId="LiveId" clId="{0DDAFD9C-7AF3-4BCF-B9DC-518D57644892}" dt="2024-04-28T06:43:20.976" v="673" actId="20577"/>
        <pc:sldMkLst>
          <pc:docMk/>
          <pc:sldMk cId="2388812833" sldId="797"/>
        </pc:sldMkLst>
        <pc:spChg chg="mod">
          <ac:chgData name="" userId="4df855aef7cffa4d" providerId="LiveId" clId="{0DDAFD9C-7AF3-4BCF-B9DC-518D57644892}" dt="2024-04-28T06:43:20.976" v="673" actId="20577"/>
          <ac:spMkLst>
            <pc:docMk/>
            <pc:sldMk cId="2388812833" sldId="797"/>
            <ac:spMk id="3" creationId="{D6B6C6EC-F9AA-4B5D-8BAE-7B109979DD03}"/>
          </ac:spMkLst>
        </pc:spChg>
      </pc:sldChg>
      <pc:sldChg chg="addSp delSp modSp add">
        <pc:chgData name="" userId="4df855aef7cffa4d" providerId="LiveId" clId="{0DDAFD9C-7AF3-4BCF-B9DC-518D57644892}" dt="2024-04-28T07:08:27.922" v="1273" actId="14100"/>
        <pc:sldMkLst>
          <pc:docMk/>
          <pc:sldMk cId="1501853606" sldId="798"/>
        </pc:sldMkLst>
        <pc:spChg chg="add mod">
          <ac:chgData name="" userId="4df855aef7cffa4d" providerId="LiveId" clId="{0DDAFD9C-7AF3-4BCF-B9DC-518D57644892}" dt="2024-04-28T06:59:23.534" v="1011" actId="1076"/>
          <ac:spMkLst>
            <pc:docMk/>
            <pc:sldMk cId="1501853606" sldId="798"/>
            <ac:spMk id="2" creationId="{75FAF4AF-8604-4055-A324-459F2F98D277}"/>
          </ac:spMkLst>
        </pc:spChg>
        <pc:spChg chg="add mod">
          <ac:chgData name="" userId="4df855aef7cffa4d" providerId="LiveId" clId="{0DDAFD9C-7AF3-4BCF-B9DC-518D57644892}" dt="2024-04-28T07:04:26.381" v="1151" actId="207"/>
          <ac:spMkLst>
            <pc:docMk/>
            <pc:sldMk cId="1501853606" sldId="798"/>
            <ac:spMk id="3" creationId="{13D63F77-061C-4135-BCE6-01206635FEF8}"/>
          </ac:spMkLst>
        </pc:spChg>
        <pc:spChg chg="add mod">
          <ac:chgData name="" userId="4df855aef7cffa4d" providerId="LiveId" clId="{0DDAFD9C-7AF3-4BCF-B9DC-518D57644892}" dt="2024-04-28T07:02:58.078" v="1085" actId="1076"/>
          <ac:spMkLst>
            <pc:docMk/>
            <pc:sldMk cId="1501853606" sldId="798"/>
            <ac:spMk id="6" creationId="{0B715EAA-F479-4806-BB3E-C392D285D364}"/>
          </ac:spMkLst>
        </pc:spChg>
        <pc:spChg chg="add mod">
          <ac:chgData name="" userId="4df855aef7cffa4d" providerId="LiveId" clId="{0DDAFD9C-7AF3-4BCF-B9DC-518D57644892}" dt="2024-04-28T07:03:44.888" v="1144" actId="242"/>
          <ac:spMkLst>
            <pc:docMk/>
            <pc:sldMk cId="1501853606" sldId="798"/>
            <ac:spMk id="7" creationId="{B34046BA-98C7-4C7F-96A2-A64A6C0C00FD}"/>
          </ac:spMkLst>
        </pc:spChg>
        <pc:spChg chg="add mod">
          <ac:chgData name="" userId="4df855aef7cffa4d" providerId="LiveId" clId="{0DDAFD9C-7AF3-4BCF-B9DC-518D57644892}" dt="2024-04-28T07:02:58.078" v="1085" actId="1076"/>
          <ac:spMkLst>
            <pc:docMk/>
            <pc:sldMk cId="1501853606" sldId="798"/>
            <ac:spMk id="9" creationId="{80C38341-21F6-41F6-9105-AF4F7DF83F85}"/>
          </ac:spMkLst>
        </pc:spChg>
        <pc:spChg chg="add mod">
          <ac:chgData name="" userId="4df855aef7cffa4d" providerId="LiveId" clId="{0DDAFD9C-7AF3-4BCF-B9DC-518D57644892}" dt="2024-04-28T07:03:20.219" v="1111" actId="207"/>
          <ac:spMkLst>
            <pc:docMk/>
            <pc:sldMk cId="1501853606" sldId="798"/>
            <ac:spMk id="12" creationId="{E161CCAF-77AE-4E79-A25F-E230564C8CE8}"/>
          </ac:spMkLst>
        </pc:spChg>
        <pc:spChg chg="add mod">
          <ac:chgData name="" userId="4df855aef7cffa4d" providerId="LiveId" clId="{0DDAFD9C-7AF3-4BCF-B9DC-518D57644892}" dt="2024-04-28T07:03:50.045" v="1145" actId="207"/>
          <ac:spMkLst>
            <pc:docMk/>
            <pc:sldMk cId="1501853606" sldId="798"/>
            <ac:spMk id="13" creationId="{652A5411-4CD2-4F75-9E30-A98C30A04165}"/>
          </ac:spMkLst>
        </pc:spChg>
        <pc:spChg chg="add mod">
          <ac:chgData name="" userId="4df855aef7cffa4d" providerId="LiveId" clId="{0DDAFD9C-7AF3-4BCF-B9DC-518D57644892}" dt="2024-04-28T07:04:24.668" v="1150" actId="207"/>
          <ac:spMkLst>
            <pc:docMk/>
            <pc:sldMk cId="1501853606" sldId="798"/>
            <ac:spMk id="15" creationId="{F21E9074-0BE7-4DF7-A769-78CCE716E135}"/>
          </ac:spMkLst>
        </pc:spChg>
        <pc:spChg chg="add mod">
          <ac:chgData name="" userId="4df855aef7cffa4d" providerId="LiveId" clId="{0DDAFD9C-7AF3-4BCF-B9DC-518D57644892}" dt="2024-04-28T07:05:43.239" v="1168" actId="1076"/>
          <ac:spMkLst>
            <pc:docMk/>
            <pc:sldMk cId="1501853606" sldId="798"/>
            <ac:spMk id="17" creationId="{8E5AB8F3-A526-4A15-9E4F-1289C1B714E1}"/>
          </ac:spMkLst>
        </pc:spChg>
        <pc:spChg chg="add mod">
          <ac:chgData name="" userId="4df855aef7cffa4d" providerId="LiveId" clId="{0DDAFD9C-7AF3-4BCF-B9DC-518D57644892}" dt="2024-04-28T07:06:54.005" v="1225" actId="14100"/>
          <ac:spMkLst>
            <pc:docMk/>
            <pc:sldMk cId="1501853606" sldId="798"/>
            <ac:spMk id="18" creationId="{61F80190-2DC0-474A-A345-7713D874A5B7}"/>
          </ac:spMkLst>
        </pc:spChg>
        <pc:spChg chg="add del mod">
          <ac:chgData name="" userId="4df855aef7cffa4d" providerId="LiveId" clId="{0DDAFD9C-7AF3-4BCF-B9DC-518D57644892}" dt="2024-04-28T07:07:06.926" v="1228" actId="478"/>
          <ac:spMkLst>
            <pc:docMk/>
            <pc:sldMk cId="1501853606" sldId="798"/>
            <ac:spMk id="20" creationId="{8792569C-76F0-4C1F-AF5F-F36808A1622F}"/>
          </ac:spMkLst>
        </pc:spChg>
        <pc:spChg chg="add mod">
          <ac:chgData name="" userId="4df855aef7cffa4d" providerId="LiveId" clId="{0DDAFD9C-7AF3-4BCF-B9DC-518D57644892}" dt="2024-04-28T07:07:14.822" v="1229" actId="1076"/>
          <ac:spMkLst>
            <pc:docMk/>
            <pc:sldMk cId="1501853606" sldId="798"/>
            <ac:spMk id="21" creationId="{CDA021E1-F52E-4F5E-8E9E-24685DB91243}"/>
          </ac:spMkLst>
        </pc:spChg>
        <pc:spChg chg="add mod">
          <ac:chgData name="" userId="4df855aef7cffa4d" providerId="LiveId" clId="{0DDAFD9C-7AF3-4BCF-B9DC-518D57644892}" dt="2024-04-28T07:08:17.767" v="1271" actId="14100"/>
          <ac:spMkLst>
            <pc:docMk/>
            <pc:sldMk cId="1501853606" sldId="798"/>
            <ac:spMk id="23" creationId="{BEFB6F12-5557-4638-9306-A6D68B6C643C}"/>
          </ac:spMkLst>
        </pc:spChg>
        <pc:picChg chg="add mod">
          <ac:chgData name="" userId="4df855aef7cffa4d" providerId="LiveId" clId="{0DDAFD9C-7AF3-4BCF-B9DC-518D57644892}" dt="2024-04-28T07:02:58.078" v="1085" actId="1076"/>
          <ac:picMkLst>
            <pc:docMk/>
            <pc:sldMk cId="1501853606" sldId="798"/>
            <ac:picMk id="4" creationId="{05977DDF-45D2-46A9-8C38-C47B3E4F65E4}"/>
          </ac:picMkLst>
        </pc:picChg>
        <pc:picChg chg="add mod">
          <ac:chgData name="" userId="4df855aef7cffa4d" providerId="LiveId" clId="{0DDAFD9C-7AF3-4BCF-B9DC-518D57644892}" dt="2024-04-28T07:02:58.078" v="1085" actId="1076"/>
          <ac:picMkLst>
            <pc:docMk/>
            <pc:sldMk cId="1501853606" sldId="798"/>
            <ac:picMk id="5" creationId="{A25A5D48-E855-4CA9-8356-1B2388C4A3CD}"/>
          </ac:picMkLst>
        </pc:picChg>
        <pc:picChg chg="add mod">
          <ac:chgData name="" userId="4df855aef7cffa4d" providerId="LiveId" clId="{0DDAFD9C-7AF3-4BCF-B9DC-518D57644892}" dt="2024-04-28T07:02:58.078" v="1085" actId="1076"/>
          <ac:picMkLst>
            <pc:docMk/>
            <pc:sldMk cId="1501853606" sldId="798"/>
            <ac:picMk id="8" creationId="{C5E46F08-CC28-4B98-890E-56C56EF3D7DE}"/>
          </ac:picMkLst>
        </pc:picChg>
        <pc:picChg chg="add mod">
          <ac:chgData name="" userId="4df855aef7cffa4d" providerId="LiveId" clId="{0DDAFD9C-7AF3-4BCF-B9DC-518D57644892}" dt="2024-04-28T07:03:10.235" v="1087" actId="571"/>
          <ac:picMkLst>
            <pc:docMk/>
            <pc:sldMk cId="1501853606" sldId="798"/>
            <ac:picMk id="10" creationId="{96F54BDC-AC8B-4175-A4CD-FAD32CAE0BB8}"/>
          </ac:picMkLst>
        </pc:picChg>
        <pc:picChg chg="add mod">
          <ac:chgData name="" userId="4df855aef7cffa4d" providerId="LiveId" clId="{0DDAFD9C-7AF3-4BCF-B9DC-518D57644892}" dt="2024-04-28T07:03:10.235" v="1087" actId="571"/>
          <ac:picMkLst>
            <pc:docMk/>
            <pc:sldMk cId="1501853606" sldId="798"/>
            <ac:picMk id="11" creationId="{8DDBC17D-4528-4A2B-9B12-5300F64C8F6A}"/>
          </ac:picMkLst>
        </pc:picChg>
        <pc:picChg chg="add mod">
          <ac:chgData name="" userId="4df855aef7cffa4d" providerId="LiveId" clId="{0DDAFD9C-7AF3-4BCF-B9DC-518D57644892}" dt="2024-04-28T07:04:05.287" v="1148" actId="1076"/>
          <ac:picMkLst>
            <pc:docMk/>
            <pc:sldMk cId="1501853606" sldId="798"/>
            <ac:picMk id="14" creationId="{C37543C5-6E56-4F23-870E-52F86FF58C78}"/>
          </ac:picMkLst>
        </pc:picChg>
        <pc:picChg chg="add mod">
          <ac:chgData name="" userId="4df855aef7cffa4d" providerId="LiveId" clId="{0DDAFD9C-7AF3-4BCF-B9DC-518D57644892}" dt="2024-04-28T07:05:43.239" v="1168" actId="1076"/>
          <ac:picMkLst>
            <pc:docMk/>
            <pc:sldMk cId="1501853606" sldId="798"/>
            <ac:picMk id="16" creationId="{82FD46A5-326F-4C80-BB1D-E473BA79BC4C}"/>
          </ac:picMkLst>
        </pc:picChg>
        <pc:picChg chg="add mod">
          <ac:chgData name="" userId="4df855aef7cffa4d" providerId="LiveId" clId="{0DDAFD9C-7AF3-4BCF-B9DC-518D57644892}" dt="2024-04-28T07:06:51.521" v="1224" actId="1076"/>
          <ac:picMkLst>
            <pc:docMk/>
            <pc:sldMk cId="1501853606" sldId="798"/>
            <ac:picMk id="19" creationId="{07E80849-225B-4833-A543-DD9969C1AC1D}"/>
          </ac:picMkLst>
        </pc:picChg>
        <pc:picChg chg="add mod">
          <ac:chgData name="" userId="4df855aef7cffa4d" providerId="LiveId" clId="{0DDAFD9C-7AF3-4BCF-B9DC-518D57644892}" dt="2024-04-28T07:08:27.922" v="1273" actId="14100"/>
          <ac:picMkLst>
            <pc:docMk/>
            <pc:sldMk cId="1501853606" sldId="798"/>
            <ac:picMk id="22" creationId="{653BC5BB-1805-40D7-914F-B6D0A36CFFFD}"/>
          </ac:picMkLst>
        </pc:picChg>
      </pc:sldChg>
      <pc:sldChg chg="addSp add ord">
        <pc:chgData name="" userId="4df855aef7cffa4d" providerId="LiveId" clId="{0DDAFD9C-7AF3-4BCF-B9DC-518D57644892}" dt="2024-04-28T07:09:59.006" v="1295"/>
        <pc:sldMkLst>
          <pc:docMk/>
          <pc:sldMk cId="126334709" sldId="799"/>
        </pc:sldMkLst>
        <pc:spChg chg="add">
          <ac:chgData name="" userId="4df855aef7cffa4d" providerId="LiveId" clId="{0DDAFD9C-7AF3-4BCF-B9DC-518D57644892}" dt="2024-04-28T07:09:51.363" v="1294"/>
          <ac:spMkLst>
            <pc:docMk/>
            <pc:sldMk cId="126334709" sldId="799"/>
            <ac:spMk id="6" creationId="{6B136E14-3EA7-4C61-8F6C-0C78680B33F9}"/>
          </ac:spMkLst>
        </pc:spChg>
      </pc:sldChg>
      <pc:sldChg chg="addSp delSp modSp add">
        <pc:chgData name="" userId="4df855aef7cffa4d" providerId="LiveId" clId="{0DDAFD9C-7AF3-4BCF-B9DC-518D57644892}" dt="2024-04-28T07:27:40.292" v="2068" actId="1076"/>
        <pc:sldMkLst>
          <pc:docMk/>
          <pc:sldMk cId="1155896776" sldId="800"/>
        </pc:sldMkLst>
        <pc:spChg chg="add del mod">
          <ac:chgData name="" userId="4df855aef7cffa4d" providerId="LiveId" clId="{0DDAFD9C-7AF3-4BCF-B9DC-518D57644892}" dt="2024-04-28T07:20:00.132" v="1754" actId="478"/>
          <ac:spMkLst>
            <pc:docMk/>
            <pc:sldMk cId="1155896776" sldId="800"/>
            <ac:spMk id="2" creationId="{1F681C55-F6E8-471A-92E3-6A185EB4249F}"/>
          </ac:spMkLst>
        </pc:spChg>
        <pc:spChg chg="add del mod">
          <ac:chgData name="" userId="4df855aef7cffa4d" providerId="LiveId" clId="{0DDAFD9C-7AF3-4BCF-B9DC-518D57644892}" dt="2024-04-28T07:19:50.730" v="1751" actId="478"/>
          <ac:spMkLst>
            <pc:docMk/>
            <pc:sldMk cId="1155896776" sldId="800"/>
            <ac:spMk id="3" creationId="{98342023-1935-4281-9371-ABED7AB658A3}"/>
          </ac:spMkLst>
        </pc:spChg>
        <pc:spChg chg="add del">
          <ac:chgData name="" userId="4df855aef7cffa4d" providerId="LiveId" clId="{0DDAFD9C-7AF3-4BCF-B9DC-518D57644892}" dt="2024-04-28T07:19:50.730" v="1751" actId="478"/>
          <ac:spMkLst>
            <pc:docMk/>
            <pc:sldMk cId="1155896776" sldId="800"/>
            <ac:spMk id="4" creationId="{56F9622F-AC1D-4DD0-A1E4-252AC790060D}"/>
          </ac:spMkLst>
        </pc:spChg>
        <pc:spChg chg="add del">
          <ac:chgData name="" userId="4df855aef7cffa4d" providerId="LiveId" clId="{0DDAFD9C-7AF3-4BCF-B9DC-518D57644892}" dt="2024-04-28T07:19:50.730" v="1751" actId="478"/>
          <ac:spMkLst>
            <pc:docMk/>
            <pc:sldMk cId="1155896776" sldId="800"/>
            <ac:spMk id="5" creationId="{FC5C7673-4162-4EDA-A1E0-854981746003}"/>
          </ac:spMkLst>
        </pc:spChg>
        <pc:spChg chg="add del">
          <ac:chgData name="" userId="4df855aef7cffa4d" providerId="LiveId" clId="{0DDAFD9C-7AF3-4BCF-B9DC-518D57644892}" dt="2024-04-28T07:19:50.730" v="1751" actId="478"/>
          <ac:spMkLst>
            <pc:docMk/>
            <pc:sldMk cId="1155896776" sldId="800"/>
            <ac:spMk id="6" creationId="{B58587D3-3181-4349-B05E-4BDA1AC2D234}"/>
          </ac:spMkLst>
        </pc:spChg>
        <pc:spChg chg="add del">
          <ac:chgData name="" userId="4df855aef7cffa4d" providerId="LiveId" clId="{0DDAFD9C-7AF3-4BCF-B9DC-518D57644892}" dt="2024-04-28T07:19:50.730" v="1751" actId="478"/>
          <ac:spMkLst>
            <pc:docMk/>
            <pc:sldMk cId="1155896776" sldId="800"/>
            <ac:spMk id="10" creationId="{9CB0917F-C534-411E-8818-C3B923B51DFD}"/>
          </ac:spMkLst>
        </pc:spChg>
        <pc:spChg chg="add del mod">
          <ac:chgData name="" userId="4df855aef7cffa4d" providerId="LiveId" clId="{0DDAFD9C-7AF3-4BCF-B9DC-518D57644892}" dt="2024-04-28T07:20:24.910" v="1770" actId="478"/>
          <ac:spMkLst>
            <pc:docMk/>
            <pc:sldMk cId="1155896776" sldId="800"/>
            <ac:spMk id="12" creationId="{B411278B-92FD-4C85-967C-D98519CEF53A}"/>
          </ac:spMkLst>
        </pc:spChg>
        <pc:spChg chg="add mod">
          <ac:chgData name="" userId="4df855aef7cffa4d" providerId="LiveId" clId="{0DDAFD9C-7AF3-4BCF-B9DC-518D57644892}" dt="2024-04-28T07:21:22.249" v="1832" actId="14100"/>
          <ac:spMkLst>
            <pc:docMk/>
            <pc:sldMk cId="1155896776" sldId="800"/>
            <ac:spMk id="13" creationId="{30ADCA85-7E5B-4742-81DB-AEC2A491011A}"/>
          </ac:spMkLst>
        </pc:spChg>
        <pc:spChg chg="add mod">
          <ac:chgData name="" userId="4df855aef7cffa4d" providerId="LiveId" clId="{0DDAFD9C-7AF3-4BCF-B9DC-518D57644892}" dt="2024-04-28T07:21:54.549" v="1840" actId="14100"/>
          <ac:spMkLst>
            <pc:docMk/>
            <pc:sldMk cId="1155896776" sldId="800"/>
            <ac:spMk id="14" creationId="{B6AB0596-157D-4817-933A-111357CA47A4}"/>
          </ac:spMkLst>
        </pc:spChg>
        <pc:spChg chg="add mod">
          <ac:chgData name="" userId="4df855aef7cffa4d" providerId="LiveId" clId="{0DDAFD9C-7AF3-4BCF-B9DC-518D57644892}" dt="2024-04-28T07:21:45.317" v="1837" actId="14100"/>
          <ac:spMkLst>
            <pc:docMk/>
            <pc:sldMk cId="1155896776" sldId="800"/>
            <ac:spMk id="15" creationId="{8D8BA171-D62D-4CCF-BAD2-134AF5908875}"/>
          </ac:spMkLst>
        </pc:spChg>
        <pc:spChg chg="add mod">
          <ac:chgData name="" userId="4df855aef7cffa4d" providerId="LiveId" clId="{0DDAFD9C-7AF3-4BCF-B9DC-518D57644892}" dt="2024-04-28T07:24:30.271" v="1963" actId="20577"/>
          <ac:spMkLst>
            <pc:docMk/>
            <pc:sldMk cId="1155896776" sldId="800"/>
            <ac:spMk id="16" creationId="{B7FE4684-F153-4645-90C5-AB1204DF14CD}"/>
          </ac:spMkLst>
        </pc:spChg>
        <pc:spChg chg="add mod ord">
          <ac:chgData name="" userId="4df855aef7cffa4d" providerId="LiveId" clId="{0DDAFD9C-7AF3-4BCF-B9DC-518D57644892}" dt="2024-04-28T07:24:15.315" v="1958" actId="14100"/>
          <ac:spMkLst>
            <pc:docMk/>
            <pc:sldMk cId="1155896776" sldId="800"/>
            <ac:spMk id="17" creationId="{9DF901B3-4F5F-46C8-8627-2028FE6E86C7}"/>
          </ac:spMkLst>
        </pc:spChg>
        <pc:spChg chg="add mod">
          <ac:chgData name="" userId="4df855aef7cffa4d" providerId="LiveId" clId="{0DDAFD9C-7AF3-4BCF-B9DC-518D57644892}" dt="2024-04-28T07:24:24.377" v="1962" actId="14100"/>
          <ac:spMkLst>
            <pc:docMk/>
            <pc:sldMk cId="1155896776" sldId="800"/>
            <ac:spMk id="19" creationId="{B8D7D180-E4A9-42DA-9B63-19596D68364E}"/>
          </ac:spMkLst>
        </pc:spChg>
        <pc:spChg chg="add mod">
          <ac:chgData name="" userId="4df855aef7cffa4d" providerId="LiveId" clId="{0DDAFD9C-7AF3-4BCF-B9DC-518D57644892}" dt="2024-04-28T07:27:21.567" v="2061" actId="1076"/>
          <ac:spMkLst>
            <pc:docMk/>
            <pc:sldMk cId="1155896776" sldId="800"/>
            <ac:spMk id="22" creationId="{BFA7AAD4-68EE-4F3B-BA48-437CEC47A108}"/>
          </ac:spMkLst>
        </pc:spChg>
        <pc:spChg chg="add mod">
          <ac:chgData name="" userId="4df855aef7cffa4d" providerId="LiveId" clId="{0DDAFD9C-7AF3-4BCF-B9DC-518D57644892}" dt="2024-04-28T07:27:21.567" v="2061" actId="1076"/>
          <ac:spMkLst>
            <pc:docMk/>
            <pc:sldMk cId="1155896776" sldId="800"/>
            <ac:spMk id="23" creationId="{5C51C416-FA83-43C4-8396-2D4B6ABC44BF}"/>
          </ac:spMkLst>
        </pc:spChg>
        <pc:spChg chg="add mod">
          <ac:chgData name="" userId="4df855aef7cffa4d" providerId="LiveId" clId="{0DDAFD9C-7AF3-4BCF-B9DC-518D57644892}" dt="2024-04-28T07:27:24.913" v="2062" actId="1076"/>
          <ac:spMkLst>
            <pc:docMk/>
            <pc:sldMk cId="1155896776" sldId="800"/>
            <ac:spMk id="24" creationId="{4E68CA35-7864-4212-ADE8-E5C909F62FA2}"/>
          </ac:spMkLst>
        </pc:spChg>
        <pc:picChg chg="add del">
          <ac:chgData name="" userId="4df855aef7cffa4d" providerId="LiveId" clId="{0DDAFD9C-7AF3-4BCF-B9DC-518D57644892}" dt="2024-04-28T07:19:50.730" v="1751" actId="478"/>
          <ac:picMkLst>
            <pc:docMk/>
            <pc:sldMk cId="1155896776" sldId="800"/>
            <ac:picMk id="7" creationId="{C6B29E33-42E4-43E0-9B10-F0440C6401AD}"/>
          </ac:picMkLst>
        </pc:picChg>
        <pc:picChg chg="add del">
          <ac:chgData name="" userId="4df855aef7cffa4d" providerId="LiveId" clId="{0DDAFD9C-7AF3-4BCF-B9DC-518D57644892}" dt="2024-04-28T07:19:50.730" v="1751" actId="478"/>
          <ac:picMkLst>
            <pc:docMk/>
            <pc:sldMk cId="1155896776" sldId="800"/>
            <ac:picMk id="8" creationId="{982FAFD7-8C46-4119-9214-196CD9094BA9}"/>
          </ac:picMkLst>
        </pc:picChg>
        <pc:picChg chg="add del">
          <ac:chgData name="" userId="4df855aef7cffa4d" providerId="LiveId" clId="{0DDAFD9C-7AF3-4BCF-B9DC-518D57644892}" dt="2024-04-28T07:19:50.730" v="1751" actId="478"/>
          <ac:picMkLst>
            <pc:docMk/>
            <pc:sldMk cId="1155896776" sldId="800"/>
            <ac:picMk id="9" creationId="{50B460DF-CF88-44B4-BAE7-3B0DD427927F}"/>
          </ac:picMkLst>
        </pc:picChg>
        <pc:picChg chg="add mod">
          <ac:chgData name="" userId="4df855aef7cffa4d" providerId="LiveId" clId="{0DDAFD9C-7AF3-4BCF-B9DC-518D57644892}" dt="2024-04-28T07:21:15.083" v="1830" actId="1076"/>
          <ac:picMkLst>
            <pc:docMk/>
            <pc:sldMk cId="1155896776" sldId="800"/>
            <ac:picMk id="11" creationId="{12B47212-A1F1-4CC1-B81A-EEB1B0EF1BB0}"/>
          </ac:picMkLst>
        </pc:picChg>
        <pc:picChg chg="add mod ord">
          <ac:chgData name="" userId="4df855aef7cffa4d" providerId="LiveId" clId="{0DDAFD9C-7AF3-4BCF-B9DC-518D57644892}" dt="2024-04-28T07:24:16.520" v="1959" actId="1076"/>
          <ac:picMkLst>
            <pc:docMk/>
            <pc:sldMk cId="1155896776" sldId="800"/>
            <ac:picMk id="18" creationId="{EBE0C861-77B3-428D-AE4C-FCFAF020F24A}"/>
          </ac:picMkLst>
        </pc:picChg>
        <pc:picChg chg="add mod">
          <ac:chgData name="" userId="4df855aef7cffa4d" providerId="LiveId" clId="{0DDAFD9C-7AF3-4BCF-B9DC-518D57644892}" dt="2024-04-28T07:27:21.567" v="2061" actId="1076"/>
          <ac:picMkLst>
            <pc:docMk/>
            <pc:sldMk cId="1155896776" sldId="800"/>
            <ac:picMk id="20" creationId="{8CE461FF-41E6-4311-886A-D3E11255E29A}"/>
          </ac:picMkLst>
        </pc:picChg>
        <pc:picChg chg="add mod">
          <ac:chgData name="" userId="4df855aef7cffa4d" providerId="LiveId" clId="{0DDAFD9C-7AF3-4BCF-B9DC-518D57644892}" dt="2024-04-28T07:27:21.567" v="2061" actId="1076"/>
          <ac:picMkLst>
            <pc:docMk/>
            <pc:sldMk cId="1155896776" sldId="800"/>
            <ac:picMk id="21" creationId="{7356D258-7FDA-4BC2-9271-7FAB18CD42C6}"/>
          </ac:picMkLst>
        </pc:picChg>
        <pc:picChg chg="add mod ord">
          <ac:chgData name="" userId="4df855aef7cffa4d" providerId="LiveId" clId="{0DDAFD9C-7AF3-4BCF-B9DC-518D57644892}" dt="2024-04-28T07:27:40.292" v="2068" actId="1076"/>
          <ac:picMkLst>
            <pc:docMk/>
            <pc:sldMk cId="1155896776" sldId="800"/>
            <ac:picMk id="25" creationId="{B07929F2-6AE9-4DA8-8F80-B9821FE2F0F5}"/>
          </ac:picMkLst>
        </pc:picChg>
        <pc:picChg chg="add mod">
          <ac:chgData name="" userId="4df855aef7cffa4d" providerId="LiveId" clId="{0DDAFD9C-7AF3-4BCF-B9DC-518D57644892}" dt="2024-04-28T07:27:40.292" v="2068" actId="1076"/>
          <ac:picMkLst>
            <pc:docMk/>
            <pc:sldMk cId="1155896776" sldId="800"/>
            <ac:picMk id="26" creationId="{6087C4D4-D7F9-4264-A1B8-16FCCCE4E483}"/>
          </ac:picMkLst>
        </pc:picChg>
      </pc:sldChg>
      <pc:sldChg chg="addSp modSp add modAnim">
        <pc:chgData name="" userId="4df855aef7cffa4d" providerId="LiveId" clId="{0DDAFD9C-7AF3-4BCF-B9DC-518D57644892}" dt="2024-04-28T12:24:02.377" v="2424" actId="14100"/>
        <pc:sldMkLst>
          <pc:docMk/>
          <pc:sldMk cId="1079566891" sldId="801"/>
        </pc:sldMkLst>
        <pc:spChg chg="add mod">
          <ac:chgData name="" userId="4df855aef7cffa4d" providerId="LiveId" clId="{0DDAFD9C-7AF3-4BCF-B9DC-518D57644892}" dt="2024-04-28T12:17:33.172" v="2120" actId="1076"/>
          <ac:spMkLst>
            <pc:docMk/>
            <pc:sldMk cId="1079566891" sldId="801"/>
            <ac:spMk id="3" creationId="{67728D2D-A809-4625-AFAF-981D9B891176}"/>
          </ac:spMkLst>
        </pc:spChg>
        <pc:spChg chg="add mod">
          <ac:chgData name="" userId="4df855aef7cffa4d" providerId="LiveId" clId="{0DDAFD9C-7AF3-4BCF-B9DC-518D57644892}" dt="2024-04-28T12:21:01.872" v="2322" actId="20577"/>
          <ac:spMkLst>
            <pc:docMk/>
            <pc:sldMk cId="1079566891" sldId="801"/>
            <ac:spMk id="4" creationId="{FCB9B13B-AC5C-4810-92B9-6BD55714545A}"/>
          </ac:spMkLst>
        </pc:spChg>
        <pc:spChg chg="add mod ord">
          <ac:chgData name="" userId="4df855aef7cffa4d" providerId="LiveId" clId="{0DDAFD9C-7AF3-4BCF-B9DC-518D57644892}" dt="2024-04-28T12:24:02.377" v="2424" actId="14100"/>
          <ac:spMkLst>
            <pc:docMk/>
            <pc:sldMk cId="1079566891" sldId="801"/>
            <ac:spMk id="7" creationId="{121A25DF-994E-446E-A226-F6D35EB1304F}"/>
          </ac:spMkLst>
        </pc:spChg>
        <pc:spChg chg="add mod">
          <ac:chgData name="" userId="4df855aef7cffa4d" providerId="LiveId" clId="{0DDAFD9C-7AF3-4BCF-B9DC-518D57644892}" dt="2024-04-28T12:23:51.303" v="2419" actId="14100"/>
          <ac:spMkLst>
            <pc:docMk/>
            <pc:sldMk cId="1079566891" sldId="801"/>
            <ac:spMk id="8" creationId="{E0BD5D45-AF92-4542-8CE1-967F25143175}"/>
          </ac:spMkLst>
        </pc:spChg>
        <pc:spChg chg="add mod">
          <ac:chgData name="" userId="4df855aef7cffa4d" providerId="LiveId" clId="{0DDAFD9C-7AF3-4BCF-B9DC-518D57644892}" dt="2024-04-28T12:23:48.627" v="2418" actId="1076"/>
          <ac:spMkLst>
            <pc:docMk/>
            <pc:sldMk cId="1079566891" sldId="801"/>
            <ac:spMk id="9" creationId="{0F605958-9530-47BD-AD56-AD0C6F4D9CF5}"/>
          </ac:spMkLst>
        </pc:spChg>
        <pc:spChg chg="add mod">
          <ac:chgData name="" userId="4df855aef7cffa4d" providerId="LiveId" clId="{0DDAFD9C-7AF3-4BCF-B9DC-518D57644892}" dt="2024-04-28T12:22:47.925" v="2400" actId="208"/>
          <ac:spMkLst>
            <pc:docMk/>
            <pc:sldMk cId="1079566891" sldId="801"/>
            <ac:spMk id="12" creationId="{35E6DB38-632A-4808-996F-AF2112E0B262}"/>
          </ac:spMkLst>
        </pc:spChg>
        <pc:spChg chg="add mod">
          <ac:chgData name="" userId="4df855aef7cffa4d" providerId="LiveId" clId="{0DDAFD9C-7AF3-4BCF-B9DC-518D57644892}" dt="2024-04-28T12:22:42.629" v="2398" actId="1076"/>
          <ac:spMkLst>
            <pc:docMk/>
            <pc:sldMk cId="1079566891" sldId="801"/>
            <ac:spMk id="13" creationId="{15C55AA6-0BF2-42FA-809E-3E43FA13BBC2}"/>
          </ac:spMkLst>
        </pc:spChg>
        <pc:spChg chg="add mod">
          <ac:chgData name="" userId="4df855aef7cffa4d" providerId="LiveId" clId="{0DDAFD9C-7AF3-4BCF-B9DC-518D57644892}" dt="2024-04-28T12:23:15.716" v="2405" actId="207"/>
          <ac:spMkLst>
            <pc:docMk/>
            <pc:sldMk cId="1079566891" sldId="801"/>
            <ac:spMk id="14" creationId="{3BD2DB1F-F235-46E8-B63F-6371132F76D7}"/>
          </ac:spMkLst>
        </pc:spChg>
        <pc:spChg chg="add mod">
          <ac:chgData name="" userId="4df855aef7cffa4d" providerId="LiveId" clId="{0DDAFD9C-7AF3-4BCF-B9DC-518D57644892}" dt="2024-04-28T12:23:15.716" v="2405" actId="207"/>
          <ac:spMkLst>
            <pc:docMk/>
            <pc:sldMk cId="1079566891" sldId="801"/>
            <ac:spMk id="15" creationId="{2CDDED1F-7CA7-40A7-B6DC-11BACDC96C02}"/>
          </ac:spMkLst>
        </pc:spChg>
        <pc:spChg chg="add mod">
          <ac:chgData name="" userId="4df855aef7cffa4d" providerId="LiveId" clId="{0DDAFD9C-7AF3-4BCF-B9DC-518D57644892}" dt="2024-04-28T12:23:15.716" v="2405" actId="207"/>
          <ac:spMkLst>
            <pc:docMk/>
            <pc:sldMk cId="1079566891" sldId="801"/>
            <ac:spMk id="16" creationId="{08B8FE7A-35D1-45BA-BE93-EB22C0A56421}"/>
          </ac:spMkLst>
        </pc:spChg>
        <pc:picChg chg="add mod">
          <ac:chgData name="" userId="4df855aef7cffa4d" providerId="LiveId" clId="{0DDAFD9C-7AF3-4BCF-B9DC-518D57644892}" dt="2024-04-28T12:17:38.859" v="2122" actId="14100"/>
          <ac:picMkLst>
            <pc:docMk/>
            <pc:sldMk cId="1079566891" sldId="801"/>
            <ac:picMk id="2" creationId="{B6EECE5C-1D8B-4D92-A996-B6FDDA4ED537}"/>
          </ac:picMkLst>
        </pc:picChg>
        <pc:picChg chg="add mod">
          <ac:chgData name="" userId="4df855aef7cffa4d" providerId="LiveId" clId="{0DDAFD9C-7AF3-4BCF-B9DC-518D57644892}" dt="2024-04-28T12:20:58.804" v="2321" actId="1076"/>
          <ac:picMkLst>
            <pc:docMk/>
            <pc:sldMk cId="1079566891" sldId="801"/>
            <ac:picMk id="5" creationId="{D7F46B72-7EBD-4533-A974-E751C2613228}"/>
          </ac:picMkLst>
        </pc:picChg>
        <pc:picChg chg="add mod">
          <ac:chgData name="" userId="4df855aef7cffa4d" providerId="LiveId" clId="{0DDAFD9C-7AF3-4BCF-B9DC-518D57644892}" dt="2024-04-28T12:21:03.896" v="2323" actId="1076"/>
          <ac:picMkLst>
            <pc:docMk/>
            <pc:sldMk cId="1079566891" sldId="801"/>
            <ac:picMk id="6" creationId="{AE98EAF9-BFB1-4462-88EA-B475AECD67DD}"/>
          </ac:picMkLst>
        </pc:picChg>
        <pc:picChg chg="add mod">
          <ac:chgData name="" userId="4df855aef7cffa4d" providerId="LiveId" clId="{0DDAFD9C-7AF3-4BCF-B9DC-518D57644892}" dt="2024-04-28T12:23:41.802" v="2417" actId="1076"/>
          <ac:picMkLst>
            <pc:docMk/>
            <pc:sldMk cId="1079566891" sldId="801"/>
            <ac:picMk id="10" creationId="{6197A20C-02A1-40B1-BCE9-42D785225FBF}"/>
          </ac:picMkLst>
        </pc:picChg>
        <pc:picChg chg="add mod">
          <ac:chgData name="" userId="4df855aef7cffa4d" providerId="LiveId" clId="{0DDAFD9C-7AF3-4BCF-B9DC-518D57644892}" dt="2024-04-28T12:23:38.153" v="2416" actId="1076"/>
          <ac:picMkLst>
            <pc:docMk/>
            <pc:sldMk cId="1079566891" sldId="801"/>
            <ac:picMk id="11" creationId="{3238FAED-34BC-4E2F-8AF5-7331921FF176}"/>
          </ac:picMkLst>
        </pc:picChg>
        <pc:picChg chg="add mod">
          <ac:chgData name="" userId="4df855aef7cffa4d" providerId="LiveId" clId="{0DDAFD9C-7AF3-4BCF-B9DC-518D57644892}" dt="2024-04-28T12:22:00.085" v="2388" actId="1076"/>
          <ac:picMkLst>
            <pc:docMk/>
            <pc:sldMk cId="1079566891" sldId="801"/>
            <ac:picMk id="17" creationId="{1B48F86A-EDC6-4F3E-A628-04F74FD4CA1C}"/>
          </ac:picMkLst>
        </pc:picChg>
        <pc:picChg chg="add mod">
          <ac:chgData name="" userId="4df855aef7cffa4d" providerId="LiveId" clId="{0DDAFD9C-7AF3-4BCF-B9DC-518D57644892}" dt="2024-04-28T12:22:00.085" v="2388" actId="1076"/>
          <ac:picMkLst>
            <pc:docMk/>
            <pc:sldMk cId="1079566891" sldId="801"/>
            <ac:picMk id="18" creationId="{99DC6A2D-9A16-4690-BA8D-4545CA838549}"/>
          </ac:picMkLst>
        </pc:picChg>
        <pc:picChg chg="add mod">
          <ac:chgData name="" userId="4df855aef7cffa4d" providerId="LiveId" clId="{0DDAFD9C-7AF3-4BCF-B9DC-518D57644892}" dt="2024-04-28T12:22:00.085" v="2388" actId="1076"/>
          <ac:picMkLst>
            <pc:docMk/>
            <pc:sldMk cId="1079566891" sldId="801"/>
            <ac:picMk id="19" creationId="{D1028291-BAC4-431C-8E91-53ABFDB5557E}"/>
          </ac:picMkLst>
        </pc:picChg>
      </pc:sldChg>
      <pc:sldChg chg="addSp delSp modSp add modAnim">
        <pc:chgData name="" userId="4df855aef7cffa4d" providerId="LiveId" clId="{0DDAFD9C-7AF3-4BCF-B9DC-518D57644892}" dt="2024-04-28T12:29:39.219" v="2564" actId="207"/>
        <pc:sldMkLst>
          <pc:docMk/>
          <pc:sldMk cId="1019974014" sldId="802"/>
        </pc:sldMkLst>
        <pc:spChg chg="add mod">
          <ac:chgData name="" userId="4df855aef7cffa4d" providerId="LiveId" clId="{0DDAFD9C-7AF3-4BCF-B9DC-518D57644892}" dt="2024-04-28T12:28:26.131" v="2487" actId="1076"/>
          <ac:spMkLst>
            <pc:docMk/>
            <pc:sldMk cId="1019974014" sldId="802"/>
            <ac:spMk id="2" creationId="{17BF9834-202C-4BB1-BEBF-8728551CF137}"/>
          </ac:spMkLst>
        </pc:spChg>
        <pc:spChg chg="add mod">
          <ac:chgData name="" userId="4df855aef7cffa4d" providerId="LiveId" clId="{0DDAFD9C-7AF3-4BCF-B9DC-518D57644892}" dt="2024-04-28T12:29:39.219" v="2564" actId="207"/>
          <ac:spMkLst>
            <pc:docMk/>
            <pc:sldMk cId="1019974014" sldId="802"/>
            <ac:spMk id="3" creationId="{EC301966-D8BB-416E-A3C8-75F2D83AE19F}"/>
          </ac:spMkLst>
        </pc:spChg>
        <pc:spChg chg="add del mod">
          <ac:chgData name="" userId="4df855aef7cffa4d" providerId="LiveId" clId="{0DDAFD9C-7AF3-4BCF-B9DC-518D57644892}" dt="2024-04-28T12:29:00.535" v="2500" actId="478"/>
          <ac:spMkLst>
            <pc:docMk/>
            <pc:sldMk cId="1019974014" sldId="802"/>
            <ac:spMk id="4" creationId="{B27C7DF4-6040-443F-B9F4-A09A6C1F2128}"/>
          </ac:spMkLst>
        </pc:spChg>
        <pc:spChg chg="add mod">
          <ac:chgData name="" userId="4df855aef7cffa4d" providerId="LiveId" clId="{0DDAFD9C-7AF3-4BCF-B9DC-518D57644892}" dt="2024-04-28T12:28:26.131" v="2487" actId="1076"/>
          <ac:spMkLst>
            <pc:docMk/>
            <pc:sldMk cId="1019974014" sldId="802"/>
            <ac:spMk id="5" creationId="{91E2F767-4A9D-471E-95B5-B6BF21B9F0B5}"/>
          </ac:spMkLst>
        </pc:spChg>
        <pc:spChg chg="add mod">
          <ac:chgData name="" userId="4df855aef7cffa4d" providerId="LiveId" clId="{0DDAFD9C-7AF3-4BCF-B9DC-518D57644892}" dt="2024-04-28T12:28:26.131" v="2487" actId="1076"/>
          <ac:spMkLst>
            <pc:docMk/>
            <pc:sldMk cId="1019974014" sldId="802"/>
            <ac:spMk id="6" creationId="{F3153842-1179-46B8-AA40-13E57FA1DD94}"/>
          </ac:spMkLst>
        </pc:spChg>
        <pc:spChg chg="add mod">
          <ac:chgData name="" userId="4df855aef7cffa4d" providerId="LiveId" clId="{0DDAFD9C-7AF3-4BCF-B9DC-518D57644892}" dt="2024-04-28T12:28:36.340" v="2492" actId="14100"/>
          <ac:spMkLst>
            <pc:docMk/>
            <pc:sldMk cId="1019974014" sldId="802"/>
            <ac:spMk id="8" creationId="{93CCD6B6-8340-4572-ADBC-5EFF8D0DEA90}"/>
          </ac:spMkLst>
        </pc:spChg>
        <pc:spChg chg="add mod">
          <ac:chgData name="" userId="4df855aef7cffa4d" providerId="LiveId" clId="{0DDAFD9C-7AF3-4BCF-B9DC-518D57644892}" dt="2024-04-28T12:28:26.131" v="2487" actId="1076"/>
          <ac:spMkLst>
            <pc:docMk/>
            <pc:sldMk cId="1019974014" sldId="802"/>
            <ac:spMk id="9" creationId="{85C13C60-E5A1-45C8-A504-1A0EED190C40}"/>
          </ac:spMkLst>
        </pc:spChg>
        <pc:spChg chg="add mod">
          <ac:chgData name="" userId="4df855aef7cffa4d" providerId="LiveId" clId="{0DDAFD9C-7AF3-4BCF-B9DC-518D57644892}" dt="2024-04-28T12:28:26.131" v="2487" actId="1076"/>
          <ac:spMkLst>
            <pc:docMk/>
            <pc:sldMk cId="1019974014" sldId="802"/>
            <ac:spMk id="10" creationId="{ADAA3BCE-41A6-429D-9DC6-EC042AEF3823}"/>
          </ac:spMkLst>
        </pc:spChg>
        <pc:spChg chg="add mod">
          <ac:chgData name="" userId="4df855aef7cffa4d" providerId="LiveId" clId="{0DDAFD9C-7AF3-4BCF-B9DC-518D57644892}" dt="2024-04-28T12:28:26.131" v="2487" actId="1076"/>
          <ac:spMkLst>
            <pc:docMk/>
            <pc:sldMk cId="1019974014" sldId="802"/>
            <ac:spMk id="11" creationId="{192139E7-16C7-48F6-A9F0-64ECAC0D35CD}"/>
          </ac:spMkLst>
        </pc:spChg>
        <pc:spChg chg="add del mod">
          <ac:chgData name="" userId="4df855aef7cffa4d" providerId="LiveId" clId="{0DDAFD9C-7AF3-4BCF-B9DC-518D57644892}" dt="2024-04-28T12:28:51.890" v="2497" actId="478"/>
          <ac:spMkLst>
            <pc:docMk/>
            <pc:sldMk cId="1019974014" sldId="802"/>
            <ac:spMk id="12" creationId="{FF7D3F10-D938-4069-9800-95588B4C4563}"/>
          </ac:spMkLst>
        </pc:spChg>
        <pc:spChg chg="add mod">
          <ac:chgData name="" userId="4df855aef7cffa4d" providerId="LiveId" clId="{0DDAFD9C-7AF3-4BCF-B9DC-518D57644892}" dt="2024-04-28T12:29:31.849" v="2563" actId="1076"/>
          <ac:spMkLst>
            <pc:docMk/>
            <pc:sldMk cId="1019974014" sldId="802"/>
            <ac:spMk id="13" creationId="{420C0D63-4BED-4C5E-A729-F47337F1668D}"/>
          </ac:spMkLst>
        </pc:spChg>
        <pc:picChg chg="add del mod">
          <ac:chgData name="" userId="4df855aef7cffa4d" providerId="LiveId" clId="{0DDAFD9C-7AF3-4BCF-B9DC-518D57644892}" dt="2024-04-28T12:26:12.222" v="2444" actId="478"/>
          <ac:picMkLst>
            <pc:docMk/>
            <pc:sldMk cId="1019974014" sldId="802"/>
            <ac:picMk id="7" creationId="{350FD0AC-A54B-4FDF-AE4C-91190344FD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4/28/24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3" y="1887309"/>
            <a:ext cx="11677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ポリス社会の変化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とマケドニア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71060" y="5049763"/>
            <a:ext cx="120498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なぜ諸ポリスはマケドニアに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敗れてしまったのか？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7B6E77-2C8F-4ED9-8CCC-A6ECCCE6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34" y="0"/>
            <a:ext cx="8268331" cy="6858000"/>
          </a:xfrm>
          <a:prstGeom prst="rect">
            <a:avLst/>
          </a:prstGeom>
        </p:spPr>
      </p:pic>
      <p:sp>
        <p:nvSpPr>
          <p:cNvPr id="4" name="フレーム 3">
            <a:extLst>
              <a:ext uri="{FF2B5EF4-FFF2-40B4-BE49-F238E27FC236}">
                <a16:creationId xmlns:a16="http://schemas.microsoft.com/office/drawing/2014/main" id="{01984614-3B4B-4F16-AFCE-462B0B56C5BE}"/>
              </a:ext>
            </a:extLst>
          </p:cNvPr>
          <p:cNvSpPr/>
          <p:nvPr/>
        </p:nvSpPr>
        <p:spPr>
          <a:xfrm>
            <a:off x="3102796" y="123290"/>
            <a:ext cx="1243173" cy="36987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396183CF-53BE-4A29-ABD3-2EC19C3D1BC0}"/>
              </a:ext>
            </a:extLst>
          </p:cNvPr>
          <p:cNvSpPr/>
          <p:nvPr/>
        </p:nvSpPr>
        <p:spPr>
          <a:xfrm>
            <a:off x="164387" y="195209"/>
            <a:ext cx="2578813" cy="595901"/>
          </a:xfrm>
          <a:prstGeom prst="wedgeRectCallout">
            <a:avLst>
              <a:gd name="adj1" fmla="val 61520"/>
              <a:gd name="adj2" fmla="val -271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マケドニア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136E14-3EA7-4C61-8F6C-0C78680B33F9}"/>
              </a:ext>
            </a:extLst>
          </p:cNvPr>
          <p:cNvSpPr txBox="1"/>
          <p:nvPr/>
        </p:nvSpPr>
        <p:spPr>
          <a:xfrm>
            <a:off x="8452884" y="6488668"/>
            <a:ext cx="37391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2633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C2175B-51A6-4AAE-8108-A2EB5BAB78D4}"/>
              </a:ext>
            </a:extLst>
          </p:cNvPr>
          <p:cNvSpPr/>
          <p:nvPr/>
        </p:nvSpPr>
        <p:spPr>
          <a:xfrm>
            <a:off x="178686" y="2240626"/>
            <a:ext cx="11634085" cy="340526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356813-C46B-B6C5-3FF2-461A3504401A}"/>
              </a:ext>
            </a:extLst>
          </p:cNvPr>
          <p:cNvSpPr txBox="1"/>
          <p:nvPr/>
        </p:nvSpPr>
        <p:spPr>
          <a:xfrm>
            <a:off x="79511" y="200636"/>
            <a:ext cx="1224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ギリシア諸ポリスの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混乱に乗じて台頭してきたのが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12BC43-527A-735A-FC05-14359185F8BC}"/>
              </a:ext>
            </a:extLst>
          </p:cNvPr>
          <p:cNvSpPr txBox="1"/>
          <p:nvPr/>
        </p:nvSpPr>
        <p:spPr>
          <a:xfrm>
            <a:off x="178687" y="1471184"/>
            <a:ext cx="313152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203246A-72F9-465E-838F-2EA218FB6EA8}"/>
              </a:ext>
            </a:extLst>
          </p:cNvPr>
          <p:cNvSpPr txBox="1"/>
          <p:nvPr/>
        </p:nvSpPr>
        <p:spPr>
          <a:xfrm>
            <a:off x="251640" y="2352540"/>
            <a:ext cx="635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・北方ギリシア人で遊牧生活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A39AAA-C7E0-46E8-AD92-A145918BA796}"/>
              </a:ext>
            </a:extLst>
          </p:cNvPr>
          <p:cNvSpPr txBox="1"/>
          <p:nvPr/>
        </p:nvSpPr>
        <p:spPr>
          <a:xfrm>
            <a:off x="251639" y="3197044"/>
            <a:ext cx="797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・王族が貴族（部族長）を束ねる王政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603764-6694-4B5B-B474-44F27B6A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641097"/>
            <a:ext cx="920093" cy="111189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ED6DB1-9D6D-4F32-8F3A-8556C3C1A4C4}"/>
              </a:ext>
            </a:extLst>
          </p:cNvPr>
          <p:cNvSpPr txBox="1"/>
          <p:nvPr/>
        </p:nvSpPr>
        <p:spPr>
          <a:xfrm>
            <a:off x="251639" y="4042525"/>
            <a:ext cx="907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・ギリシア諸ポリスからはバルバロイ扱い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986B2AEA-3AF2-4ABD-BB06-C4C2B86D8C08}"/>
              </a:ext>
            </a:extLst>
          </p:cNvPr>
          <p:cNvSpPr/>
          <p:nvPr/>
        </p:nvSpPr>
        <p:spPr>
          <a:xfrm>
            <a:off x="6300724" y="4599915"/>
            <a:ext cx="3854679" cy="756947"/>
          </a:xfrm>
          <a:prstGeom prst="wedgeRectCallout">
            <a:avLst>
              <a:gd name="adj1" fmla="val -62587"/>
              <a:gd name="adj2" fmla="val -38665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辺境の田舎者扱い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B06F5F6-B20A-6EC6-DD32-A5CDD46D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404" y="4221126"/>
            <a:ext cx="1534052" cy="12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2B47212-A1F1-4CC1-B81A-EEB1B0EF1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131" y="1760767"/>
            <a:ext cx="4554173" cy="487645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ADCA85-7E5B-4742-81DB-AEC2A491011A}"/>
              </a:ext>
            </a:extLst>
          </p:cNvPr>
          <p:cNvSpPr txBox="1"/>
          <p:nvPr/>
        </p:nvSpPr>
        <p:spPr>
          <a:xfrm>
            <a:off x="253113" y="418560"/>
            <a:ext cx="28941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  <a:endParaRPr kumimoji="1" lang="ja-JP" altLang="en-US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D8BA171-D62D-4CCF-BAD2-134AF5908875}"/>
              </a:ext>
            </a:extLst>
          </p:cNvPr>
          <p:cNvSpPr/>
          <p:nvPr/>
        </p:nvSpPr>
        <p:spPr>
          <a:xfrm>
            <a:off x="253114" y="1126446"/>
            <a:ext cx="5679854" cy="539131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FE4684-F153-4645-90C5-AB1204DF14CD}"/>
              </a:ext>
            </a:extLst>
          </p:cNvPr>
          <p:cNvSpPr txBox="1"/>
          <p:nvPr/>
        </p:nvSpPr>
        <p:spPr>
          <a:xfrm>
            <a:off x="253113" y="1402287"/>
            <a:ext cx="496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・本土混乱の影響少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D7D180-E4A9-42DA-9B63-19596D68364E}"/>
              </a:ext>
            </a:extLst>
          </p:cNvPr>
          <p:cNvSpPr/>
          <p:nvPr/>
        </p:nvSpPr>
        <p:spPr>
          <a:xfrm>
            <a:off x="478465" y="2243470"/>
            <a:ext cx="4582633" cy="393404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9DF901B3-4F5F-46C8-8627-2028FE6E86C7}"/>
              </a:ext>
            </a:extLst>
          </p:cNvPr>
          <p:cNvSpPr/>
          <p:nvPr/>
        </p:nvSpPr>
        <p:spPr>
          <a:xfrm>
            <a:off x="4603898" y="3429000"/>
            <a:ext cx="3271584" cy="1903228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避難民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BE0C861-77B3-428D-AE4C-FCFAF020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106" y="3429000"/>
            <a:ext cx="1319903" cy="140228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CE461FF-41E6-4311-886A-D3E11255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95" y="2230092"/>
            <a:ext cx="1843806" cy="16525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356D258-7FDA-4BC2-9271-7FAB18CD4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877" y="2422632"/>
            <a:ext cx="1168031" cy="1334893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FA7AAD4-68EE-4F3B-BA48-437CEC47A108}"/>
              </a:ext>
            </a:extLst>
          </p:cNvPr>
          <p:cNvSpPr/>
          <p:nvPr/>
        </p:nvSpPr>
        <p:spPr>
          <a:xfrm>
            <a:off x="1169550" y="3739010"/>
            <a:ext cx="2913358" cy="627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開発に従事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5C51C416-FA83-43C4-8396-2D4B6ABC44BF}"/>
              </a:ext>
            </a:extLst>
          </p:cNvPr>
          <p:cNvSpPr/>
          <p:nvPr/>
        </p:nvSpPr>
        <p:spPr>
          <a:xfrm>
            <a:off x="2051569" y="4411330"/>
            <a:ext cx="1139754" cy="64633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E68CA35-7864-4212-ADE8-E5C909F62FA2}"/>
              </a:ext>
            </a:extLst>
          </p:cNvPr>
          <p:cNvSpPr txBox="1"/>
          <p:nvPr/>
        </p:nvSpPr>
        <p:spPr>
          <a:xfrm>
            <a:off x="542597" y="5239566"/>
            <a:ext cx="302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国力が急成長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087C4D4-D7F9-4264-A1B8-16FCCCE4E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545" y="4734495"/>
            <a:ext cx="1043763" cy="104376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07929F2-6AE9-4DA8-8F80-B9821FE2F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443" y="5260393"/>
            <a:ext cx="1036741" cy="7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4">
            <a:extLst>
              <a:ext uri="{FF2B5EF4-FFF2-40B4-BE49-F238E27FC236}">
                <a16:creationId xmlns:a16="http://schemas.microsoft.com/office/drawing/2014/main" id="{B6EECE5C-1D8B-4D92-A996-B6FDDA4ED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77" y="0"/>
            <a:ext cx="1814623" cy="181344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7728D2D-A809-4625-AFAF-981D9B891176}"/>
              </a:ext>
            </a:extLst>
          </p:cNvPr>
          <p:cNvSpPr/>
          <p:nvPr/>
        </p:nvSpPr>
        <p:spPr>
          <a:xfrm>
            <a:off x="125003" y="111642"/>
            <a:ext cx="3723983" cy="627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フィリッポス</a:t>
            </a:r>
            <a:r>
              <a:rPr lang="en-US" altLang="ja-JP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B9B13B-AC5C-4810-92B9-6BD55714545A}"/>
              </a:ext>
            </a:extLst>
          </p:cNvPr>
          <p:cNvSpPr/>
          <p:nvPr/>
        </p:nvSpPr>
        <p:spPr>
          <a:xfrm>
            <a:off x="125003" y="906720"/>
            <a:ext cx="3936634" cy="280404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テーベで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ファランクスに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ついて学ぶ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F46B72-7EBD-4533-A974-E751C261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6" y="2472553"/>
            <a:ext cx="2016413" cy="13232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98EAF9-BFB1-4462-88EA-B475AECD6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883" y="2120117"/>
            <a:ext cx="1504054" cy="1504054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E0BD5D45-AF92-4542-8CE1-967F25143175}"/>
              </a:ext>
            </a:extLst>
          </p:cNvPr>
          <p:cNvSpPr/>
          <p:nvPr/>
        </p:nvSpPr>
        <p:spPr>
          <a:xfrm>
            <a:off x="4199861" y="1697796"/>
            <a:ext cx="1232867" cy="107861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605958-9530-47BD-AD56-AD0C6F4D9CF5}"/>
              </a:ext>
            </a:extLst>
          </p:cNvPr>
          <p:cNvSpPr/>
          <p:nvPr/>
        </p:nvSpPr>
        <p:spPr>
          <a:xfrm>
            <a:off x="5581428" y="906719"/>
            <a:ext cx="4425731" cy="280404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帰国後、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長槍式ファランクスと騎兵戦術を整備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121A25DF-994E-446E-A226-F6D35EB1304F}"/>
              </a:ext>
            </a:extLst>
          </p:cNvPr>
          <p:cNvSpPr/>
          <p:nvPr/>
        </p:nvSpPr>
        <p:spPr>
          <a:xfrm>
            <a:off x="2560525" y="847692"/>
            <a:ext cx="1871330" cy="610038"/>
          </a:xfrm>
          <a:prstGeom prst="wedgeRectCallout">
            <a:avLst>
              <a:gd name="adj1" fmla="val -68858"/>
              <a:gd name="adj2" fmla="val -3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人質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時代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97A20C-02A1-40B1-BCE9-42D78522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812" y="2424356"/>
            <a:ext cx="2016413" cy="132327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38FAED-34BC-4E2F-8AF5-7331921FF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800" y="2583980"/>
            <a:ext cx="944579" cy="103232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5E6DB38-632A-4808-996F-AF2112E0B262}"/>
              </a:ext>
            </a:extLst>
          </p:cNvPr>
          <p:cNvSpPr/>
          <p:nvPr/>
        </p:nvSpPr>
        <p:spPr>
          <a:xfrm>
            <a:off x="0" y="4800311"/>
            <a:ext cx="12192000" cy="20576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C55AA6-0BF2-42FA-809E-3E43FA13BBC2}"/>
              </a:ext>
            </a:extLst>
          </p:cNvPr>
          <p:cNvSpPr txBox="1"/>
          <p:nvPr/>
        </p:nvSpPr>
        <p:spPr>
          <a:xfrm>
            <a:off x="0" y="4012356"/>
            <a:ext cx="514565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カイロネイヤ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の戦い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BD2DB1F-F235-46E8-B63F-6371132F76D7}"/>
              </a:ext>
            </a:extLst>
          </p:cNvPr>
          <p:cNvSpPr/>
          <p:nvPr/>
        </p:nvSpPr>
        <p:spPr>
          <a:xfrm>
            <a:off x="1133060" y="5213952"/>
            <a:ext cx="2910178" cy="73152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CDDED1F-7CA7-40A7-B6DC-11BACDC96C02}"/>
              </a:ext>
            </a:extLst>
          </p:cNvPr>
          <p:cNvSpPr/>
          <p:nvPr/>
        </p:nvSpPr>
        <p:spPr>
          <a:xfrm>
            <a:off x="5197503" y="5211675"/>
            <a:ext cx="2910178" cy="731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8B8FE7A-35D1-45BA-BE93-EB22C0A56421}"/>
              </a:ext>
            </a:extLst>
          </p:cNvPr>
          <p:cNvSpPr/>
          <p:nvPr/>
        </p:nvSpPr>
        <p:spPr>
          <a:xfrm>
            <a:off x="8217673" y="5211675"/>
            <a:ext cx="2910178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B48F86A-EDC6-4F3E-A628-04F74FD4C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648" y="5084824"/>
            <a:ext cx="1210368" cy="98522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9DC6A2D-9A16-4690-BA8D-4545CA838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1018" y="4800311"/>
            <a:ext cx="1885357" cy="205768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1028291-BAC4-431C-8E91-53ABFDB55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350" y="4726806"/>
            <a:ext cx="2045227" cy="218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66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BF9834-202C-4BB1-BEBF-8728551CF137}"/>
              </a:ext>
            </a:extLst>
          </p:cNvPr>
          <p:cNvSpPr txBox="1"/>
          <p:nvPr/>
        </p:nvSpPr>
        <p:spPr>
          <a:xfrm>
            <a:off x="87464" y="488132"/>
            <a:ext cx="7649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コリントス同盟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結成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C301966-D8BB-416E-A3C8-75F2D83AE19F}"/>
              </a:ext>
            </a:extLst>
          </p:cNvPr>
          <p:cNvSpPr/>
          <p:nvPr/>
        </p:nvSpPr>
        <p:spPr>
          <a:xfrm>
            <a:off x="0" y="1259669"/>
            <a:ext cx="12192000" cy="33761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E2F767-4A9D-471E-95B5-B6BF21B9F0B5}"/>
              </a:ext>
            </a:extLst>
          </p:cNvPr>
          <p:cNvSpPr txBox="1"/>
          <p:nvPr/>
        </p:nvSpPr>
        <p:spPr>
          <a:xfrm>
            <a:off x="0" y="1369071"/>
            <a:ext cx="98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・各ポリスは自由で独立した平等な権利が保障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153842-1179-46B8-AA40-13E57FA1DD94}"/>
              </a:ext>
            </a:extLst>
          </p:cNvPr>
          <p:cNvSpPr txBox="1"/>
          <p:nvPr/>
        </p:nvSpPr>
        <p:spPr>
          <a:xfrm>
            <a:off x="0" y="2028562"/>
            <a:ext cx="1172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・各都市の代表で評議会を設置（盟主はマケドニア）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93CCD6B6-8340-4572-ADBC-5EFF8D0DEA90}"/>
              </a:ext>
            </a:extLst>
          </p:cNvPr>
          <p:cNvSpPr/>
          <p:nvPr/>
        </p:nvSpPr>
        <p:spPr>
          <a:xfrm>
            <a:off x="5741582" y="165926"/>
            <a:ext cx="2622582" cy="934511"/>
          </a:xfrm>
          <a:prstGeom prst="wedgeRectCallout">
            <a:avLst>
              <a:gd name="adj1" fmla="val -67566"/>
              <a:gd name="adj2" fmla="val 1969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アテネ民主政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時代の終了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C13C60-E5A1-45C8-A504-1A0EED190C40}"/>
              </a:ext>
            </a:extLst>
          </p:cNvPr>
          <p:cNvSpPr txBox="1"/>
          <p:nvPr/>
        </p:nvSpPr>
        <p:spPr>
          <a:xfrm>
            <a:off x="0" y="2664907"/>
            <a:ext cx="547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・相互の抗争は一切禁止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AA3BCE-41A6-429D-9DC6-EC042AEF3823}"/>
              </a:ext>
            </a:extLst>
          </p:cNvPr>
          <p:cNvSpPr txBox="1"/>
          <p:nvPr/>
        </p:nvSpPr>
        <p:spPr>
          <a:xfrm>
            <a:off x="0" y="3295132"/>
            <a:ext cx="1056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・政体の変更、私有財産・貸借関係の変更も禁止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2139E7-16C7-48F6-A9F0-64ECAC0D35CD}"/>
              </a:ext>
            </a:extLst>
          </p:cNvPr>
          <p:cNvSpPr txBox="1"/>
          <p:nvPr/>
        </p:nvSpPr>
        <p:spPr>
          <a:xfrm>
            <a:off x="0" y="3896163"/>
            <a:ext cx="555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・海賊行為の禁止　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etc.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吹き出し: 上矢印 12">
            <a:extLst>
              <a:ext uri="{FF2B5EF4-FFF2-40B4-BE49-F238E27FC236}">
                <a16:creationId xmlns:a16="http://schemas.microsoft.com/office/drawing/2014/main" id="{420C0D63-4BED-4C5E-A729-F47337F1668D}"/>
              </a:ext>
            </a:extLst>
          </p:cNvPr>
          <p:cNvSpPr/>
          <p:nvPr/>
        </p:nvSpPr>
        <p:spPr>
          <a:xfrm>
            <a:off x="1414130" y="4745197"/>
            <a:ext cx="8498743" cy="188196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マケドニアがスパルタ以外の全ギリシアのポリスを実質的に支配</a:t>
            </a:r>
          </a:p>
        </p:txBody>
      </p:sp>
    </p:spTree>
    <p:extLst>
      <p:ext uri="{BB962C8B-B14F-4D97-AF65-F5344CB8AC3E}">
        <p14:creationId xmlns:p14="http://schemas.microsoft.com/office/powerpoint/2010/main" val="101997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66551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ポリス社会の変化とマケドニア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9" y="845040"/>
            <a:ext cx="39970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の台頭と衰退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6" y="1530538"/>
            <a:ext cx="11429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①有能な将軍の出現　②スパルタの衰退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→　一時ギリシア覇権を握る　→　後に衰退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C6FA09F-D0A1-4480-AF6D-F978C9187242}"/>
              </a:ext>
            </a:extLst>
          </p:cNvPr>
          <p:cNvSpPr txBox="1"/>
          <p:nvPr/>
        </p:nvSpPr>
        <p:spPr>
          <a:xfrm>
            <a:off x="379228" y="2509395"/>
            <a:ext cx="349102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ポリス社会の変化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2ECD0C5-60EE-4C7E-BF77-88A4C4415550}"/>
              </a:ext>
            </a:extLst>
          </p:cNvPr>
          <p:cNvSpPr/>
          <p:nvPr/>
        </p:nvSpPr>
        <p:spPr>
          <a:xfrm>
            <a:off x="379228" y="3148727"/>
            <a:ext cx="10487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・長期間の戦争　→　戦争と疫病の影響で市民人口減少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E6DB3EE-6BF8-4A06-8D73-7A4BCF0107C8}"/>
              </a:ext>
            </a:extLst>
          </p:cNvPr>
          <p:cNvSpPr/>
          <p:nvPr/>
        </p:nvSpPr>
        <p:spPr>
          <a:xfrm>
            <a:off x="4789085" y="3733503"/>
            <a:ext cx="3257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傭兵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の主流化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353EC12-0259-42E1-B92A-6BE4E7809810}"/>
              </a:ext>
            </a:extLst>
          </p:cNvPr>
          <p:cNvSpPr/>
          <p:nvPr/>
        </p:nvSpPr>
        <p:spPr>
          <a:xfrm>
            <a:off x="7828222" y="3733502"/>
            <a:ext cx="3257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・民主政の衰退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大かっこ 3">
            <a:extLst>
              <a:ext uri="{FF2B5EF4-FFF2-40B4-BE49-F238E27FC236}">
                <a16:creationId xmlns:a16="http://schemas.microsoft.com/office/drawing/2014/main" id="{6AEDD533-8D5D-4897-8890-DA3D714F00A7}"/>
              </a:ext>
            </a:extLst>
          </p:cNvPr>
          <p:cNvSpPr/>
          <p:nvPr/>
        </p:nvSpPr>
        <p:spPr>
          <a:xfrm>
            <a:off x="4789085" y="3733502"/>
            <a:ext cx="6221527" cy="51674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A91901E-5027-4FB9-8495-5B10517FAD20}"/>
              </a:ext>
            </a:extLst>
          </p:cNvPr>
          <p:cNvSpPr txBox="1"/>
          <p:nvPr/>
        </p:nvSpPr>
        <p:spPr>
          <a:xfrm>
            <a:off x="379230" y="3986091"/>
            <a:ext cx="349102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の台頭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BCD7FEB-ACA3-4FBE-981F-843B1D9783A8}"/>
              </a:ext>
            </a:extLst>
          </p:cNvPr>
          <p:cNvSpPr/>
          <p:nvPr/>
        </p:nvSpPr>
        <p:spPr>
          <a:xfrm>
            <a:off x="379230" y="4570866"/>
            <a:ext cx="8233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・北方の辺境地（バルバロイ扱い）、王政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1454575-2409-41FF-AD51-7E7FE7A0C721}"/>
              </a:ext>
            </a:extLst>
          </p:cNvPr>
          <p:cNvSpPr/>
          <p:nvPr/>
        </p:nvSpPr>
        <p:spPr>
          <a:xfrm>
            <a:off x="379229" y="5059875"/>
            <a:ext cx="9041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フィリッポス２世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のもとで軍事改革、強大化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904B837-071C-4954-BC83-7A8C1BF8BE28}"/>
              </a:ext>
            </a:extLst>
          </p:cNvPr>
          <p:cNvSpPr/>
          <p:nvPr/>
        </p:nvSpPr>
        <p:spPr>
          <a:xfrm>
            <a:off x="379228" y="5551237"/>
            <a:ext cx="9976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カイロネイアの戦い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でアテネ・テーベ連合に勝利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93C3E76-0A30-4353-80AD-B82D0442A74F}"/>
              </a:ext>
            </a:extLst>
          </p:cNvPr>
          <p:cNvSpPr/>
          <p:nvPr/>
        </p:nvSpPr>
        <p:spPr>
          <a:xfrm>
            <a:off x="379228" y="6101834"/>
            <a:ext cx="9976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コリントス同盟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：スパルタ以外の全ギリシアを支配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628955" y="5170160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362593" y="4048017"/>
            <a:ext cx="295061" cy="929812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DFA0BC6-B174-4E22-AF8B-E2AAA569E6D7}"/>
              </a:ext>
            </a:extLst>
          </p:cNvPr>
          <p:cNvSpPr/>
          <p:nvPr/>
        </p:nvSpPr>
        <p:spPr>
          <a:xfrm>
            <a:off x="1628221" y="5207724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FA0BC6-B174-4E22-AF8B-E2AAA569E6D7}"/>
              </a:ext>
            </a:extLst>
          </p:cNvPr>
          <p:cNvSpPr/>
          <p:nvPr/>
        </p:nvSpPr>
        <p:spPr>
          <a:xfrm>
            <a:off x="1639949" y="3118204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DFA0BC6-B174-4E22-AF8B-E2AAA569E6D7}"/>
              </a:ext>
            </a:extLst>
          </p:cNvPr>
          <p:cNvSpPr/>
          <p:nvPr/>
        </p:nvSpPr>
        <p:spPr>
          <a:xfrm>
            <a:off x="1639949" y="1101779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9A5634-FC3F-49A8-88AB-520E24C8FB1A}"/>
              </a:ext>
            </a:extLst>
          </p:cNvPr>
          <p:cNvSpPr/>
          <p:nvPr/>
        </p:nvSpPr>
        <p:spPr>
          <a:xfrm>
            <a:off x="4814645" y="733637"/>
            <a:ext cx="3586832" cy="784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ペルシア戦争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BE526A-B748-4B39-BF47-B1A99B425285}"/>
              </a:ext>
            </a:extLst>
          </p:cNvPr>
          <p:cNvSpPr/>
          <p:nvPr/>
        </p:nvSpPr>
        <p:spPr>
          <a:xfrm>
            <a:off x="1815533" y="1650276"/>
            <a:ext cx="4792528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アテネ・スパルタ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AF6DC2-221B-462B-B47C-928CD8617E47}"/>
              </a:ext>
            </a:extLst>
          </p:cNvPr>
          <p:cNvSpPr/>
          <p:nvPr/>
        </p:nvSpPr>
        <p:spPr>
          <a:xfrm>
            <a:off x="8047910" y="1650275"/>
            <a:ext cx="3753810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アケメネス朝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30DBA049-C604-466F-BD5E-989821B51533}"/>
              </a:ext>
            </a:extLst>
          </p:cNvPr>
          <p:cNvSpPr/>
          <p:nvPr/>
        </p:nvSpPr>
        <p:spPr>
          <a:xfrm>
            <a:off x="330290" y="910948"/>
            <a:ext cx="1064151" cy="573634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517BF3-59D3-46D8-9322-472D1F80CF5B}"/>
              </a:ext>
            </a:extLst>
          </p:cNvPr>
          <p:cNvSpPr txBox="1"/>
          <p:nvPr/>
        </p:nvSpPr>
        <p:spPr>
          <a:xfrm>
            <a:off x="6795909" y="1532884"/>
            <a:ext cx="1064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endParaRPr kumimoji="1" lang="ja-JP" altLang="en-US" sz="6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FC501B-DF6E-4BC2-A7F7-5072268275AC}"/>
              </a:ext>
            </a:extLst>
          </p:cNvPr>
          <p:cNvSpPr/>
          <p:nvPr/>
        </p:nvSpPr>
        <p:spPr>
          <a:xfrm>
            <a:off x="1860846" y="3501594"/>
            <a:ext cx="2350951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3FAAC1F-A8CB-4BE0-9820-E32F21831968}"/>
              </a:ext>
            </a:extLst>
          </p:cNvPr>
          <p:cNvSpPr/>
          <p:nvPr/>
        </p:nvSpPr>
        <p:spPr>
          <a:xfrm>
            <a:off x="5228113" y="3495844"/>
            <a:ext cx="2618802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534969-7E6F-4D9B-9828-AC9640DCF475}"/>
              </a:ext>
            </a:extLst>
          </p:cNvPr>
          <p:cNvSpPr/>
          <p:nvPr/>
        </p:nvSpPr>
        <p:spPr>
          <a:xfrm>
            <a:off x="8976905" y="3501594"/>
            <a:ext cx="2618802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928FB8-1568-4982-B711-B925EBAF9E41}"/>
              </a:ext>
            </a:extLst>
          </p:cNvPr>
          <p:cNvSpPr txBox="1"/>
          <p:nvPr/>
        </p:nvSpPr>
        <p:spPr>
          <a:xfrm>
            <a:off x="4257149" y="3411885"/>
            <a:ext cx="1667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C924DD1C-42E5-4C01-9EC3-FAC40F870747}"/>
              </a:ext>
            </a:extLst>
          </p:cNvPr>
          <p:cNvSpPr/>
          <p:nvPr/>
        </p:nvSpPr>
        <p:spPr>
          <a:xfrm>
            <a:off x="8071557" y="3453865"/>
            <a:ext cx="659840" cy="74703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53E6B1D-261D-4597-A89F-54B8027AED29}"/>
              </a:ext>
            </a:extLst>
          </p:cNvPr>
          <p:cNvSpPr/>
          <p:nvPr/>
        </p:nvSpPr>
        <p:spPr>
          <a:xfrm>
            <a:off x="1860846" y="5532996"/>
            <a:ext cx="8409164" cy="756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  <a:r>
              <a:rPr kumimoji="1" lang="en-US" altLang="ja-JP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</a:t>
            </a:r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大王</a:t>
            </a:r>
            <a:r>
              <a:rPr kumimoji="1" lang="en-US" altLang="ja-JP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574" y="4812071"/>
            <a:ext cx="2030458" cy="203045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E9A5634-FC3F-49A8-88AB-520E24C8FB1A}"/>
              </a:ext>
            </a:extLst>
          </p:cNvPr>
          <p:cNvSpPr/>
          <p:nvPr/>
        </p:nvSpPr>
        <p:spPr>
          <a:xfrm>
            <a:off x="4561965" y="2698587"/>
            <a:ext cx="4491342" cy="721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ペロポネソス戦争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2FA9B7C-0DD0-F0A6-EB4E-FE670A99C073}"/>
              </a:ext>
            </a:extLst>
          </p:cNvPr>
          <p:cNvSpPr/>
          <p:nvPr/>
        </p:nvSpPr>
        <p:spPr>
          <a:xfrm>
            <a:off x="4574639" y="4722023"/>
            <a:ext cx="4491342" cy="721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ヘレニズム時代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87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7B6E77-2C8F-4ED9-8CCC-A6ECCCE6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34" y="0"/>
            <a:ext cx="8268331" cy="6858000"/>
          </a:xfrm>
          <a:prstGeom prst="rect">
            <a:avLst/>
          </a:prstGeom>
        </p:spPr>
      </p:pic>
      <p:sp>
        <p:nvSpPr>
          <p:cNvPr id="4" name="フレーム 3">
            <a:extLst>
              <a:ext uri="{FF2B5EF4-FFF2-40B4-BE49-F238E27FC236}">
                <a16:creationId xmlns:a16="http://schemas.microsoft.com/office/drawing/2014/main" id="{01984614-3B4B-4F16-AFCE-462B0B56C5BE}"/>
              </a:ext>
            </a:extLst>
          </p:cNvPr>
          <p:cNvSpPr/>
          <p:nvPr/>
        </p:nvSpPr>
        <p:spPr>
          <a:xfrm>
            <a:off x="5261207" y="2653839"/>
            <a:ext cx="980106" cy="37644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396183CF-53BE-4A29-ABD3-2EC19C3D1BC0}"/>
              </a:ext>
            </a:extLst>
          </p:cNvPr>
          <p:cNvSpPr/>
          <p:nvPr/>
        </p:nvSpPr>
        <p:spPr>
          <a:xfrm>
            <a:off x="3368612" y="1875153"/>
            <a:ext cx="1892595" cy="595901"/>
          </a:xfrm>
          <a:prstGeom prst="wedgeRectCallout">
            <a:avLst>
              <a:gd name="adj1" fmla="val 50284"/>
              <a:gd name="adj2" fmla="val 1013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テーベ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13E697-DA03-4FB8-B8B4-F8BBA7C12F7C}"/>
              </a:ext>
            </a:extLst>
          </p:cNvPr>
          <p:cNvSpPr txBox="1"/>
          <p:nvPr/>
        </p:nvSpPr>
        <p:spPr>
          <a:xfrm>
            <a:off x="8452884" y="6488668"/>
            <a:ext cx="37391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31914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9D66692-C1AF-46D4-9387-FAE2383A20A8}"/>
              </a:ext>
            </a:extLst>
          </p:cNvPr>
          <p:cNvSpPr/>
          <p:nvPr/>
        </p:nvSpPr>
        <p:spPr>
          <a:xfrm>
            <a:off x="2445488" y="0"/>
            <a:ext cx="9324754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五方向 28">
            <a:extLst>
              <a:ext uri="{FF2B5EF4-FFF2-40B4-BE49-F238E27FC236}">
                <a16:creationId xmlns:a16="http://schemas.microsoft.com/office/drawing/2014/main" id="{0D23DC8C-282B-4013-BDED-B97EC5F3582D}"/>
              </a:ext>
            </a:extLst>
          </p:cNvPr>
          <p:cNvSpPr/>
          <p:nvPr/>
        </p:nvSpPr>
        <p:spPr>
          <a:xfrm rot="5400000">
            <a:off x="6167025" y="526716"/>
            <a:ext cx="1530466" cy="2683046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五方向 15">
            <a:extLst>
              <a:ext uri="{FF2B5EF4-FFF2-40B4-BE49-F238E27FC236}">
                <a16:creationId xmlns:a16="http://schemas.microsoft.com/office/drawing/2014/main" id="{B0B0F351-B558-48B2-8BFE-3502BACD0D38}"/>
              </a:ext>
            </a:extLst>
          </p:cNvPr>
          <p:cNvSpPr/>
          <p:nvPr/>
        </p:nvSpPr>
        <p:spPr>
          <a:xfrm rot="5400000">
            <a:off x="3046860" y="479745"/>
            <a:ext cx="1530466" cy="2294136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D44138-A599-0E41-B2A3-11CA51BA04D9}"/>
              </a:ext>
            </a:extLst>
          </p:cNvPr>
          <p:cNvSpPr txBox="1"/>
          <p:nvPr/>
        </p:nvSpPr>
        <p:spPr>
          <a:xfrm>
            <a:off x="0" y="4302"/>
            <a:ext cx="234214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斜線陣</a:t>
            </a:r>
            <a:endParaRPr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48DC0-BBC1-46E5-8E66-BA6A9479472C}"/>
              </a:ext>
            </a:extLst>
          </p:cNvPr>
          <p:cNvSpPr/>
          <p:nvPr/>
        </p:nvSpPr>
        <p:spPr>
          <a:xfrm>
            <a:off x="5568850" y="4404565"/>
            <a:ext cx="2740959" cy="9414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4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6544464-A3F1-489D-8DD3-54047AB55A5B}"/>
              </a:ext>
            </a:extLst>
          </p:cNvPr>
          <p:cNvSpPr/>
          <p:nvPr/>
        </p:nvSpPr>
        <p:spPr>
          <a:xfrm>
            <a:off x="8692785" y="4404565"/>
            <a:ext cx="2440436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4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FC584D6-5D3F-41F9-B48E-FBF30FED493B}"/>
              </a:ext>
            </a:extLst>
          </p:cNvPr>
          <p:cNvSpPr/>
          <p:nvPr/>
        </p:nvSpPr>
        <p:spPr>
          <a:xfrm>
            <a:off x="2665025" y="4404564"/>
            <a:ext cx="2420321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4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A6D7F9-D22E-419E-8432-E2E84514EF85}"/>
              </a:ext>
            </a:extLst>
          </p:cNvPr>
          <p:cNvSpPr txBox="1"/>
          <p:nvPr/>
        </p:nvSpPr>
        <p:spPr>
          <a:xfrm>
            <a:off x="5424864" y="238912"/>
            <a:ext cx="233688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705E25-4A88-4E02-BC2B-5B31BA6901B5}"/>
              </a:ext>
            </a:extLst>
          </p:cNvPr>
          <p:cNvSpPr txBox="1"/>
          <p:nvPr/>
        </p:nvSpPr>
        <p:spPr>
          <a:xfrm>
            <a:off x="5486215" y="6150114"/>
            <a:ext cx="278756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152A9870-8A85-4C6B-BB43-6DD309B6AE1A}"/>
              </a:ext>
            </a:extLst>
          </p:cNvPr>
          <p:cNvSpPr/>
          <p:nvPr/>
        </p:nvSpPr>
        <p:spPr>
          <a:xfrm>
            <a:off x="9376497" y="3466573"/>
            <a:ext cx="1418432" cy="2861618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上 12">
            <a:extLst>
              <a:ext uri="{FF2B5EF4-FFF2-40B4-BE49-F238E27FC236}">
                <a16:creationId xmlns:a16="http://schemas.microsoft.com/office/drawing/2014/main" id="{917F5A6D-BC37-4A1E-8FEB-12561660E320}"/>
              </a:ext>
            </a:extLst>
          </p:cNvPr>
          <p:cNvSpPr/>
          <p:nvPr/>
        </p:nvSpPr>
        <p:spPr>
          <a:xfrm>
            <a:off x="6407464" y="3554171"/>
            <a:ext cx="1069375" cy="830407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上 13">
            <a:extLst>
              <a:ext uri="{FF2B5EF4-FFF2-40B4-BE49-F238E27FC236}">
                <a16:creationId xmlns:a16="http://schemas.microsoft.com/office/drawing/2014/main" id="{7B7EF8A1-6A1F-488C-9FCB-DB22BEDF0059}"/>
              </a:ext>
            </a:extLst>
          </p:cNvPr>
          <p:cNvSpPr/>
          <p:nvPr/>
        </p:nvSpPr>
        <p:spPr>
          <a:xfrm rot="10800000">
            <a:off x="6446611" y="2706403"/>
            <a:ext cx="963013" cy="830406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上 16">
            <a:extLst>
              <a:ext uri="{FF2B5EF4-FFF2-40B4-BE49-F238E27FC236}">
                <a16:creationId xmlns:a16="http://schemas.microsoft.com/office/drawing/2014/main" id="{37384B2F-B290-40CF-9E86-20492601F135}"/>
              </a:ext>
            </a:extLst>
          </p:cNvPr>
          <p:cNvSpPr/>
          <p:nvPr/>
        </p:nvSpPr>
        <p:spPr>
          <a:xfrm rot="10800000">
            <a:off x="3316660" y="2392046"/>
            <a:ext cx="963013" cy="830407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25C55BE8-0383-4D75-99FF-FAE491A33D64}"/>
              </a:ext>
            </a:extLst>
          </p:cNvPr>
          <p:cNvSpPr/>
          <p:nvPr/>
        </p:nvSpPr>
        <p:spPr>
          <a:xfrm>
            <a:off x="3263481" y="3222456"/>
            <a:ext cx="1069375" cy="1168882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16A2995-526F-4640-9A0B-29EBC71D4841}"/>
              </a:ext>
            </a:extLst>
          </p:cNvPr>
          <p:cNvSpPr/>
          <p:nvPr/>
        </p:nvSpPr>
        <p:spPr>
          <a:xfrm>
            <a:off x="5905644" y="5234971"/>
            <a:ext cx="2067370" cy="7299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本陣</a:t>
            </a:r>
          </a:p>
        </p:txBody>
      </p:sp>
      <p:pic>
        <p:nvPicPr>
          <p:cNvPr id="21" name="図 2">
            <a:extLst>
              <a:ext uri="{FF2B5EF4-FFF2-40B4-BE49-F238E27FC236}">
                <a16:creationId xmlns:a16="http://schemas.microsoft.com/office/drawing/2014/main" id="{F21A2D5D-A877-B64A-8C8D-6C5174E48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798"/>
            <a:ext cx="2342147" cy="30610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爆発 1 1"/>
          <p:cNvSpPr/>
          <p:nvPr/>
        </p:nvSpPr>
        <p:spPr>
          <a:xfrm>
            <a:off x="3263481" y="2868929"/>
            <a:ext cx="1153242" cy="677627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爆発 1 23"/>
          <p:cNvSpPr/>
          <p:nvPr/>
        </p:nvSpPr>
        <p:spPr>
          <a:xfrm>
            <a:off x="6365530" y="3135525"/>
            <a:ext cx="1153242" cy="677627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爆発 1 24"/>
          <p:cNvSpPr/>
          <p:nvPr/>
        </p:nvSpPr>
        <p:spPr>
          <a:xfrm>
            <a:off x="9526975" y="4001290"/>
            <a:ext cx="1153242" cy="677627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B8641A1-C2E7-40A4-A160-C7E59D550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80" y="673056"/>
            <a:ext cx="2016413" cy="132327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4C9F05D-E29A-457F-B96B-0B05071E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791" y="986081"/>
            <a:ext cx="2016413" cy="1323271"/>
          </a:xfrm>
          <a:prstGeom prst="rect">
            <a:avLst/>
          </a:prstGeom>
        </p:spPr>
      </p:pic>
      <p:sp>
        <p:nvSpPr>
          <p:cNvPr id="28" name="矢印: 五方向 27">
            <a:extLst>
              <a:ext uri="{FF2B5EF4-FFF2-40B4-BE49-F238E27FC236}">
                <a16:creationId xmlns:a16="http://schemas.microsoft.com/office/drawing/2014/main" id="{9ACF224C-1714-4546-92EF-2235EB44C7D7}"/>
              </a:ext>
            </a:extLst>
          </p:cNvPr>
          <p:cNvSpPr/>
          <p:nvPr/>
        </p:nvSpPr>
        <p:spPr>
          <a:xfrm rot="5400000">
            <a:off x="8961969" y="848970"/>
            <a:ext cx="2273273" cy="2811643"/>
          </a:xfrm>
          <a:prstGeom prst="homePlate">
            <a:avLst>
              <a:gd name="adj" fmla="val 2713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B870FF5-9721-4EC5-9D8E-C251B2650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281" y="1334691"/>
            <a:ext cx="1392648" cy="15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9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2135547-7D54-4B03-97B8-10D6FF24A96C}"/>
              </a:ext>
            </a:extLst>
          </p:cNvPr>
          <p:cNvSpPr/>
          <p:nvPr/>
        </p:nvSpPr>
        <p:spPr>
          <a:xfrm>
            <a:off x="95693" y="767590"/>
            <a:ext cx="5699051" cy="59248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A38BED-339C-4AD5-B6FA-4AFE93D7C842}"/>
              </a:ext>
            </a:extLst>
          </p:cNvPr>
          <p:cNvSpPr txBox="1"/>
          <p:nvPr/>
        </p:nvSpPr>
        <p:spPr>
          <a:xfrm>
            <a:off x="0" y="0"/>
            <a:ext cx="30409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テーベの覇権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CED1F8C-B7BF-469E-93BB-2F98812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34" y="3264701"/>
            <a:ext cx="5197367" cy="312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0DE9AF-0649-4782-9CEA-635B9EB77DA8}"/>
              </a:ext>
            </a:extLst>
          </p:cNvPr>
          <p:cNvSpPr txBox="1"/>
          <p:nvPr/>
        </p:nvSpPr>
        <p:spPr>
          <a:xfrm>
            <a:off x="186606" y="954317"/>
            <a:ext cx="485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①有能な人物の登場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912E03C-BD85-4D53-9DC1-40433B1B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843" y="1689651"/>
            <a:ext cx="1354543" cy="1575050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FCE27BA-73E0-452B-9E26-7D2D738EAA26}"/>
              </a:ext>
            </a:extLst>
          </p:cNvPr>
          <p:cNvSpPr/>
          <p:nvPr/>
        </p:nvSpPr>
        <p:spPr>
          <a:xfrm>
            <a:off x="6138782" y="767590"/>
            <a:ext cx="5957525" cy="59248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2435927-3B10-46D5-BAD5-7A3AA2CA092F}"/>
              </a:ext>
            </a:extLst>
          </p:cNvPr>
          <p:cNvSpPr txBox="1"/>
          <p:nvPr/>
        </p:nvSpPr>
        <p:spPr>
          <a:xfrm>
            <a:off x="6381923" y="954317"/>
            <a:ext cx="485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②スパルタの衰退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A4088CA-A779-4DE6-B4A0-37ED5718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08" y="1662203"/>
            <a:ext cx="2664726" cy="2278341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DA8DB2A-F153-4F3E-89CE-ADEE1181A102}"/>
              </a:ext>
            </a:extLst>
          </p:cNvPr>
          <p:cNvSpPr/>
          <p:nvPr/>
        </p:nvSpPr>
        <p:spPr>
          <a:xfrm rot="1985460">
            <a:off x="7969956" y="1863947"/>
            <a:ext cx="460223" cy="12945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スパルタ</a:t>
            </a:r>
            <a:endParaRPr kumimoji="1" lang="ja-JP" altLang="en-US" sz="2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吹き出し: 左矢印 34">
            <a:extLst>
              <a:ext uri="{FF2B5EF4-FFF2-40B4-BE49-F238E27FC236}">
                <a16:creationId xmlns:a16="http://schemas.microsoft.com/office/drawing/2014/main" id="{2DD3210C-6BBF-4286-B3EB-207FBBD1DE35}"/>
              </a:ext>
            </a:extLst>
          </p:cNvPr>
          <p:cNvSpPr/>
          <p:nvPr/>
        </p:nvSpPr>
        <p:spPr>
          <a:xfrm>
            <a:off x="8746248" y="2133451"/>
            <a:ext cx="3332338" cy="133584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6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農奴の半数が解放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09BE67B-8C99-47D5-BAF1-C29E19BC6890}"/>
              </a:ext>
            </a:extLst>
          </p:cNvPr>
          <p:cNvSpPr txBox="1"/>
          <p:nvPr/>
        </p:nvSpPr>
        <p:spPr>
          <a:xfrm>
            <a:off x="9431581" y="3499171"/>
            <a:ext cx="266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テーベによって</a:t>
            </a:r>
            <a:r>
              <a:rPr kumimoji="1" lang="en-US" altLang="ja-JP" sz="2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2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2047A66E-EFC1-4A78-B9D4-072B31999F06}"/>
              </a:ext>
            </a:extLst>
          </p:cNvPr>
          <p:cNvSpPr/>
          <p:nvPr/>
        </p:nvSpPr>
        <p:spPr>
          <a:xfrm>
            <a:off x="8458325" y="3940544"/>
            <a:ext cx="1318437" cy="6044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6AF2A190-8522-4A48-9D63-F098709C2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768" y="4946557"/>
            <a:ext cx="1600944" cy="1689651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1FBB27B-EE76-4EBE-AFAB-ABF1D4903500}"/>
              </a:ext>
            </a:extLst>
          </p:cNvPr>
          <p:cNvSpPr txBox="1"/>
          <p:nvPr/>
        </p:nvSpPr>
        <p:spPr>
          <a:xfrm>
            <a:off x="7300227" y="4811862"/>
            <a:ext cx="489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生産力、経済力の低下</a:t>
            </a:r>
          </a:p>
        </p:txBody>
      </p:sp>
      <p:sp>
        <p:nvSpPr>
          <p:cNvPr id="40" name="星: 32 pt 39">
            <a:extLst>
              <a:ext uri="{FF2B5EF4-FFF2-40B4-BE49-F238E27FC236}">
                <a16:creationId xmlns:a16="http://schemas.microsoft.com/office/drawing/2014/main" id="{4329BCB5-F9CF-419E-9A1B-D6EA785AA9C7}"/>
              </a:ext>
            </a:extLst>
          </p:cNvPr>
          <p:cNvSpPr/>
          <p:nvPr/>
        </p:nvSpPr>
        <p:spPr>
          <a:xfrm>
            <a:off x="8360750" y="5469334"/>
            <a:ext cx="2715650" cy="999462"/>
          </a:xfrm>
          <a:prstGeom prst="star32">
            <a:avLst>
              <a:gd name="adj" fmla="val 3962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568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3AE5148-1407-4FA6-90D5-6AC714CF3739}"/>
              </a:ext>
            </a:extLst>
          </p:cNvPr>
          <p:cNvSpPr/>
          <p:nvPr/>
        </p:nvSpPr>
        <p:spPr>
          <a:xfrm>
            <a:off x="95336" y="1089061"/>
            <a:ext cx="5242208" cy="542475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ギリシア世界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B6C6EC-F9AA-4B5D-8BAE-7B109979DD03}"/>
              </a:ext>
            </a:extLst>
          </p:cNvPr>
          <p:cNvSpPr txBox="1"/>
          <p:nvPr/>
        </p:nvSpPr>
        <p:spPr>
          <a:xfrm>
            <a:off x="95336" y="236472"/>
            <a:ext cx="767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テーベ衰退後も・・・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AB1B3F-A978-48BD-B633-68D75B35E440}"/>
              </a:ext>
            </a:extLst>
          </p:cNvPr>
          <p:cNvSpPr/>
          <p:nvPr/>
        </p:nvSpPr>
        <p:spPr>
          <a:xfrm>
            <a:off x="314928" y="2107898"/>
            <a:ext cx="2051042" cy="1236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7FDF581-6BA1-4AFD-AE4E-085569653415}"/>
              </a:ext>
            </a:extLst>
          </p:cNvPr>
          <p:cNvSpPr/>
          <p:nvPr/>
        </p:nvSpPr>
        <p:spPr>
          <a:xfrm>
            <a:off x="2975804" y="1984976"/>
            <a:ext cx="2051042" cy="1236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7BD54F-F604-4746-BA75-84893D983A68}"/>
              </a:ext>
            </a:extLst>
          </p:cNvPr>
          <p:cNvSpPr/>
          <p:nvPr/>
        </p:nvSpPr>
        <p:spPr>
          <a:xfrm>
            <a:off x="2759499" y="3848462"/>
            <a:ext cx="2051042" cy="12361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C75D7C-2528-4B04-AB2C-4CA4E6BB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79" y="1603499"/>
            <a:ext cx="1293912" cy="12033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F8A2B57-F0D9-42CD-A8D8-1AF7D195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464" y="2806837"/>
            <a:ext cx="1293912" cy="12033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54E2A2-D1C4-40B0-BE82-46AD99D3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27" y="3064246"/>
            <a:ext cx="1293912" cy="1203338"/>
          </a:xfrm>
          <a:prstGeom prst="rect">
            <a:avLst/>
          </a:prstGeom>
        </p:spPr>
      </p:pic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2412C67E-3029-443A-AF6E-C06BE3E9C83A}"/>
              </a:ext>
            </a:extLst>
          </p:cNvPr>
          <p:cNvSpPr/>
          <p:nvPr/>
        </p:nvSpPr>
        <p:spPr>
          <a:xfrm>
            <a:off x="391817" y="4524993"/>
            <a:ext cx="2630345" cy="1876319"/>
          </a:xfrm>
          <a:prstGeom prst="upArrowCallout">
            <a:avLst/>
          </a:prstGeom>
          <a:solidFill>
            <a:schemeClr val="accent4">
              <a:lumMod val="5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争いが続き</a:t>
            </a:r>
            <a:endParaRPr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泥沼化</a:t>
            </a:r>
          </a:p>
        </p:txBody>
      </p:sp>
      <p:sp>
        <p:nvSpPr>
          <p:cNvPr id="12" name="吹き出し: 左矢印 11">
            <a:extLst>
              <a:ext uri="{FF2B5EF4-FFF2-40B4-BE49-F238E27FC236}">
                <a16:creationId xmlns:a16="http://schemas.microsoft.com/office/drawing/2014/main" id="{208A957A-A632-441E-8C8E-854BF9C4589C}"/>
              </a:ext>
            </a:extLst>
          </p:cNvPr>
          <p:cNvSpPr/>
          <p:nvPr/>
        </p:nvSpPr>
        <p:spPr>
          <a:xfrm>
            <a:off x="5480879" y="1089061"/>
            <a:ext cx="6319936" cy="5424754"/>
          </a:xfrm>
          <a:prstGeom prst="leftArrowCallout">
            <a:avLst>
              <a:gd name="adj1" fmla="val 16770"/>
              <a:gd name="adj2" fmla="val 15535"/>
              <a:gd name="adj3" fmla="val 16770"/>
              <a:gd name="adj4" fmla="val 8095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61FC88-FC0F-43C2-AF7F-3209EB4FE261}"/>
              </a:ext>
            </a:extLst>
          </p:cNvPr>
          <p:cNvSpPr/>
          <p:nvPr/>
        </p:nvSpPr>
        <p:spPr>
          <a:xfrm>
            <a:off x="6877478" y="1226509"/>
            <a:ext cx="4778996" cy="753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アケメネス朝ペルシア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1E3C7C-A3E3-4E8E-9873-F4DD9D95EBF2}"/>
              </a:ext>
            </a:extLst>
          </p:cNvPr>
          <p:cNvSpPr txBox="1"/>
          <p:nvPr/>
        </p:nvSpPr>
        <p:spPr>
          <a:xfrm>
            <a:off x="6877477" y="2143734"/>
            <a:ext cx="4778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裏でギリシア人同士が戦い合うように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仕向けていた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17BA37E-C9D5-4DB7-9831-D7ED22BFE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883" y="3280839"/>
            <a:ext cx="1380267" cy="1458671"/>
          </a:xfrm>
          <a:prstGeom prst="rect">
            <a:avLst/>
          </a:prstGeom>
        </p:spPr>
      </p:pic>
      <p:sp>
        <p:nvSpPr>
          <p:cNvPr id="16" name="吹き出し: 上矢印 15">
            <a:extLst>
              <a:ext uri="{FF2B5EF4-FFF2-40B4-BE49-F238E27FC236}">
                <a16:creationId xmlns:a16="http://schemas.microsoft.com/office/drawing/2014/main" id="{585348F1-4EE4-4C2C-BE30-D27C13288B2F}"/>
              </a:ext>
            </a:extLst>
          </p:cNvPr>
          <p:cNvSpPr/>
          <p:nvPr/>
        </p:nvSpPr>
        <p:spPr>
          <a:xfrm>
            <a:off x="7301506" y="4221523"/>
            <a:ext cx="3930936" cy="1968829"/>
          </a:xfrm>
          <a:prstGeom prst="up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ギリシア世界の消耗が狙い</a:t>
            </a:r>
          </a:p>
        </p:txBody>
      </p:sp>
    </p:spTree>
    <p:extLst>
      <p:ext uri="{BB962C8B-B14F-4D97-AF65-F5344CB8AC3E}">
        <p14:creationId xmlns:p14="http://schemas.microsoft.com/office/powerpoint/2010/main" val="238881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吹き出し: 下矢印 18">
            <a:extLst>
              <a:ext uri="{FF2B5EF4-FFF2-40B4-BE49-F238E27FC236}">
                <a16:creationId xmlns:a16="http://schemas.microsoft.com/office/drawing/2014/main" id="{305D0A0E-0424-4682-8AEC-3225834A8726}"/>
              </a:ext>
            </a:extLst>
          </p:cNvPr>
          <p:cNvSpPr/>
          <p:nvPr/>
        </p:nvSpPr>
        <p:spPr>
          <a:xfrm>
            <a:off x="349099" y="1765006"/>
            <a:ext cx="11493795" cy="3976577"/>
          </a:xfrm>
          <a:prstGeom prst="downArrowCallout">
            <a:avLst>
              <a:gd name="adj1" fmla="val 13369"/>
              <a:gd name="adj2" fmla="val 13547"/>
              <a:gd name="adj3" fmla="val 12410"/>
              <a:gd name="adj4" fmla="val 82270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下矢印 4">
            <a:extLst>
              <a:ext uri="{FF2B5EF4-FFF2-40B4-BE49-F238E27FC236}">
                <a16:creationId xmlns:a16="http://schemas.microsoft.com/office/drawing/2014/main" id="{500C25F6-4967-4EAF-9094-554EA79A27A2}"/>
              </a:ext>
            </a:extLst>
          </p:cNvPr>
          <p:cNvSpPr/>
          <p:nvPr/>
        </p:nvSpPr>
        <p:spPr>
          <a:xfrm>
            <a:off x="4479849" y="311649"/>
            <a:ext cx="3232297" cy="1403498"/>
          </a:xfrm>
          <a:prstGeom prst="downArrow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長期の戦乱</a:t>
            </a:r>
            <a:endParaRPr lang="ja-JP" altLang="en-US" sz="4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5830C6-5BEB-47C2-B3C5-50CE0951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04566" y="130896"/>
            <a:ext cx="1288090" cy="11480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06C737-57D0-4449-ABC6-E17484A6B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83" y="120417"/>
            <a:ext cx="1299848" cy="115849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D9F377F-3CB4-489E-847A-B597E2DDE6FB}"/>
              </a:ext>
            </a:extLst>
          </p:cNvPr>
          <p:cNvSpPr/>
          <p:nvPr/>
        </p:nvSpPr>
        <p:spPr>
          <a:xfrm>
            <a:off x="622647" y="2008411"/>
            <a:ext cx="5380074" cy="2711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B595A2-F826-4748-9FB2-E06621E24FBA}"/>
              </a:ext>
            </a:extLst>
          </p:cNvPr>
          <p:cNvSpPr/>
          <p:nvPr/>
        </p:nvSpPr>
        <p:spPr>
          <a:xfrm>
            <a:off x="6222461" y="2008411"/>
            <a:ext cx="5380074" cy="2711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3FA53F0-458D-4ED6-86F8-1EEB5EAF1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7" y="2121868"/>
            <a:ext cx="2015591" cy="16905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90171D-C8D2-440E-A334-1A783E64E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358" y="2181483"/>
            <a:ext cx="1726530" cy="147504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7811FCC-1D5C-40CB-9E66-2A6358FEE354}"/>
              </a:ext>
            </a:extLst>
          </p:cNvPr>
          <p:cNvSpPr/>
          <p:nvPr/>
        </p:nvSpPr>
        <p:spPr>
          <a:xfrm>
            <a:off x="833742" y="3770978"/>
            <a:ext cx="4974000" cy="7513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戦死や疫病の死亡者増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F4F949C-074D-4908-A251-F44AB31B4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96" y="2800914"/>
            <a:ext cx="1238046" cy="92005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97942FE-6D62-40EF-9184-1E5D06D3C980}"/>
              </a:ext>
            </a:extLst>
          </p:cNvPr>
          <p:cNvSpPr/>
          <p:nvPr/>
        </p:nvSpPr>
        <p:spPr>
          <a:xfrm>
            <a:off x="6425498" y="3770978"/>
            <a:ext cx="4974000" cy="7513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土地喪失で身分没落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A912F0E-6F22-45D0-A663-4A19A9AF2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329" y="2035419"/>
            <a:ext cx="1243093" cy="168555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8679712-DD67-4ACE-B09F-74A7749E7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305" y="2067208"/>
            <a:ext cx="964107" cy="1658679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C58D37E7-A1E6-4AFD-B00A-F50FAA6A52DE}"/>
              </a:ext>
            </a:extLst>
          </p:cNvPr>
          <p:cNvSpPr/>
          <p:nvPr/>
        </p:nvSpPr>
        <p:spPr>
          <a:xfrm>
            <a:off x="8054412" y="2490486"/>
            <a:ext cx="707459" cy="86727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7677809-E638-420D-936E-D9DEDA049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452" y="2800914"/>
            <a:ext cx="1238046" cy="920055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7AAB14D-6924-4CC3-915A-06F877BD3D59}"/>
              </a:ext>
            </a:extLst>
          </p:cNvPr>
          <p:cNvSpPr/>
          <p:nvPr/>
        </p:nvSpPr>
        <p:spPr>
          <a:xfrm>
            <a:off x="4360422" y="5909203"/>
            <a:ext cx="3471156" cy="75131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市民団喪失</a:t>
            </a:r>
          </a:p>
        </p:txBody>
      </p:sp>
    </p:spTree>
    <p:extLst>
      <p:ext uri="{BB962C8B-B14F-4D97-AF65-F5344CB8AC3E}">
        <p14:creationId xmlns:p14="http://schemas.microsoft.com/office/powerpoint/2010/main" val="75011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吹き出し: 下矢印 1">
            <a:extLst>
              <a:ext uri="{FF2B5EF4-FFF2-40B4-BE49-F238E27FC236}">
                <a16:creationId xmlns:a16="http://schemas.microsoft.com/office/drawing/2014/main" id="{75FAF4AF-8604-4055-A324-459F2F98D277}"/>
              </a:ext>
            </a:extLst>
          </p:cNvPr>
          <p:cNvSpPr/>
          <p:nvPr/>
        </p:nvSpPr>
        <p:spPr>
          <a:xfrm>
            <a:off x="3930503" y="180753"/>
            <a:ext cx="4330993" cy="1151621"/>
          </a:xfrm>
          <a:prstGeom prst="downArrow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市民人口の減少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D63F77-061C-4135-BCE6-01206635FEF8}"/>
              </a:ext>
            </a:extLst>
          </p:cNvPr>
          <p:cNvSpPr/>
          <p:nvPr/>
        </p:nvSpPr>
        <p:spPr>
          <a:xfrm>
            <a:off x="303670" y="1583108"/>
            <a:ext cx="5380074" cy="494528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977DDF-45D2-46A9-8C38-C47B3E4F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7586" y="1717462"/>
            <a:ext cx="1640022" cy="14616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5A5D48-E855-4CA9-8356-1B2388C4A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86539" y="1717463"/>
            <a:ext cx="1640022" cy="146167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715EAA-F479-4806-BB3E-C392D285D364}"/>
              </a:ext>
            </a:extLst>
          </p:cNvPr>
          <p:cNvSpPr/>
          <p:nvPr/>
        </p:nvSpPr>
        <p:spPr>
          <a:xfrm>
            <a:off x="880655" y="3137996"/>
            <a:ext cx="1777484" cy="627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市民軍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B34046BA-98C7-4C7F-96A2-A64A6C0C00FD}"/>
              </a:ext>
            </a:extLst>
          </p:cNvPr>
          <p:cNvSpPr/>
          <p:nvPr/>
        </p:nvSpPr>
        <p:spPr>
          <a:xfrm>
            <a:off x="3064023" y="1953887"/>
            <a:ext cx="2251123" cy="1262462"/>
          </a:xfrm>
          <a:prstGeom prst="wedgeRectCallout">
            <a:avLst>
              <a:gd name="adj1" fmla="val -67828"/>
              <a:gd name="adj2" fmla="val -2321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不足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5E46F08-CC28-4B98-890E-56C56EF3D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50" y="2034883"/>
            <a:ext cx="1100470" cy="1100470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80C38341-21F6-41F6-9105-AF4F7DF83F85}"/>
              </a:ext>
            </a:extLst>
          </p:cNvPr>
          <p:cNvSpPr/>
          <p:nvPr/>
        </p:nvSpPr>
        <p:spPr>
          <a:xfrm>
            <a:off x="2347086" y="3890765"/>
            <a:ext cx="1158949" cy="48909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6F54BDC-AC8B-4175-A4CD-FAD32CAE0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7586" y="4323442"/>
            <a:ext cx="1640022" cy="146167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DDBC17D-4528-4A2B-9B12-5300F64C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86539" y="4323443"/>
            <a:ext cx="1640022" cy="146167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161CCAF-77AE-4E79-A25F-E230564C8CE8}"/>
              </a:ext>
            </a:extLst>
          </p:cNvPr>
          <p:cNvSpPr/>
          <p:nvPr/>
        </p:nvSpPr>
        <p:spPr>
          <a:xfrm>
            <a:off x="880655" y="5743976"/>
            <a:ext cx="1777484" cy="627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傭兵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652A5411-4CD2-4F75-9E30-A98C30A04165}"/>
              </a:ext>
            </a:extLst>
          </p:cNvPr>
          <p:cNvSpPr/>
          <p:nvPr/>
        </p:nvSpPr>
        <p:spPr>
          <a:xfrm>
            <a:off x="3064023" y="4785347"/>
            <a:ext cx="2251123" cy="1262462"/>
          </a:xfrm>
          <a:prstGeom prst="wedgeRectCallout">
            <a:avLst>
              <a:gd name="adj1" fmla="val -67828"/>
              <a:gd name="adj2" fmla="val -2321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主流化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37543C5-6E56-4F23-870E-52F86FF58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99" y="5003245"/>
            <a:ext cx="1043763" cy="10437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21E9074-0BE7-4DF7-A769-78CCE716E135}"/>
              </a:ext>
            </a:extLst>
          </p:cNvPr>
          <p:cNvSpPr/>
          <p:nvPr/>
        </p:nvSpPr>
        <p:spPr>
          <a:xfrm>
            <a:off x="6508256" y="1583108"/>
            <a:ext cx="5380074" cy="494528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2FD46A5-326F-4C80-BB1D-E473BA79B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620" y="1717462"/>
            <a:ext cx="2016399" cy="155766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E5AB8F3-A526-4A15-9E4F-1289C1B714E1}"/>
              </a:ext>
            </a:extLst>
          </p:cNvPr>
          <p:cNvSpPr/>
          <p:nvPr/>
        </p:nvSpPr>
        <p:spPr>
          <a:xfrm>
            <a:off x="6792077" y="3104518"/>
            <a:ext cx="1777484" cy="627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民会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61F80190-2DC0-474A-A345-7713D874A5B7}"/>
              </a:ext>
            </a:extLst>
          </p:cNvPr>
          <p:cNvSpPr/>
          <p:nvPr/>
        </p:nvSpPr>
        <p:spPr>
          <a:xfrm>
            <a:off x="8996084" y="1953887"/>
            <a:ext cx="2892246" cy="1734208"/>
          </a:xfrm>
          <a:prstGeom prst="wedgeRectCallout">
            <a:avLst>
              <a:gd name="adj1" fmla="val -67828"/>
              <a:gd name="adj2" fmla="val -2321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寡占や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扇動政治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の出現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7E80849-225B-4833-A543-DD9969C1A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827" y="2397955"/>
            <a:ext cx="1263503" cy="1263503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CDA021E1-F52E-4F5E-8E9E-24685DB91243}"/>
              </a:ext>
            </a:extLst>
          </p:cNvPr>
          <p:cNvSpPr/>
          <p:nvPr/>
        </p:nvSpPr>
        <p:spPr>
          <a:xfrm>
            <a:off x="8618818" y="3890765"/>
            <a:ext cx="1158949" cy="48909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53BC5BB-1805-40D7-914F-B6D0A36CF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603" y="4311507"/>
            <a:ext cx="1850153" cy="2126613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BEFB6F12-5557-4638-9306-A6D68B6C643C}"/>
              </a:ext>
            </a:extLst>
          </p:cNvPr>
          <p:cNvSpPr/>
          <p:nvPr/>
        </p:nvSpPr>
        <p:spPr>
          <a:xfrm>
            <a:off x="8873344" y="4992580"/>
            <a:ext cx="2929925" cy="1262462"/>
          </a:xfrm>
          <a:prstGeom prst="wedgeRectCallout">
            <a:avLst>
              <a:gd name="adj1" fmla="val -62385"/>
              <a:gd name="adj2" fmla="val -2153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公平な民主政の衰退</a:t>
            </a:r>
          </a:p>
        </p:txBody>
      </p:sp>
    </p:spTree>
    <p:extLst>
      <p:ext uri="{BB962C8B-B14F-4D97-AF65-F5344CB8AC3E}">
        <p14:creationId xmlns:p14="http://schemas.microsoft.com/office/powerpoint/2010/main" val="150185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4714</TotalTime>
  <Words>464</Words>
  <Application>Microsoft Office PowerPoint</Application>
  <PresentationFormat>ワイド画面</PresentationFormat>
  <Paragraphs>104</Paragraphs>
  <Slides>15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507</cp:revision>
  <dcterms:created xsi:type="dcterms:W3CDTF">2019-06-25T21:59:19Z</dcterms:created>
  <dcterms:modified xsi:type="dcterms:W3CDTF">2024-04-28T12:44:37Z</dcterms:modified>
</cp:coreProperties>
</file>