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5"/>
  </p:notesMasterIdLst>
  <p:sldIdLst>
    <p:sldId id="519" r:id="rId2"/>
    <p:sldId id="511" r:id="rId3"/>
    <p:sldId id="279" r:id="rId4"/>
    <p:sldId id="802" r:id="rId5"/>
    <p:sldId id="566" r:id="rId6"/>
    <p:sldId id="803" r:id="rId7"/>
    <p:sldId id="567" r:id="rId8"/>
    <p:sldId id="804" r:id="rId9"/>
    <p:sldId id="805" r:id="rId10"/>
    <p:sldId id="491" r:id="rId11"/>
    <p:sldId id="806" r:id="rId12"/>
    <p:sldId id="569" r:id="rId13"/>
    <p:sldId id="793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000000"/>
    <a:srgbClr val="E91FE9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91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28" y="10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CAEB37FF-8551-4B58-AF44-40C62ECF0D91}"/>
    <pc:docChg chg="undo custSel addSld delSld modSld sldOrd">
      <pc:chgData name="" userId="4df855aef7cffa4d" providerId="LiveId" clId="{CAEB37FF-8551-4B58-AF44-40C62ECF0D91}" dt="2024-04-17T02:04:53.298" v="258" actId="1076"/>
      <pc:docMkLst>
        <pc:docMk/>
      </pc:docMkLst>
      <pc:sldChg chg="modSp add ord">
        <pc:chgData name="" userId="4df855aef7cffa4d" providerId="LiveId" clId="{CAEB37FF-8551-4B58-AF44-40C62ECF0D91}" dt="2024-04-17T01:57:34.827" v="76" actId="20577"/>
        <pc:sldMkLst>
          <pc:docMk/>
          <pc:sldMk cId="904075532" sldId="279"/>
        </pc:sldMkLst>
        <pc:spChg chg="mod">
          <ac:chgData name="" userId="4df855aef7cffa4d" providerId="LiveId" clId="{CAEB37FF-8551-4B58-AF44-40C62ECF0D91}" dt="2024-04-17T01:57:34.827" v="76" actId="20577"/>
          <ac:spMkLst>
            <pc:docMk/>
            <pc:sldMk cId="904075532" sldId="279"/>
            <ac:spMk id="14" creationId="{EFD778BD-B9BD-4C13-972F-70C1CE04017D}"/>
          </ac:spMkLst>
        </pc:spChg>
      </pc:sldChg>
      <pc:sldChg chg="modSp">
        <pc:chgData name="" userId="4df855aef7cffa4d" providerId="LiveId" clId="{CAEB37FF-8551-4B58-AF44-40C62ECF0D91}" dt="2024-04-17T01:52:00.108" v="18" actId="14100"/>
        <pc:sldMkLst>
          <pc:docMk/>
          <pc:sldMk cId="4265719644" sldId="511"/>
        </pc:sldMkLst>
        <pc:spChg chg="mod">
          <ac:chgData name="" userId="4df855aef7cffa4d" providerId="LiveId" clId="{CAEB37FF-8551-4B58-AF44-40C62ECF0D91}" dt="2024-04-17T01:52:00.108" v="18" actId="14100"/>
          <ac:spMkLst>
            <pc:docMk/>
            <pc:sldMk cId="4265719644" sldId="511"/>
            <ac:spMk id="3" creationId="{1140DEB7-E073-426C-BB8E-70D4CB672700}"/>
          </ac:spMkLst>
        </pc:spChg>
      </pc:sldChg>
      <pc:sldChg chg="modSp">
        <pc:chgData name="" userId="4df855aef7cffa4d" providerId="LiveId" clId="{CAEB37FF-8551-4B58-AF44-40C62ECF0D91}" dt="2024-04-17T01:51:33.976" v="14" actId="120"/>
        <pc:sldMkLst>
          <pc:docMk/>
          <pc:sldMk cId="849079194" sldId="519"/>
        </pc:sldMkLst>
        <pc:spChg chg="mod">
          <ac:chgData name="" userId="4df855aef7cffa4d" providerId="LiveId" clId="{CAEB37FF-8551-4B58-AF44-40C62ECF0D91}" dt="2024-04-17T01:51:33.976" v="14" actId="120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CAEB37FF-8551-4B58-AF44-40C62ECF0D91}" dt="2024-04-17T01:50:51.254" v="6" actId="121"/>
          <ac:spMkLst>
            <pc:docMk/>
            <pc:sldMk cId="849079194" sldId="519"/>
            <ac:spMk id="6" creationId="{E1CB64D1-48BC-4AED-A444-CDAF33717AEA}"/>
          </ac:spMkLst>
        </pc:spChg>
      </pc:sldChg>
      <pc:sldChg chg="addSp delSp modSp add modAnim">
        <pc:chgData name="" userId="4df855aef7cffa4d" providerId="LiveId" clId="{CAEB37FF-8551-4B58-AF44-40C62ECF0D91}" dt="2024-04-17T02:04:53.298" v="258" actId="1076"/>
        <pc:sldMkLst>
          <pc:docMk/>
          <pc:sldMk cId="1899307873" sldId="566"/>
        </pc:sldMkLst>
        <pc:spChg chg="add mod">
          <ac:chgData name="" userId="4df855aef7cffa4d" providerId="LiveId" clId="{CAEB37FF-8551-4B58-AF44-40C62ECF0D91}" dt="2024-04-17T02:03:18.552" v="187" actId="1076"/>
          <ac:spMkLst>
            <pc:docMk/>
            <pc:sldMk cId="1899307873" sldId="566"/>
            <ac:spMk id="3" creationId="{D3BB4F77-B811-446F-82E8-4E96C16D331B}"/>
          </ac:spMkLst>
        </pc:spChg>
        <pc:spChg chg="del">
          <ac:chgData name="" userId="4df855aef7cffa4d" providerId="LiveId" clId="{CAEB37FF-8551-4B58-AF44-40C62ECF0D91}" dt="2024-04-17T01:58:49.061" v="80" actId="478"/>
          <ac:spMkLst>
            <pc:docMk/>
            <pc:sldMk cId="1899307873" sldId="566"/>
            <ac:spMk id="4" creationId="{F55F1442-F67C-6FD6-E8EA-FD79969578E9}"/>
          </ac:spMkLst>
        </pc:spChg>
        <pc:spChg chg="del">
          <ac:chgData name="" userId="4df855aef7cffa4d" providerId="LiveId" clId="{CAEB37FF-8551-4B58-AF44-40C62ECF0D91}" dt="2024-04-17T01:58:49.061" v="80" actId="478"/>
          <ac:spMkLst>
            <pc:docMk/>
            <pc:sldMk cId="1899307873" sldId="566"/>
            <ac:spMk id="5" creationId="{D6917C88-0FA1-E4BF-F1FA-E30782666A71}"/>
          </ac:spMkLst>
        </pc:spChg>
        <pc:spChg chg="del">
          <ac:chgData name="" userId="4df855aef7cffa4d" providerId="LiveId" clId="{CAEB37FF-8551-4B58-AF44-40C62ECF0D91}" dt="2024-04-17T01:58:49.061" v="80" actId="478"/>
          <ac:spMkLst>
            <pc:docMk/>
            <pc:sldMk cId="1899307873" sldId="566"/>
            <ac:spMk id="6" creationId="{B6CA376E-4F5C-D3C6-267F-AF76825BA7CD}"/>
          </ac:spMkLst>
        </pc:spChg>
        <pc:spChg chg="mod">
          <ac:chgData name="" userId="4df855aef7cffa4d" providerId="LiveId" clId="{CAEB37FF-8551-4B58-AF44-40C62ECF0D91}" dt="2024-04-17T02:00:35.354" v="101" actId="1076"/>
          <ac:spMkLst>
            <pc:docMk/>
            <pc:sldMk cId="1899307873" sldId="566"/>
            <ac:spMk id="7" creationId="{43764D42-F26A-1CCF-F078-BAA76FD85847}"/>
          </ac:spMkLst>
        </pc:spChg>
        <pc:spChg chg="mod">
          <ac:chgData name="" userId="4df855aef7cffa4d" providerId="LiveId" clId="{CAEB37FF-8551-4B58-AF44-40C62ECF0D91}" dt="2024-04-17T02:03:00.322" v="184" actId="14100"/>
          <ac:spMkLst>
            <pc:docMk/>
            <pc:sldMk cId="1899307873" sldId="566"/>
            <ac:spMk id="9" creationId="{A8A18C99-3CA1-405A-3E3E-6C750CB62AEB}"/>
          </ac:spMkLst>
        </pc:spChg>
        <pc:spChg chg="mod">
          <ac:chgData name="" userId="4df855aef7cffa4d" providerId="LiveId" clId="{CAEB37FF-8551-4B58-AF44-40C62ECF0D91}" dt="2024-04-17T02:02:04.256" v="128" actId="1076"/>
          <ac:spMkLst>
            <pc:docMk/>
            <pc:sldMk cId="1899307873" sldId="566"/>
            <ac:spMk id="12" creationId="{3B9A1BD9-87D1-30C5-5439-C67503973060}"/>
          </ac:spMkLst>
        </pc:spChg>
        <pc:spChg chg="mod">
          <ac:chgData name="" userId="4df855aef7cffa4d" providerId="LiveId" clId="{CAEB37FF-8551-4B58-AF44-40C62ECF0D91}" dt="2024-04-17T02:01:23.783" v="114" actId="1076"/>
          <ac:spMkLst>
            <pc:docMk/>
            <pc:sldMk cId="1899307873" sldId="566"/>
            <ac:spMk id="14" creationId="{B865CE25-FD60-9441-1C2D-3CAE4694B811}"/>
          </ac:spMkLst>
        </pc:spChg>
        <pc:spChg chg="add mod">
          <ac:chgData name="" userId="4df855aef7cffa4d" providerId="LiveId" clId="{CAEB37FF-8551-4B58-AF44-40C62ECF0D91}" dt="2024-04-17T02:01:06.037" v="107" actId="164"/>
          <ac:spMkLst>
            <pc:docMk/>
            <pc:sldMk cId="1899307873" sldId="566"/>
            <ac:spMk id="17" creationId="{7688A84A-DDEB-4C7D-8963-FF3E472A4926}"/>
          </ac:spMkLst>
        </pc:spChg>
        <pc:spChg chg="mod">
          <ac:chgData name="" userId="4df855aef7cffa4d" providerId="LiveId" clId="{CAEB37FF-8551-4B58-AF44-40C62ECF0D91}" dt="2024-04-17T02:02:30.609" v="138" actId="207"/>
          <ac:spMkLst>
            <pc:docMk/>
            <pc:sldMk cId="1899307873" sldId="566"/>
            <ac:spMk id="19" creationId="{B55EAB7B-21D4-C30E-95EC-D30391214939}"/>
          </ac:spMkLst>
        </pc:spChg>
        <pc:spChg chg="mod">
          <ac:chgData name="" userId="4df855aef7cffa4d" providerId="LiveId" clId="{CAEB37FF-8551-4B58-AF44-40C62ECF0D91}" dt="2024-04-17T02:04:53.298" v="258" actId="1076"/>
          <ac:spMkLst>
            <pc:docMk/>
            <pc:sldMk cId="1899307873" sldId="566"/>
            <ac:spMk id="21" creationId="{DA537BB3-921C-72C1-B39A-94D27BD80BA1}"/>
          </ac:spMkLst>
        </pc:spChg>
        <pc:spChg chg="mod">
          <ac:chgData name="" userId="4df855aef7cffa4d" providerId="LiveId" clId="{CAEB37FF-8551-4B58-AF44-40C62ECF0D91}" dt="2024-04-17T02:02:53.371" v="181" actId="20577"/>
          <ac:spMkLst>
            <pc:docMk/>
            <pc:sldMk cId="1899307873" sldId="566"/>
            <ac:spMk id="22" creationId="{C2AEA137-DFBE-C671-B8EA-D7E72086AD41}"/>
          </ac:spMkLst>
        </pc:spChg>
        <pc:spChg chg="mod">
          <ac:chgData name="" userId="4df855aef7cffa4d" providerId="LiveId" clId="{CAEB37FF-8551-4B58-AF44-40C62ECF0D91}" dt="2024-04-17T02:00:35.354" v="101" actId="1076"/>
          <ac:spMkLst>
            <pc:docMk/>
            <pc:sldMk cId="1899307873" sldId="566"/>
            <ac:spMk id="23" creationId="{D2CCFAC9-8D9D-410E-032C-5B308EF209EF}"/>
          </ac:spMkLst>
        </pc:spChg>
        <pc:spChg chg="add mod">
          <ac:chgData name="" userId="4df855aef7cffa4d" providerId="LiveId" clId="{CAEB37FF-8551-4B58-AF44-40C62ECF0D91}" dt="2024-04-17T02:04:00.418" v="248" actId="14100"/>
          <ac:spMkLst>
            <pc:docMk/>
            <pc:sldMk cId="1899307873" sldId="566"/>
            <ac:spMk id="24" creationId="{2A5784E4-66A2-4801-98C6-C6D6B8CE4960}"/>
          </ac:spMkLst>
        </pc:spChg>
        <pc:grpChg chg="add mod">
          <ac:chgData name="" userId="4df855aef7cffa4d" providerId="LiveId" clId="{CAEB37FF-8551-4B58-AF44-40C62ECF0D91}" dt="2024-04-17T02:01:11.395" v="110" actId="1076"/>
          <ac:grpSpMkLst>
            <pc:docMk/>
            <pc:sldMk cId="1899307873" sldId="566"/>
            <ac:grpSpMk id="2" creationId="{688EF6A2-46A5-4A29-B744-EEFC4F1654D1}"/>
          </ac:grpSpMkLst>
        </pc:grpChg>
        <pc:grpChg chg="add mod">
          <ac:chgData name="" userId="4df855aef7cffa4d" providerId="LiveId" clId="{CAEB37FF-8551-4B58-AF44-40C62ECF0D91}" dt="2024-04-17T02:04:47.455" v="256" actId="20577"/>
          <ac:grpSpMkLst>
            <pc:docMk/>
            <pc:sldMk cId="1899307873" sldId="566"/>
            <ac:grpSpMk id="10" creationId="{52E3730F-F537-4129-98FC-7E8FDC4A10F0}"/>
          </ac:grpSpMkLst>
        </pc:grpChg>
        <pc:picChg chg="mod">
          <ac:chgData name="" userId="4df855aef7cffa4d" providerId="LiveId" clId="{CAEB37FF-8551-4B58-AF44-40C62ECF0D91}" dt="2024-04-17T02:00:35.354" v="101" actId="1076"/>
          <ac:picMkLst>
            <pc:docMk/>
            <pc:sldMk cId="1899307873" sldId="566"/>
            <ac:picMk id="8" creationId="{EC1BD409-3F9A-E4A7-BFD9-A4C79C2F5C2C}"/>
          </ac:picMkLst>
        </pc:picChg>
        <pc:picChg chg="del">
          <ac:chgData name="" userId="4df855aef7cffa4d" providerId="LiveId" clId="{CAEB37FF-8551-4B58-AF44-40C62ECF0D91}" dt="2024-04-17T01:59:01.998" v="89" actId="478"/>
          <ac:picMkLst>
            <pc:docMk/>
            <pc:sldMk cId="1899307873" sldId="566"/>
            <ac:picMk id="13" creationId="{6FCE3428-5506-25A8-2EE8-B4738CECAA5C}"/>
          </ac:picMkLst>
        </pc:picChg>
        <pc:picChg chg="add mod">
          <ac:chgData name="" userId="4df855aef7cffa4d" providerId="LiveId" clId="{CAEB37FF-8551-4B58-AF44-40C62ECF0D91}" dt="2024-04-17T02:01:06.037" v="107" actId="164"/>
          <ac:picMkLst>
            <pc:docMk/>
            <pc:sldMk cId="1899307873" sldId="566"/>
            <ac:picMk id="16" creationId="{5F32BD79-8779-40F2-A0B5-B33899C31937}"/>
          </ac:picMkLst>
        </pc:picChg>
        <pc:picChg chg="mod">
          <ac:chgData name="" userId="4df855aef7cffa4d" providerId="LiveId" clId="{CAEB37FF-8551-4B58-AF44-40C62ECF0D91}" dt="2024-04-17T02:04:06.901" v="249" actId="164"/>
          <ac:picMkLst>
            <pc:docMk/>
            <pc:sldMk cId="1899307873" sldId="566"/>
            <ac:picMk id="18" creationId="{19585549-C67F-2D63-7860-8869008EC40B}"/>
          </ac:picMkLst>
        </pc:picChg>
        <pc:picChg chg="add mod">
          <ac:chgData name="" userId="4df855aef7cffa4d" providerId="LiveId" clId="{CAEB37FF-8551-4B58-AF44-40C62ECF0D91}" dt="2024-04-17T02:02:11.333" v="131" actId="14100"/>
          <ac:picMkLst>
            <pc:docMk/>
            <pc:sldMk cId="1899307873" sldId="566"/>
            <ac:picMk id="20" creationId="{52CEC7D3-3D1F-47F3-9983-B32B3B79313E}"/>
          </ac:picMkLst>
        </pc:picChg>
      </pc:sldChg>
      <pc:sldChg chg="add">
        <pc:chgData name="" userId="4df855aef7cffa4d" providerId="LiveId" clId="{CAEB37FF-8551-4B58-AF44-40C62ECF0D91}" dt="2024-04-17T01:54:16.493" v="52"/>
        <pc:sldMkLst>
          <pc:docMk/>
          <pc:sldMk cId="3813982017" sldId="567"/>
        </pc:sldMkLst>
      </pc:sldChg>
      <pc:sldChg chg="add">
        <pc:chgData name="" userId="4df855aef7cffa4d" providerId="LiveId" clId="{CAEB37FF-8551-4B58-AF44-40C62ECF0D91}" dt="2024-04-17T01:54:16.493" v="52"/>
        <pc:sldMkLst>
          <pc:docMk/>
          <pc:sldMk cId="763406445" sldId="569"/>
        </pc:sldMkLst>
      </pc:sldChg>
      <pc:sldChg chg="addSp delSp modSp add del">
        <pc:chgData name="" userId="4df855aef7cffa4d" providerId="LiveId" clId="{CAEB37FF-8551-4B58-AF44-40C62ECF0D91}" dt="2024-04-17T01:52:45.776" v="50" actId="478"/>
        <pc:sldMkLst>
          <pc:docMk/>
          <pc:sldMk cId="980143643" sldId="793"/>
        </pc:sldMkLst>
        <pc:spChg chg="del mod">
          <ac:chgData name="" userId="4df855aef7cffa4d" providerId="LiveId" clId="{CAEB37FF-8551-4B58-AF44-40C62ECF0D91}" dt="2024-04-17T01:52:45.776" v="50" actId="478"/>
          <ac:spMkLst>
            <pc:docMk/>
            <pc:sldMk cId="980143643" sldId="793"/>
            <ac:spMk id="6" creationId="{7CE00617-3DB8-4D7E-ADCD-4851D181BE90}"/>
          </ac:spMkLst>
        </pc:spChg>
        <pc:spChg chg="del mod">
          <ac:chgData name="" userId="4df855aef7cffa4d" providerId="LiveId" clId="{CAEB37FF-8551-4B58-AF44-40C62ECF0D91}" dt="2024-04-17T01:52:45.776" v="50" actId="478"/>
          <ac:spMkLst>
            <pc:docMk/>
            <pc:sldMk cId="980143643" sldId="793"/>
            <ac:spMk id="7" creationId="{5A232507-ED2C-4640-89FB-AFDDF76A11F1}"/>
          </ac:spMkLst>
        </pc:spChg>
        <pc:spChg chg="add del mod">
          <ac:chgData name="" userId="4df855aef7cffa4d" providerId="LiveId" clId="{CAEB37FF-8551-4B58-AF44-40C62ECF0D91}" dt="2024-04-17T01:52:38.169" v="47" actId="14100"/>
          <ac:spMkLst>
            <pc:docMk/>
            <pc:sldMk cId="980143643" sldId="793"/>
            <ac:spMk id="9" creationId="{149FD192-1A30-4A65-B5AC-CE0392EA00E9}"/>
          </ac:spMkLst>
        </pc:spChg>
        <pc:spChg chg="mod">
          <ac:chgData name="" userId="4df855aef7cffa4d" providerId="LiveId" clId="{CAEB37FF-8551-4B58-AF44-40C62ECF0D91}" dt="2024-04-17T01:52:24.821" v="35" actId="14100"/>
          <ac:spMkLst>
            <pc:docMk/>
            <pc:sldMk cId="980143643" sldId="793"/>
            <ac:spMk id="13" creationId="{046E2186-6126-4D61-B668-0425D3820633}"/>
          </ac:spMkLst>
        </pc:spChg>
        <pc:spChg chg="del mod">
          <ac:chgData name="" userId="4df855aef7cffa4d" providerId="LiveId" clId="{CAEB37FF-8551-4B58-AF44-40C62ECF0D91}" dt="2024-04-17T01:52:45.776" v="50" actId="478"/>
          <ac:spMkLst>
            <pc:docMk/>
            <pc:sldMk cId="980143643" sldId="793"/>
            <ac:spMk id="18" creationId="{024F4F53-13BA-4035-AF63-640DC0E74D46}"/>
          </ac:spMkLst>
        </pc:spChg>
        <pc:spChg chg="del mod">
          <ac:chgData name="" userId="4df855aef7cffa4d" providerId="LiveId" clId="{CAEB37FF-8551-4B58-AF44-40C62ECF0D91}" dt="2024-04-17T01:52:45.776" v="50" actId="478"/>
          <ac:spMkLst>
            <pc:docMk/>
            <pc:sldMk cId="980143643" sldId="793"/>
            <ac:spMk id="19" creationId="{73E6EB6F-FA30-49E4-B1EC-11909227C9B0}"/>
          </ac:spMkLst>
        </pc:spChg>
        <pc:spChg chg="del mod">
          <ac:chgData name="" userId="4df855aef7cffa4d" providerId="LiveId" clId="{CAEB37FF-8551-4B58-AF44-40C62ECF0D91}" dt="2024-04-17T01:52:45.776" v="50" actId="478"/>
          <ac:spMkLst>
            <pc:docMk/>
            <pc:sldMk cId="980143643" sldId="793"/>
            <ac:spMk id="20" creationId="{5B374172-B1D1-4A9A-92F5-D59E84B49A84}"/>
          </ac:spMkLst>
        </pc:spChg>
        <pc:spChg chg="del">
          <ac:chgData name="" userId="4df855aef7cffa4d" providerId="LiveId" clId="{CAEB37FF-8551-4B58-AF44-40C62ECF0D91}" dt="2024-04-17T01:52:45.776" v="50" actId="478"/>
          <ac:spMkLst>
            <pc:docMk/>
            <pc:sldMk cId="980143643" sldId="793"/>
            <ac:spMk id="21" creationId="{7C43CE3D-123A-4296-8071-33E98ADDF476}"/>
          </ac:spMkLst>
        </pc:spChg>
        <pc:spChg chg="del">
          <ac:chgData name="" userId="4df855aef7cffa4d" providerId="LiveId" clId="{CAEB37FF-8551-4B58-AF44-40C62ECF0D91}" dt="2024-04-17T01:52:45.776" v="50" actId="478"/>
          <ac:spMkLst>
            <pc:docMk/>
            <pc:sldMk cId="980143643" sldId="793"/>
            <ac:spMk id="22" creationId="{C27A7B49-57F3-4A64-A832-34FF1211AC08}"/>
          </ac:spMkLst>
        </pc:spChg>
        <pc:spChg chg="del">
          <ac:chgData name="" userId="4df855aef7cffa4d" providerId="LiveId" clId="{CAEB37FF-8551-4B58-AF44-40C62ECF0D91}" dt="2024-04-17T01:52:45.776" v="50" actId="478"/>
          <ac:spMkLst>
            <pc:docMk/>
            <pc:sldMk cId="980143643" sldId="793"/>
            <ac:spMk id="23" creationId="{F2610BE5-1043-4650-8E13-1CE0F1B75650}"/>
          </ac:spMkLst>
        </pc:spChg>
      </pc:sldChg>
      <pc:sldChg chg="add del">
        <pc:chgData name="" userId="4df855aef7cffa4d" providerId="LiveId" clId="{CAEB37FF-8551-4B58-AF44-40C62ECF0D91}" dt="2024-04-17T01:58:13.827" v="77"/>
        <pc:sldMkLst>
          <pc:docMk/>
          <pc:sldMk cId="1663947582" sldId="802"/>
        </pc:sldMkLst>
      </pc:sldChg>
    </pc:docChg>
  </pc:docChgLst>
  <pc:docChgLst>
    <pc:chgData userId="4df855aef7cffa4d" providerId="LiveId" clId="{B0FEA9F7-F341-4A83-9EC7-1B56AA385CB1}"/>
    <pc:docChg chg="undo custSel addSld delSld modSld sldOrd">
      <pc:chgData name="" userId="4df855aef7cffa4d" providerId="LiveId" clId="{B0FEA9F7-F341-4A83-9EC7-1B56AA385CB1}" dt="2024-04-19T01:40:58.732" v="3479" actId="1076"/>
      <pc:docMkLst>
        <pc:docMk/>
      </pc:docMkLst>
      <pc:sldChg chg="addSp delSp modSp add modAnim">
        <pc:chgData name="" userId="4df855aef7cffa4d" providerId="LiveId" clId="{B0FEA9F7-F341-4A83-9EC7-1B56AA385CB1}" dt="2024-04-19T01:10:01.411" v="1540" actId="1076"/>
        <pc:sldMkLst>
          <pc:docMk/>
          <pc:sldMk cId="4185209832" sldId="491"/>
        </pc:sldMkLst>
        <pc:spChg chg="add mod">
          <ac:chgData name="" userId="4df855aef7cffa4d" providerId="LiveId" clId="{B0FEA9F7-F341-4A83-9EC7-1B56AA385CB1}" dt="2024-04-19T01:09:53.715" v="1539" actId="1076"/>
          <ac:spMkLst>
            <pc:docMk/>
            <pc:sldMk cId="4185209832" sldId="491"/>
            <ac:spMk id="2" creationId="{71B48A44-78DF-456F-A65A-3536DA6BA630}"/>
          </ac:spMkLst>
        </pc:spChg>
        <pc:spChg chg="del">
          <ac:chgData name="" userId="4df855aef7cffa4d" providerId="LiveId" clId="{B0FEA9F7-F341-4A83-9EC7-1B56AA385CB1}" dt="2024-04-18T01:58:12.802" v="1294" actId="478"/>
          <ac:spMkLst>
            <pc:docMk/>
            <pc:sldMk cId="4185209832" sldId="491"/>
            <ac:spMk id="2" creationId="{F55F1442-F67C-6FD6-E8EA-FD79969578E9}"/>
          </ac:spMkLst>
        </pc:spChg>
        <pc:spChg chg="del">
          <ac:chgData name="" userId="4df855aef7cffa4d" providerId="LiveId" clId="{B0FEA9F7-F341-4A83-9EC7-1B56AA385CB1}" dt="2024-04-18T01:58:12.802" v="1294" actId="478"/>
          <ac:spMkLst>
            <pc:docMk/>
            <pc:sldMk cId="4185209832" sldId="491"/>
            <ac:spMk id="3" creationId="{00000000-0000-0000-0000-000000000000}"/>
          </ac:spMkLst>
        </pc:spChg>
        <pc:spChg chg="add mod">
          <ac:chgData name="" userId="4df855aef7cffa4d" providerId="LiveId" clId="{B0FEA9F7-F341-4A83-9EC7-1B56AA385CB1}" dt="2024-04-19T01:10:01.411" v="1540" actId="1076"/>
          <ac:spMkLst>
            <pc:docMk/>
            <pc:sldMk cId="4185209832" sldId="491"/>
            <ac:spMk id="3" creationId="{994A2746-8EA0-411D-A3EF-58E3981FDDA1}"/>
          </ac:spMkLst>
        </pc:spChg>
        <pc:spChg chg="mod">
          <ac:chgData name="" userId="4df855aef7cffa4d" providerId="LiveId" clId="{B0FEA9F7-F341-4A83-9EC7-1B56AA385CB1}" dt="2024-04-19T01:09:46.578" v="1537" actId="1076"/>
          <ac:spMkLst>
            <pc:docMk/>
            <pc:sldMk cId="4185209832" sldId="491"/>
            <ac:spMk id="5" creationId="{F8E1740A-958A-4C86-4450-B26E2DD33395}"/>
          </ac:spMkLst>
        </pc:spChg>
        <pc:spChg chg="mod">
          <ac:chgData name="" userId="4df855aef7cffa4d" providerId="LiveId" clId="{B0FEA9F7-F341-4A83-9EC7-1B56AA385CB1}" dt="2024-04-19T01:09:46.578" v="1537" actId="1076"/>
          <ac:spMkLst>
            <pc:docMk/>
            <pc:sldMk cId="4185209832" sldId="491"/>
            <ac:spMk id="7" creationId="{43764D42-F26A-1CCF-F078-BAA76FD85847}"/>
          </ac:spMkLst>
        </pc:spChg>
        <pc:spChg chg="mod">
          <ac:chgData name="" userId="4df855aef7cffa4d" providerId="LiveId" clId="{B0FEA9F7-F341-4A83-9EC7-1B56AA385CB1}" dt="2024-04-19T01:09:46.578" v="1537" actId="1076"/>
          <ac:spMkLst>
            <pc:docMk/>
            <pc:sldMk cId="4185209832" sldId="491"/>
            <ac:spMk id="9" creationId="{F8E1740A-958A-4C86-4450-B26E2DD33395}"/>
          </ac:spMkLst>
        </pc:spChg>
        <pc:spChg chg="mod">
          <ac:chgData name="" userId="4df855aef7cffa4d" providerId="LiveId" clId="{B0FEA9F7-F341-4A83-9EC7-1B56AA385CB1}" dt="2024-04-19T01:09:46.578" v="1537" actId="1076"/>
          <ac:spMkLst>
            <pc:docMk/>
            <pc:sldMk cId="4185209832" sldId="491"/>
            <ac:spMk id="10" creationId="{8F8FB45B-2915-13B4-0390-207C53E102B0}"/>
          </ac:spMkLst>
        </pc:spChg>
        <pc:spChg chg="mod">
          <ac:chgData name="" userId="4df855aef7cffa4d" providerId="LiveId" clId="{B0FEA9F7-F341-4A83-9EC7-1B56AA385CB1}" dt="2024-04-19T01:09:46.578" v="1537" actId="1076"/>
          <ac:spMkLst>
            <pc:docMk/>
            <pc:sldMk cId="4185209832" sldId="491"/>
            <ac:spMk id="11" creationId="{00000000-0000-0000-0000-000000000000}"/>
          </ac:spMkLst>
        </pc:spChg>
        <pc:spChg chg="mod">
          <ac:chgData name="" userId="4df855aef7cffa4d" providerId="LiveId" clId="{B0FEA9F7-F341-4A83-9EC7-1B56AA385CB1}" dt="2024-04-19T01:09:46.578" v="1537" actId="1076"/>
          <ac:spMkLst>
            <pc:docMk/>
            <pc:sldMk cId="4185209832" sldId="491"/>
            <ac:spMk id="12" creationId="{F8E1740A-958A-4C86-4450-B26E2DD33395}"/>
          </ac:spMkLst>
        </pc:spChg>
        <pc:spChg chg="mod">
          <ac:chgData name="" userId="4df855aef7cffa4d" providerId="LiveId" clId="{B0FEA9F7-F341-4A83-9EC7-1B56AA385CB1}" dt="2024-04-19T01:09:46.578" v="1537" actId="1076"/>
          <ac:spMkLst>
            <pc:docMk/>
            <pc:sldMk cId="4185209832" sldId="491"/>
            <ac:spMk id="14" creationId="{00000000-0000-0000-0000-000000000000}"/>
          </ac:spMkLst>
        </pc:spChg>
        <pc:spChg chg="del mod">
          <ac:chgData name="" userId="4df855aef7cffa4d" providerId="LiveId" clId="{B0FEA9F7-F341-4A83-9EC7-1B56AA385CB1}" dt="2024-04-19T01:09:34.465" v="1535" actId="478"/>
          <ac:spMkLst>
            <pc:docMk/>
            <pc:sldMk cId="4185209832" sldId="491"/>
            <ac:spMk id="16" creationId="{00000000-0000-0000-0000-000000000000}"/>
          </ac:spMkLst>
        </pc:spChg>
        <pc:spChg chg="mod">
          <ac:chgData name="" userId="4df855aef7cffa4d" providerId="LiveId" clId="{B0FEA9F7-F341-4A83-9EC7-1B56AA385CB1}" dt="2024-04-19T01:09:49.908" v="1538" actId="1076"/>
          <ac:spMkLst>
            <pc:docMk/>
            <pc:sldMk cId="4185209832" sldId="491"/>
            <ac:spMk id="17" creationId="{00000000-0000-0000-0000-000000000000}"/>
          </ac:spMkLst>
        </pc:spChg>
        <pc:spChg chg="add del mod">
          <ac:chgData name="" userId="4df855aef7cffa4d" providerId="LiveId" clId="{B0FEA9F7-F341-4A83-9EC7-1B56AA385CB1}" dt="2024-04-19T01:06:10.123" v="1368" actId="478"/>
          <ac:spMkLst>
            <pc:docMk/>
            <pc:sldMk cId="4185209832" sldId="491"/>
            <ac:spMk id="18" creationId="{30EB356A-E2DB-41B2-87FC-00831F4C1361}"/>
          </ac:spMkLst>
        </pc:spChg>
        <pc:spChg chg="add mod">
          <ac:chgData name="" userId="4df855aef7cffa4d" providerId="LiveId" clId="{B0FEA9F7-F341-4A83-9EC7-1B56AA385CB1}" dt="2024-04-19T01:10:01.411" v="1540" actId="1076"/>
          <ac:spMkLst>
            <pc:docMk/>
            <pc:sldMk cId="4185209832" sldId="491"/>
            <ac:spMk id="19" creationId="{0B40F3D6-96B0-4502-8513-DB9470274FEC}"/>
          </ac:spMkLst>
        </pc:spChg>
        <pc:spChg chg="add mod">
          <ac:chgData name="" userId="4df855aef7cffa4d" providerId="LiveId" clId="{B0FEA9F7-F341-4A83-9EC7-1B56AA385CB1}" dt="2024-04-19T01:10:01.411" v="1540" actId="1076"/>
          <ac:spMkLst>
            <pc:docMk/>
            <pc:sldMk cId="4185209832" sldId="491"/>
            <ac:spMk id="20" creationId="{78EF41EF-EB67-4DDC-9848-C7D1CC2BE1BB}"/>
          </ac:spMkLst>
        </pc:spChg>
        <pc:spChg chg="add del mod">
          <ac:chgData name="" userId="4df855aef7cffa4d" providerId="LiveId" clId="{B0FEA9F7-F341-4A83-9EC7-1B56AA385CB1}" dt="2024-04-19T01:07:39.379" v="1427" actId="478"/>
          <ac:spMkLst>
            <pc:docMk/>
            <pc:sldMk cId="4185209832" sldId="491"/>
            <ac:spMk id="21" creationId="{F236EAF1-347F-4A62-8906-B1EE925E522F}"/>
          </ac:spMkLst>
        </pc:spChg>
        <pc:spChg chg="add mod">
          <ac:chgData name="" userId="4df855aef7cffa4d" providerId="LiveId" clId="{B0FEA9F7-F341-4A83-9EC7-1B56AA385CB1}" dt="2024-04-19T01:10:01.411" v="1540" actId="1076"/>
          <ac:spMkLst>
            <pc:docMk/>
            <pc:sldMk cId="4185209832" sldId="491"/>
            <ac:spMk id="22" creationId="{2B7ECB48-236E-4CE7-871B-7CB1E01D7C24}"/>
          </ac:spMkLst>
        </pc:spChg>
        <pc:spChg chg="add mod">
          <ac:chgData name="" userId="4df855aef7cffa4d" providerId="LiveId" clId="{B0FEA9F7-F341-4A83-9EC7-1B56AA385CB1}" dt="2024-04-19T01:10:01.411" v="1540" actId="1076"/>
          <ac:spMkLst>
            <pc:docMk/>
            <pc:sldMk cId="4185209832" sldId="491"/>
            <ac:spMk id="23" creationId="{6EC38FE7-D2D0-4B68-9E0B-CCD0701A37FD}"/>
          </ac:spMkLst>
        </pc:spChg>
        <pc:spChg chg="add mod">
          <ac:chgData name="" userId="4df855aef7cffa4d" providerId="LiveId" clId="{B0FEA9F7-F341-4A83-9EC7-1B56AA385CB1}" dt="2024-04-19T01:10:01.411" v="1540" actId="1076"/>
          <ac:spMkLst>
            <pc:docMk/>
            <pc:sldMk cId="4185209832" sldId="491"/>
            <ac:spMk id="24" creationId="{5D21425F-6863-4735-BA2D-B2B9551BEF0E}"/>
          </ac:spMkLst>
        </pc:spChg>
        <pc:spChg chg="add mod">
          <ac:chgData name="" userId="4df855aef7cffa4d" providerId="LiveId" clId="{B0FEA9F7-F341-4A83-9EC7-1B56AA385CB1}" dt="2024-04-19T01:10:01.411" v="1540" actId="1076"/>
          <ac:spMkLst>
            <pc:docMk/>
            <pc:sldMk cId="4185209832" sldId="491"/>
            <ac:spMk id="25" creationId="{8721A248-0A2A-4649-BD30-D7501BE22EB8}"/>
          </ac:spMkLst>
        </pc:spChg>
        <pc:spChg chg="add mod ord">
          <ac:chgData name="" userId="4df855aef7cffa4d" providerId="LiveId" clId="{B0FEA9F7-F341-4A83-9EC7-1B56AA385CB1}" dt="2024-04-19T01:10:01.411" v="1540" actId="1076"/>
          <ac:spMkLst>
            <pc:docMk/>
            <pc:sldMk cId="4185209832" sldId="491"/>
            <ac:spMk id="26" creationId="{CECD768B-D926-446F-BD12-8A0EDAEB445D}"/>
          </ac:spMkLst>
        </pc:spChg>
        <pc:picChg chg="mod">
          <ac:chgData name="" userId="4df855aef7cffa4d" providerId="LiveId" clId="{B0FEA9F7-F341-4A83-9EC7-1B56AA385CB1}" dt="2024-04-19T01:09:46.578" v="1537" actId="1076"/>
          <ac:picMkLst>
            <pc:docMk/>
            <pc:sldMk cId="4185209832" sldId="491"/>
            <ac:picMk id="4" creationId="{00000000-0000-0000-0000-000000000000}"/>
          </ac:picMkLst>
        </pc:picChg>
        <pc:picChg chg="mod">
          <ac:chgData name="" userId="4df855aef7cffa4d" providerId="LiveId" clId="{B0FEA9F7-F341-4A83-9EC7-1B56AA385CB1}" dt="2024-04-19T01:09:46.578" v="1537" actId="1076"/>
          <ac:picMkLst>
            <pc:docMk/>
            <pc:sldMk cId="4185209832" sldId="491"/>
            <ac:picMk id="6" creationId="{EC1BD409-3F9A-E4A7-BFD9-A4C79C2F5C2C}"/>
          </ac:picMkLst>
        </pc:picChg>
        <pc:picChg chg="mod">
          <ac:chgData name="" userId="4df855aef7cffa4d" providerId="LiveId" clId="{B0FEA9F7-F341-4A83-9EC7-1B56AA385CB1}" dt="2024-04-19T01:09:46.578" v="1537" actId="1076"/>
          <ac:picMkLst>
            <pc:docMk/>
            <pc:sldMk cId="4185209832" sldId="491"/>
            <ac:picMk id="8" creationId="{00000000-0000-0000-0000-000000000000}"/>
          </ac:picMkLst>
        </pc:picChg>
        <pc:picChg chg="mod">
          <ac:chgData name="" userId="4df855aef7cffa4d" providerId="LiveId" clId="{B0FEA9F7-F341-4A83-9EC7-1B56AA385CB1}" dt="2024-04-19T01:09:46.578" v="1537" actId="1076"/>
          <ac:picMkLst>
            <pc:docMk/>
            <pc:sldMk cId="4185209832" sldId="491"/>
            <ac:picMk id="13" creationId="{00000000-0000-0000-0000-000000000000}"/>
          </ac:picMkLst>
        </pc:picChg>
        <pc:picChg chg="mod">
          <ac:chgData name="" userId="4df855aef7cffa4d" providerId="LiveId" clId="{B0FEA9F7-F341-4A83-9EC7-1B56AA385CB1}" dt="2024-04-19T01:09:46.578" v="1537" actId="1076"/>
          <ac:picMkLst>
            <pc:docMk/>
            <pc:sldMk cId="4185209832" sldId="491"/>
            <ac:picMk id="15" creationId="{00000000-0000-0000-0000-000000000000}"/>
          </ac:picMkLst>
        </pc:picChg>
      </pc:sldChg>
      <pc:sldChg chg="addSp delSp modSp">
        <pc:chgData name="" userId="4df855aef7cffa4d" providerId="LiveId" clId="{B0FEA9F7-F341-4A83-9EC7-1B56AA385CB1}" dt="2024-04-18T01:57:43.489" v="1279"/>
        <pc:sldMkLst>
          <pc:docMk/>
          <pc:sldMk cId="4265719644" sldId="511"/>
        </pc:sldMkLst>
        <pc:picChg chg="add del mod">
          <ac:chgData name="" userId="4df855aef7cffa4d" providerId="LiveId" clId="{B0FEA9F7-F341-4A83-9EC7-1B56AA385CB1}" dt="2024-04-18T01:57:43.489" v="1279"/>
          <ac:picMkLst>
            <pc:docMk/>
            <pc:sldMk cId="4265719644" sldId="511"/>
            <ac:picMk id="5" creationId="{65B99A5F-B22C-4C6D-BCEB-9F688BA9809D}"/>
          </ac:picMkLst>
        </pc:picChg>
      </pc:sldChg>
      <pc:sldChg chg="del">
        <pc:chgData name="" userId="4df855aef7cffa4d" providerId="LiveId" clId="{B0FEA9F7-F341-4A83-9EC7-1B56AA385CB1}" dt="2024-04-18T01:38:46.166" v="536" actId="2696"/>
        <pc:sldMkLst>
          <pc:docMk/>
          <pc:sldMk cId="3820704883" sldId="546"/>
        </pc:sldMkLst>
      </pc:sldChg>
      <pc:sldChg chg="del">
        <pc:chgData name="" userId="4df855aef7cffa4d" providerId="LiveId" clId="{B0FEA9F7-F341-4A83-9EC7-1B56AA385CB1}" dt="2024-04-19T01:22:04.300" v="2094" actId="2696"/>
        <pc:sldMkLst>
          <pc:docMk/>
          <pc:sldMk cId="2203388100" sldId="549"/>
        </pc:sldMkLst>
      </pc:sldChg>
      <pc:sldChg chg="addSp delSp modSp delAnim modAnim">
        <pc:chgData name="" userId="4df855aef7cffa4d" providerId="LiveId" clId="{B0FEA9F7-F341-4A83-9EC7-1B56AA385CB1}" dt="2024-04-18T01:53:46.579" v="1274" actId="1076"/>
        <pc:sldMkLst>
          <pc:docMk/>
          <pc:sldMk cId="3813982017" sldId="567"/>
        </pc:sldMkLst>
        <pc:spChg chg="del">
          <ac:chgData name="" userId="4df855aef7cffa4d" providerId="LiveId" clId="{B0FEA9F7-F341-4A83-9EC7-1B56AA385CB1}" dt="2024-04-18T01:40:25.041" v="538" actId="478"/>
          <ac:spMkLst>
            <pc:docMk/>
            <pc:sldMk cId="3813982017" sldId="567"/>
            <ac:spMk id="2" creationId="{D39DFEFA-6895-3F02-1783-1C0073EA37EF}"/>
          </ac:spMkLst>
        </pc:spChg>
        <pc:spChg chg="del">
          <ac:chgData name="" userId="4df855aef7cffa4d" providerId="LiveId" clId="{B0FEA9F7-F341-4A83-9EC7-1B56AA385CB1}" dt="2024-04-18T01:40:21.851" v="537" actId="478"/>
          <ac:spMkLst>
            <pc:docMk/>
            <pc:sldMk cId="3813982017" sldId="567"/>
            <ac:spMk id="3" creationId="{C803180D-FFBD-01B7-A07B-3A95D5DA910C}"/>
          </ac:spMkLst>
        </pc:spChg>
        <pc:spChg chg="del">
          <ac:chgData name="" userId="4df855aef7cffa4d" providerId="LiveId" clId="{B0FEA9F7-F341-4A83-9EC7-1B56AA385CB1}" dt="2024-04-18T01:40:21.851" v="537" actId="478"/>
          <ac:spMkLst>
            <pc:docMk/>
            <pc:sldMk cId="3813982017" sldId="567"/>
            <ac:spMk id="4" creationId="{28B63612-AA2C-F761-F47A-1ECC741BB621}"/>
          </ac:spMkLst>
        </pc:spChg>
        <pc:spChg chg="del">
          <ac:chgData name="" userId="4df855aef7cffa4d" providerId="LiveId" clId="{B0FEA9F7-F341-4A83-9EC7-1B56AA385CB1}" dt="2024-04-18T01:40:21.851" v="537" actId="478"/>
          <ac:spMkLst>
            <pc:docMk/>
            <pc:sldMk cId="3813982017" sldId="567"/>
            <ac:spMk id="5" creationId="{D9DA5585-3E3E-098B-9EB8-EAE70273036A}"/>
          </ac:spMkLst>
        </pc:spChg>
        <pc:spChg chg="mod">
          <ac:chgData name="" userId="4df855aef7cffa4d" providerId="LiveId" clId="{B0FEA9F7-F341-4A83-9EC7-1B56AA385CB1}" dt="2024-04-18T01:42:45.934" v="591" actId="1076"/>
          <ac:spMkLst>
            <pc:docMk/>
            <pc:sldMk cId="3813982017" sldId="567"/>
            <ac:spMk id="6" creationId="{56C15F6E-F2CF-5895-0FE8-56CB4DFA9321}"/>
          </ac:spMkLst>
        </pc:spChg>
        <pc:spChg chg="mod">
          <ac:chgData name="" userId="4df855aef7cffa4d" providerId="LiveId" clId="{B0FEA9F7-F341-4A83-9EC7-1B56AA385CB1}" dt="2024-04-18T01:49:57.318" v="1104" actId="1076"/>
          <ac:spMkLst>
            <pc:docMk/>
            <pc:sldMk cId="3813982017" sldId="567"/>
            <ac:spMk id="7" creationId="{8B0C282B-2BDA-2E3F-EFF5-43C4E9BC57AB}"/>
          </ac:spMkLst>
        </pc:spChg>
        <pc:spChg chg="mod">
          <ac:chgData name="" userId="4df855aef7cffa4d" providerId="LiveId" clId="{B0FEA9F7-F341-4A83-9EC7-1B56AA385CB1}" dt="2024-04-18T01:46:17.439" v="918" actId="1076"/>
          <ac:spMkLst>
            <pc:docMk/>
            <pc:sldMk cId="3813982017" sldId="567"/>
            <ac:spMk id="8" creationId="{4593C295-F844-255B-3A10-4A35DDC3BFFC}"/>
          </ac:spMkLst>
        </pc:spChg>
        <pc:spChg chg="del mod">
          <ac:chgData name="" userId="4df855aef7cffa4d" providerId="LiveId" clId="{B0FEA9F7-F341-4A83-9EC7-1B56AA385CB1}" dt="2024-04-18T01:46:54.409" v="941" actId="478"/>
          <ac:spMkLst>
            <pc:docMk/>
            <pc:sldMk cId="3813982017" sldId="567"/>
            <ac:spMk id="10" creationId="{C188F02C-97A3-30E3-981C-6461C5971788}"/>
          </ac:spMkLst>
        </pc:spChg>
        <pc:spChg chg="del mod">
          <ac:chgData name="" userId="4df855aef7cffa4d" providerId="LiveId" clId="{B0FEA9F7-F341-4A83-9EC7-1B56AA385CB1}" dt="2024-04-18T01:46:35.862" v="938" actId="478"/>
          <ac:spMkLst>
            <pc:docMk/>
            <pc:sldMk cId="3813982017" sldId="567"/>
            <ac:spMk id="13" creationId="{69495A87-396A-5A7A-67CA-89CE5445D308}"/>
          </ac:spMkLst>
        </pc:spChg>
        <pc:spChg chg="mod">
          <ac:chgData name="" userId="4df855aef7cffa4d" providerId="LiveId" clId="{B0FEA9F7-F341-4A83-9EC7-1B56AA385CB1}" dt="2024-04-18T01:50:58.374" v="1152" actId="14100"/>
          <ac:spMkLst>
            <pc:docMk/>
            <pc:sldMk cId="3813982017" sldId="567"/>
            <ac:spMk id="14" creationId="{7ED2B002-A6C9-D7A7-7734-DE9B6EBCD108}"/>
          </ac:spMkLst>
        </pc:spChg>
        <pc:spChg chg="mod">
          <ac:chgData name="" userId="4df855aef7cffa4d" providerId="LiveId" clId="{B0FEA9F7-F341-4A83-9EC7-1B56AA385CB1}" dt="2024-04-18T01:53:33.502" v="1272" actId="20577"/>
          <ac:spMkLst>
            <pc:docMk/>
            <pc:sldMk cId="3813982017" sldId="567"/>
            <ac:spMk id="16" creationId="{C7AA5B33-0099-50B6-F876-714CE477BDEB}"/>
          </ac:spMkLst>
        </pc:spChg>
        <pc:spChg chg="mod">
          <ac:chgData name="" userId="4df855aef7cffa4d" providerId="LiveId" clId="{B0FEA9F7-F341-4A83-9EC7-1B56AA385CB1}" dt="2024-04-18T01:49:14.865" v="1063" actId="1076"/>
          <ac:spMkLst>
            <pc:docMk/>
            <pc:sldMk cId="3813982017" sldId="567"/>
            <ac:spMk id="17" creationId="{18B5886D-DE38-444D-C500-9E1D576694BF}"/>
          </ac:spMkLst>
        </pc:spChg>
        <pc:spChg chg="del mod">
          <ac:chgData name="" userId="4df855aef7cffa4d" providerId="LiveId" clId="{B0FEA9F7-F341-4A83-9EC7-1B56AA385CB1}" dt="2024-04-18T01:51:14.670" v="1155" actId="478"/>
          <ac:spMkLst>
            <pc:docMk/>
            <pc:sldMk cId="3813982017" sldId="567"/>
            <ac:spMk id="18" creationId="{EC646D93-004A-729A-1F47-559C2623F750}"/>
          </ac:spMkLst>
        </pc:spChg>
        <pc:spChg chg="add mod">
          <ac:chgData name="" userId="4df855aef7cffa4d" providerId="LiveId" clId="{B0FEA9F7-F341-4A83-9EC7-1B56AA385CB1}" dt="2024-04-18T01:42:37.797" v="589" actId="1076"/>
          <ac:spMkLst>
            <pc:docMk/>
            <pc:sldMk cId="3813982017" sldId="567"/>
            <ac:spMk id="19" creationId="{217E26C5-C8E7-4F44-A03E-A472CAAD95D1}"/>
          </ac:spMkLst>
        </pc:spChg>
        <pc:spChg chg="add del mod">
          <ac:chgData name="" userId="4df855aef7cffa4d" providerId="LiveId" clId="{B0FEA9F7-F341-4A83-9EC7-1B56AA385CB1}" dt="2024-04-18T01:43:09.383" v="605" actId="478"/>
          <ac:spMkLst>
            <pc:docMk/>
            <pc:sldMk cId="3813982017" sldId="567"/>
            <ac:spMk id="20" creationId="{D7F36F4F-0A81-4996-9F26-991037CE64AA}"/>
          </ac:spMkLst>
        </pc:spChg>
        <pc:spChg chg="add mod">
          <ac:chgData name="" userId="4df855aef7cffa4d" providerId="LiveId" clId="{B0FEA9F7-F341-4A83-9EC7-1B56AA385CB1}" dt="2024-04-18T01:45:42.960" v="889" actId="1076"/>
          <ac:spMkLst>
            <pc:docMk/>
            <pc:sldMk cId="3813982017" sldId="567"/>
            <ac:spMk id="21" creationId="{612821BB-8DDA-46F7-8358-44C08455FCB6}"/>
          </ac:spMkLst>
        </pc:spChg>
        <pc:spChg chg="add mod">
          <ac:chgData name="" userId="4df855aef7cffa4d" providerId="LiveId" clId="{B0FEA9F7-F341-4A83-9EC7-1B56AA385CB1}" dt="2024-04-18T01:53:15.818" v="1260" actId="20577"/>
          <ac:spMkLst>
            <pc:docMk/>
            <pc:sldMk cId="3813982017" sldId="567"/>
            <ac:spMk id="22" creationId="{7CBEECDF-5A27-4BCE-BB4C-2E03DCCA60AD}"/>
          </ac:spMkLst>
        </pc:spChg>
        <pc:spChg chg="add mod">
          <ac:chgData name="" userId="4df855aef7cffa4d" providerId="LiveId" clId="{B0FEA9F7-F341-4A83-9EC7-1B56AA385CB1}" dt="2024-04-18T01:46:47.572" v="939" actId="1076"/>
          <ac:spMkLst>
            <pc:docMk/>
            <pc:sldMk cId="3813982017" sldId="567"/>
            <ac:spMk id="23" creationId="{AEAA8CE2-66A8-464A-9FA4-EACAC568F81F}"/>
          </ac:spMkLst>
        </pc:spChg>
        <pc:spChg chg="add mod">
          <ac:chgData name="" userId="4df855aef7cffa4d" providerId="LiveId" clId="{B0FEA9F7-F341-4A83-9EC7-1B56AA385CB1}" dt="2024-04-18T01:47:11.832" v="971" actId="1076"/>
          <ac:spMkLst>
            <pc:docMk/>
            <pc:sldMk cId="3813982017" sldId="567"/>
            <ac:spMk id="24" creationId="{0475C3B6-8DB5-4CCA-B66D-F55018819EEE}"/>
          </ac:spMkLst>
        </pc:spChg>
        <pc:spChg chg="add mod">
          <ac:chgData name="" userId="4df855aef7cffa4d" providerId="LiveId" clId="{B0FEA9F7-F341-4A83-9EC7-1B56AA385CB1}" dt="2024-04-18T01:47:50.937" v="1009" actId="20577"/>
          <ac:spMkLst>
            <pc:docMk/>
            <pc:sldMk cId="3813982017" sldId="567"/>
            <ac:spMk id="25" creationId="{E485EB3D-0F60-45CF-B3C3-6FD5634829CA}"/>
          </ac:spMkLst>
        </pc:spChg>
        <pc:spChg chg="add mod">
          <ac:chgData name="" userId="4df855aef7cffa4d" providerId="LiveId" clId="{B0FEA9F7-F341-4A83-9EC7-1B56AA385CB1}" dt="2024-04-18T01:49:38.338" v="1099" actId="1076"/>
          <ac:spMkLst>
            <pc:docMk/>
            <pc:sldMk cId="3813982017" sldId="567"/>
            <ac:spMk id="26" creationId="{166E2B0A-316D-4094-9287-B6B0401D2D39}"/>
          </ac:spMkLst>
        </pc:spChg>
        <pc:spChg chg="add mod">
          <ac:chgData name="" userId="4df855aef7cffa4d" providerId="LiveId" clId="{B0FEA9F7-F341-4A83-9EC7-1B56AA385CB1}" dt="2024-04-18T01:50:39.459" v="1148" actId="20577"/>
          <ac:spMkLst>
            <pc:docMk/>
            <pc:sldMk cId="3813982017" sldId="567"/>
            <ac:spMk id="27" creationId="{FCD8E284-B9E1-4F44-92A5-42DAED9ABA22}"/>
          </ac:spMkLst>
        </pc:spChg>
        <pc:spChg chg="add mod">
          <ac:chgData name="" userId="4df855aef7cffa4d" providerId="LiveId" clId="{B0FEA9F7-F341-4A83-9EC7-1B56AA385CB1}" dt="2024-04-18T01:51:48.761" v="1219" actId="20577"/>
          <ac:spMkLst>
            <pc:docMk/>
            <pc:sldMk cId="3813982017" sldId="567"/>
            <ac:spMk id="28" creationId="{DC6D40F8-8419-4C88-800D-9E604B176CA0}"/>
          </ac:spMkLst>
        </pc:spChg>
        <pc:picChg chg="mod">
          <ac:chgData name="" userId="4df855aef7cffa4d" providerId="LiveId" clId="{B0FEA9F7-F341-4A83-9EC7-1B56AA385CB1}" dt="2024-04-18T01:49:41.701" v="1101" actId="1076"/>
          <ac:picMkLst>
            <pc:docMk/>
            <pc:sldMk cId="3813982017" sldId="567"/>
            <ac:picMk id="9" creationId="{4B92E69C-A521-C6D1-3068-24F2231CE4D9}"/>
          </ac:picMkLst>
        </pc:picChg>
        <pc:picChg chg="del mod">
          <ac:chgData name="" userId="4df855aef7cffa4d" providerId="LiveId" clId="{B0FEA9F7-F341-4A83-9EC7-1B56AA385CB1}" dt="2024-04-18T01:42:27.543" v="584" actId="478"/>
          <ac:picMkLst>
            <pc:docMk/>
            <pc:sldMk cId="3813982017" sldId="567"/>
            <ac:picMk id="11" creationId="{93DED8BF-C190-E9BD-64B2-D64648005357}"/>
          </ac:picMkLst>
        </pc:picChg>
        <pc:picChg chg="add mod">
          <ac:chgData name="" userId="4df855aef7cffa4d" providerId="LiveId" clId="{B0FEA9F7-F341-4A83-9EC7-1B56AA385CB1}" dt="2024-04-18T01:49:19.504" v="1066" actId="1076"/>
          <ac:picMkLst>
            <pc:docMk/>
            <pc:sldMk cId="3813982017" sldId="567"/>
            <ac:picMk id="12" creationId="{550639CA-E484-41B6-8426-4A46A15E1A5F}"/>
          </ac:picMkLst>
        </pc:picChg>
        <pc:picChg chg="mod">
          <ac:chgData name="" userId="4df855aef7cffa4d" providerId="LiveId" clId="{B0FEA9F7-F341-4A83-9EC7-1B56AA385CB1}" dt="2024-04-18T01:53:46.579" v="1274" actId="1076"/>
          <ac:picMkLst>
            <pc:docMk/>
            <pc:sldMk cId="3813982017" sldId="567"/>
            <ac:picMk id="15" creationId="{D3195BBE-2C34-C361-302D-4E5F7DF5AA6E}"/>
          </ac:picMkLst>
        </pc:picChg>
        <pc:picChg chg="add mod">
          <ac:chgData name="" userId="4df855aef7cffa4d" providerId="LiveId" clId="{B0FEA9F7-F341-4A83-9EC7-1B56AA385CB1}" dt="2024-04-18T01:52:51.093" v="1229" actId="1076"/>
          <ac:picMkLst>
            <pc:docMk/>
            <pc:sldMk cId="3813982017" sldId="567"/>
            <ac:picMk id="29" creationId="{D494353C-A810-4B5F-BE54-D77AA5D66FB6}"/>
          </ac:picMkLst>
        </pc:picChg>
        <pc:picChg chg="add mod">
          <ac:chgData name="" userId="4df855aef7cffa4d" providerId="LiveId" clId="{B0FEA9F7-F341-4A83-9EC7-1B56AA385CB1}" dt="2024-04-18T01:52:49.054" v="1228" actId="1076"/>
          <ac:picMkLst>
            <pc:docMk/>
            <pc:sldMk cId="3813982017" sldId="567"/>
            <ac:picMk id="30" creationId="{33A2D1AD-3759-4458-B9E2-5CF01AF01B65}"/>
          </ac:picMkLst>
        </pc:picChg>
      </pc:sldChg>
      <pc:sldChg chg="delSp modSp del ord modAnim">
        <pc:chgData name="" userId="4df855aef7cffa4d" providerId="LiveId" clId="{B0FEA9F7-F341-4A83-9EC7-1B56AA385CB1}" dt="2024-04-19T01:31:32.950" v="2532" actId="2696"/>
        <pc:sldMkLst>
          <pc:docMk/>
          <pc:sldMk cId="3192095184" sldId="568"/>
        </pc:sldMkLst>
        <pc:spChg chg="del">
          <ac:chgData name="" userId="4df855aef7cffa4d" providerId="LiveId" clId="{B0FEA9F7-F341-4A83-9EC7-1B56AA385CB1}" dt="2024-04-19T01:21:08.942" v="2027" actId="478"/>
          <ac:spMkLst>
            <pc:docMk/>
            <pc:sldMk cId="3192095184" sldId="568"/>
            <ac:spMk id="2" creationId="{8A20AA74-458E-1871-0F82-39E4E9016051}"/>
          </ac:spMkLst>
        </pc:spChg>
        <pc:spChg chg="del">
          <ac:chgData name="" userId="4df855aef7cffa4d" providerId="LiveId" clId="{B0FEA9F7-F341-4A83-9EC7-1B56AA385CB1}" dt="2024-04-19T01:21:08.942" v="2027" actId="478"/>
          <ac:spMkLst>
            <pc:docMk/>
            <pc:sldMk cId="3192095184" sldId="568"/>
            <ac:spMk id="3" creationId="{E79DD2C8-90E5-C978-808D-22EF0D29D3AC}"/>
          </ac:spMkLst>
        </pc:spChg>
        <pc:spChg chg="del">
          <ac:chgData name="" userId="4df855aef7cffa4d" providerId="LiveId" clId="{B0FEA9F7-F341-4A83-9EC7-1B56AA385CB1}" dt="2024-04-19T01:21:08.942" v="2027" actId="478"/>
          <ac:spMkLst>
            <pc:docMk/>
            <pc:sldMk cId="3192095184" sldId="568"/>
            <ac:spMk id="4" creationId="{1CB20199-D604-DFA0-0084-8F66CC31AAC6}"/>
          </ac:spMkLst>
        </pc:spChg>
        <pc:spChg chg="mod">
          <ac:chgData name="" userId="4df855aef7cffa4d" providerId="LiveId" clId="{B0FEA9F7-F341-4A83-9EC7-1B56AA385CB1}" dt="2024-04-19T01:21:21.545" v="2041" actId="20577"/>
          <ac:spMkLst>
            <pc:docMk/>
            <pc:sldMk cId="3192095184" sldId="568"/>
            <ac:spMk id="5" creationId="{1DF9038F-AB3F-E59A-288C-CF978640DA34}"/>
          </ac:spMkLst>
        </pc:spChg>
        <pc:spChg chg="mod">
          <ac:chgData name="" userId="4df855aef7cffa4d" providerId="LiveId" clId="{B0FEA9F7-F341-4A83-9EC7-1B56AA385CB1}" dt="2024-04-19T01:21:18.805" v="2034" actId="1076"/>
          <ac:spMkLst>
            <pc:docMk/>
            <pc:sldMk cId="3192095184" sldId="568"/>
            <ac:spMk id="6" creationId="{616FB41A-FCC5-AC88-0959-C4A3348DB4E4}"/>
          </ac:spMkLst>
        </pc:spChg>
        <pc:spChg chg="mod">
          <ac:chgData name="" userId="4df855aef7cffa4d" providerId="LiveId" clId="{B0FEA9F7-F341-4A83-9EC7-1B56AA385CB1}" dt="2024-04-19T01:21:18.805" v="2034" actId="1076"/>
          <ac:spMkLst>
            <pc:docMk/>
            <pc:sldMk cId="3192095184" sldId="568"/>
            <ac:spMk id="7" creationId="{97B06329-38B4-58A2-637F-C6D5756D9F2A}"/>
          </ac:spMkLst>
        </pc:spChg>
        <pc:spChg chg="mod">
          <ac:chgData name="" userId="4df855aef7cffa4d" providerId="LiveId" clId="{B0FEA9F7-F341-4A83-9EC7-1B56AA385CB1}" dt="2024-04-19T01:25:36.729" v="2191" actId="20577"/>
          <ac:spMkLst>
            <pc:docMk/>
            <pc:sldMk cId="3192095184" sldId="568"/>
            <ac:spMk id="8" creationId="{2409A516-5B3C-245C-6359-266D1575179E}"/>
          </ac:spMkLst>
        </pc:spChg>
        <pc:spChg chg="mod">
          <ac:chgData name="" userId="4df855aef7cffa4d" providerId="LiveId" clId="{B0FEA9F7-F341-4A83-9EC7-1B56AA385CB1}" dt="2024-04-19T01:21:18.805" v="2034" actId="1076"/>
          <ac:spMkLst>
            <pc:docMk/>
            <pc:sldMk cId="3192095184" sldId="568"/>
            <ac:spMk id="9" creationId="{1B166446-3921-744F-BF32-54E013DA825F}"/>
          </ac:spMkLst>
        </pc:spChg>
        <pc:spChg chg="mod">
          <ac:chgData name="" userId="4df855aef7cffa4d" providerId="LiveId" clId="{B0FEA9F7-F341-4A83-9EC7-1B56AA385CB1}" dt="2024-04-19T01:21:18.805" v="2034" actId="1076"/>
          <ac:spMkLst>
            <pc:docMk/>
            <pc:sldMk cId="3192095184" sldId="568"/>
            <ac:spMk id="10" creationId="{1B0B297A-EA53-7413-6C90-4DF0709213FE}"/>
          </ac:spMkLst>
        </pc:spChg>
        <pc:spChg chg="mod">
          <ac:chgData name="" userId="4df855aef7cffa4d" providerId="LiveId" clId="{B0FEA9F7-F341-4A83-9EC7-1B56AA385CB1}" dt="2024-04-19T01:21:18.805" v="2034" actId="1076"/>
          <ac:spMkLst>
            <pc:docMk/>
            <pc:sldMk cId="3192095184" sldId="568"/>
            <ac:spMk id="11" creationId="{DC84D579-6F80-FDFE-6D7F-9F031988A8D2}"/>
          </ac:spMkLst>
        </pc:spChg>
        <pc:spChg chg="mod">
          <ac:chgData name="" userId="4df855aef7cffa4d" providerId="LiveId" clId="{B0FEA9F7-F341-4A83-9EC7-1B56AA385CB1}" dt="2024-04-19T01:21:18.805" v="2034" actId="1076"/>
          <ac:spMkLst>
            <pc:docMk/>
            <pc:sldMk cId="3192095184" sldId="568"/>
            <ac:spMk id="13" creationId="{0CD2A38C-3712-A97F-05A7-9C95E2E7AD35}"/>
          </ac:spMkLst>
        </pc:spChg>
      </pc:sldChg>
      <pc:sldChg chg="addSp delSp modSp modAnim">
        <pc:chgData name="" userId="4df855aef7cffa4d" providerId="LiveId" clId="{B0FEA9F7-F341-4A83-9EC7-1B56AA385CB1}" dt="2024-04-19T01:33:19.356" v="2566" actId="1076"/>
        <pc:sldMkLst>
          <pc:docMk/>
          <pc:sldMk cId="763406445" sldId="569"/>
        </pc:sldMkLst>
        <pc:spChg chg="del">
          <ac:chgData name="" userId="4df855aef7cffa4d" providerId="LiveId" clId="{B0FEA9F7-F341-4A83-9EC7-1B56AA385CB1}" dt="2024-04-19T01:31:47.006" v="2533" actId="478"/>
          <ac:spMkLst>
            <pc:docMk/>
            <pc:sldMk cId="763406445" sldId="569"/>
            <ac:spMk id="2" creationId="{96AE0587-A3BF-A96B-2552-4F0217688BA6}"/>
          </ac:spMkLst>
        </pc:spChg>
        <pc:spChg chg="del">
          <ac:chgData name="" userId="4df855aef7cffa4d" providerId="LiveId" clId="{B0FEA9F7-F341-4A83-9EC7-1B56AA385CB1}" dt="2024-04-19T01:31:47.006" v="2533" actId="478"/>
          <ac:spMkLst>
            <pc:docMk/>
            <pc:sldMk cId="763406445" sldId="569"/>
            <ac:spMk id="3" creationId="{0B847520-B1EF-4680-8D26-26BD279CC066}"/>
          </ac:spMkLst>
        </pc:spChg>
        <pc:spChg chg="del">
          <ac:chgData name="" userId="4df855aef7cffa4d" providerId="LiveId" clId="{B0FEA9F7-F341-4A83-9EC7-1B56AA385CB1}" dt="2024-04-19T01:31:47.006" v="2533" actId="478"/>
          <ac:spMkLst>
            <pc:docMk/>
            <pc:sldMk cId="763406445" sldId="569"/>
            <ac:spMk id="4" creationId="{126369B3-6CC7-9FA8-F6C5-F6C5F0145A24}"/>
          </ac:spMkLst>
        </pc:spChg>
        <pc:spChg chg="mod">
          <ac:chgData name="" userId="4df855aef7cffa4d" providerId="LiveId" clId="{B0FEA9F7-F341-4A83-9EC7-1B56AA385CB1}" dt="2024-04-19T01:31:52.317" v="2534" actId="1076"/>
          <ac:spMkLst>
            <pc:docMk/>
            <pc:sldMk cId="763406445" sldId="569"/>
            <ac:spMk id="5" creationId="{28B85D7F-EAA0-DAD9-FC82-3BC62710EB2F}"/>
          </ac:spMkLst>
        </pc:spChg>
        <pc:spChg chg="mod">
          <ac:chgData name="" userId="4df855aef7cffa4d" providerId="LiveId" clId="{B0FEA9F7-F341-4A83-9EC7-1B56AA385CB1}" dt="2024-04-19T01:31:52.317" v="2534" actId="1076"/>
          <ac:spMkLst>
            <pc:docMk/>
            <pc:sldMk cId="763406445" sldId="569"/>
            <ac:spMk id="6" creationId="{71476C18-34F0-E6DA-60F0-1304BAC1110D}"/>
          </ac:spMkLst>
        </pc:spChg>
        <pc:spChg chg="mod">
          <ac:chgData name="" userId="4df855aef7cffa4d" providerId="LiveId" clId="{B0FEA9F7-F341-4A83-9EC7-1B56AA385CB1}" dt="2024-04-19T01:32:46.697" v="2544" actId="115"/>
          <ac:spMkLst>
            <pc:docMk/>
            <pc:sldMk cId="763406445" sldId="569"/>
            <ac:spMk id="8" creationId="{247DBE8E-111B-50E0-EC4B-5C6B07F13FB4}"/>
          </ac:spMkLst>
        </pc:spChg>
        <pc:spChg chg="del mod">
          <ac:chgData name="" userId="4df855aef7cffa4d" providerId="LiveId" clId="{B0FEA9F7-F341-4A83-9EC7-1B56AA385CB1}" dt="2024-04-19T01:33:10.774" v="2561" actId="478"/>
          <ac:spMkLst>
            <pc:docMk/>
            <pc:sldMk cId="763406445" sldId="569"/>
            <ac:spMk id="9" creationId="{840A1D5E-1A27-2D31-D306-4EC2B78EB7D9}"/>
          </ac:spMkLst>
        </pc:spChg>
        <pc:spChg chg="mod">
          <ac:chgData name="" userId="4df855aef7cffa4d" providerId="LiveId" clId="{B0FEA9F7-F341-4A83-9EC7-1B56AA385CB1}" dt="2024-04-19T01:32:39.293" v="2543" actId="1076"/>
          <ac:spMkLst>
            <pc:docMk/>
            <pc:sldMk cId="763406445" sldId="569"/>
            <ac:spMk id="10" creationId="{3835B897-3860-17A6-8222-421A60AF861C}"/>
          </ac:spMkLst>
        </pc:spChg>
        <pc:spChg chg="add mod">
          <ac:chgData name="" userId="4df855aef7cffa4d" providerId="LiveId" clId="{B0FEA9F7-F341-4A83-9EC7-1B56AA385CB1}" dt="2024-04-19T01:33:19.356" v="2566" actId="1076"/>
          <ac:spMkLst>
            <pc:docMk/>
            <pc:sldMk cId="763406445" sldId="569"/>
            <ac:spMk id="11" creationId="{2D6209D9-76DF-4B2F-A89C-63C838395494}"/>
          </ac:spMkLst>
        </pc:spChg>
        <pc:picChg chg="mod">
          <ac:chgData name="" userId="4df855aef7cffa4d" providerId="LiveId" clId="{B0FEA9F7-F341-4A83-9EC7-1B56AA385CB1}" dt="2024-04-19T01:31:53.605" v="2535" actId="1076"/>
          <ac:picMkLst>
            <pc:docMk/>
            <pc:sldMk cId="763406445" sldId="569"/>
            <ac:picMk id="7" creationId="{D1EC427C-9E88-0554-9DEE-F9023874B57A}"/>
          </ac:picMkLst>
        </pc:picChg>
      </pc:sldChg>
      <pc:sldChg chg="addSp modSp">
        <pc:chgData name="" userId="4df855aef7cffa4d" providerId="LiveId" clId="{B0FEA9F7-F341-4A83-9EC7-1B56AA385CB1}" dt="2024-04-19T01:40:58.732" v="3479" actId="1076"/>
        <pc:sldMkLst>
          <pc:docMk/>
          <pc:sldMk cId="980143643" sldId="793"/>
        </pc:sldMkLst>
        <pc:spChg chg="add mod">
          <ac:chgData name="" userId="4df855aef7cffa4d" providerId="LiveId" clId="{B0FEA9F7-F341-4A83-9EC7-1B56AA385CB1}" dt="2024-04-19T01:39:21.048" v="3320" actId="1076"/>
          <ac:spMkLst>
            <pc:docMk/>
            <pc:sldMk cId="980143643" sldId="793"/>
            <ac:spMk id="6" creationId="{19B886B6-CAC8-46A9-B440-13748A43CF8B}"/>
          </ac:spMkLst>
        </pc:spChg>
        <pc:spChg chg="add mod">
          <ac:chgData name="" userId="4df855aef7cffa4d" providerId="LiveId" clId="{B0FEA9F7-F341-4A83-9EC7-1B56AA385CB1}" dt="2024-04-19T01:39:21.048" v="3320" actId="1076"/>
          <ac:spMkLst>
            <pc:docMk/>
            <pc:sldMk cId="980143643" sldId="793"/>
            <ac:spMk id="7" creationId="{DFFB2A68-4A51-411A-B63D-486F6F1B2824}"/>
          </ac:spMkLst>
        </pc:spChg>
        <pc:spChg chg="add mod">
          <ac:chgData name="" userId="4df855aef7cffa4d" providerId="LiveId" clId="{B0FEA9F7-F341-4A83-9EC7-1B56AA385CB1}" dt="2024-04-19T01:39:21.048" v="3320" actId="1076"/>
          <ac:spMkLst>
            <pc:docMk/>
            <pc:sldMk cId="980143643" sldId="793"/>
            <ac:spMk id="8" creationId="{C0DC96B9-F6B2-4567-9B0B-D598F65C04E3}"/>
          </ac:spMkLst>
        </pc:spChg>
        <pc:spChg chg="mod">
          <ac:chgData name="" userId="4df855aef7cffa4d" providerId="LiveId" clId="{B0FEA9F7-F341-4A83-9EC7-1B56AA385CB1}" dt="2024-04-19T01:35:07.842" v="2798" actId="207"/>
          <ac:spMkLst>
            <pc:docMk/>
            <pc:sldMk cId="980143643" sldId="793"/>
            <ac:spMk id="10" creationId="{E49A8126-7007-4B61-B1B1-7E44C98D495E}"/>
          </ac:spMkLst>
        </pc:spChg>
        <pc:spChg chg="add mod">
          <ac:chgData name="" userId="4df855aef7cffa4d" providerId="LiveId" clId="{B0FEA9F7-F341-4A83-9EC7-1B56AA385CB1}" dt="2024-04-19T01:39:21.048" v="3320" actId="1076"/>
          <ac:spMkLst>
            <pc:docMk/>
            <pc:sldMk cId="980143643" sldId="793"/>
            <ac:spMk id="11" creationId="{E584E080-2A5F-4796-8A53-D2BB4DA6D44F}"/>
          </ac:spMkLst>
        </pc:spChg>
        <pc:spChg chg="add mod">
          <ac:chgData name="" userId="4df855aef7cffa4d" providerId="LiveId" clId="{B0FEA9F7-F341-4A83-9EC7-1B56AA385CB1}" dt="2024-04-19T01:39:21.048" v="3320" actId="1076"/>
          <ac:spMkLst>
            <pc:docMk/>
            <pc:sldMk cId="980143643" sldId="793"/>
            <ac:spMk id="12" creationId="{3C07F38F-64AB-49E9-BCCE-F1A04BD40E66}"/>
          </ac:spMkLst>
        </pc:spChg>
        <pc:spChg chg="add mod">
          <ac:chgData name="" userId="4df855aef7cffa4d" providerId="LiveId" clId="{B0FEA9F7-F341-4A83-9EC7-1B56AA385CB1}" dt="2024-04-19T01:39:21.048" v="3320" actId="1076"/>
          <ac:spMkLst>
            <pc:docMk/>
            <pc:sldMk cId="980143643" sldId="793"/>
            <ac:spMk id="14" creationId="{56B5AA7E-1168-4A3B-B668-E4B6586BDD81}"/>
          </ac:spMkLst>
        </pc:spChg>
        <pc:spChg chg="add mod">
          <ac:chgData name="" userId="4df855aef7cffa4d" providerId="LiveId" clId="{B0FEA9F7-F341-4A83-9EC7-1B56AA385CB1}" dt="2024-04-19T01:40:58.732" v="3479" actId="1076"/>
          <ac:spMkLst>
            <pc:docMk/>
            <pc:sldMk cId="980143643" sldId="793"/>
            <ac:spMk id="15" creationId="{C18C4CA9-5AD3-416D-84AB-4D9E2FA5222F}"/>
          </ac:spMkLst>
        </pc:spChg>
        <pc:spChg chg="add mod">
          <ac:chgData name="" userId="4df855aef7cffa4d" providerId="LiveId" clId="{B0FEA9F7-F341-4A83-9EC7-1B56AA385CB1}" dt="2024-04-19T01:40:17.387" v="3432" actId="14100"/>
          <ac:spMkLst>
            <pc:docMk/>
            <pc:sldMk cId="980143643" sldId="793"/>
            <ac:spMk id="16" creationId="{D26B3F62-1731-451F-A99D-07B447C9488D}"/>
          </ac:spMkLst>
        </pc:spChg>
        <pc:spChg chg="add mod">
          <ac:chgData name="" userId="4df855aef7cffa4d" providerId="LiveId" clId="{B0FEA9F7-F341-4A83-9EC7-1B56AA385CB1}" dt="2024-04-19T01:40:42.750" v="3478" actId="1076"/>
          <ac:spMkLst>
            <pc:docMk/>
            <pc:sldMk cId="980143643" sldId="793"/>
            <ac:spMk id="17" creationId="{36892A81-5C93-43C5-AFD4-C761976DB639}"/>
          </ac:spMkLst>
        </pc:spChg>
      </pc:sldChg>
      <pc:sldChg chg="addSp delSp modSp add modAnim">
        <pc:chgData name="" userId="4df855aef7cffa4d" providerId="LiveId" clId="{B0FEA9F7-F341-4A83-9EC7-1B56AA385CB1}" dt="2024-04-18T01:38:40.404" v="535" actId="1076"/>
        <pc:sldMkLst>
          <pc:docMk/>
          <pc:sldMk cId="2033251848" sldId="803"/>
        </pc:sldMkLst>
        <pc:spChg chg="add mod">
          <ac:chgData name="" userId="4df855aef7cffa4d" providerId="LiveId" clId="{B0FEA9F7-F341-4A83-9EC7-1B56AA385CB1}" dt="2024-04-18T01:36:24.779" v="412" actId="14100"/>
          <ac:spMkLst>
            <pc:docMk/>
            <pc:sldMk cId="2033251848" sldId="803"/>
            <ac:spMk id="2" creationId="{46964F7A-B2EC-4D29-881F-8A55DC866710}"/>
          </ac:spMkLst>
        </pc:spChg>
        <pc:spChg chg="add mod">
          <ac:chgData name="" userId="4df855aef7cffa4d" providerId="LiveId" clId="{B0FEA9F7-F341-4A83-9EC7-1B56AA385CB1}" dt="2024-04-18T01:30:32.401" v="17" actId="1076"/>
          <ac:spMkLst>
            <pc:docMk/>
            <pc:sldMk cId="2033251848" sldId="803"/>
            <ac:spMk id="4" creationId="{1248CC50-4FD0-48D0-B58A-6B2B2C37AB14}"/>
          </ac:spMkLst>
        </pc:spChg>
        <pc:spChg chg="add del mod">
          <ac:chgData name="" userId="4df855aef7cffa4d" providerId="LiveId" clId="{B0FEA9F7-F341-4A83-9EC7-1B56AA385CB1}" dt="2024-04-18T01:33:49.176" v="212" actId="478"/>
          <ac:spMkLst>
            <pc:docMk/>
            <pc:sldMk cId="2033251848" sldId="803"/>
            <ac:spMk id="6" creationId="{AFCA5C33-DFEF-4E8B-BF40-06EE4D7594B0}"/>
          </ac:spMkLst>
        </pc:spChg>
        <pc:spChg chg="add del mod">
          <ac:chgData name="" userId="4df855aef7cffa4d" providerId="LiveId" clId="{B0FEA9F7-F341-4A83-9EC7-1B56AA385CB1}" dt="2024-04-18T01:33:49.176" v="212" actId="478"/>
          <ac:spMkLst>
            <pc:docMk/>
            <pc:sldMk cId="2033251848" sldId="803"/>
            <ac:spMk id="8" creationId="{7335528A-F55F-4E12-A58B-38AB80BFD21C}"/>
          </ac:spMkLst>
        </pc:spChg>
        <pc:spChg chg="add del mod">
          <ac:chgData name="" userId="4df855aef7cffa4d" providerId="LiveId" clId="{B0FEA9F7-F341-4A83-9EC7-1B56AA385CB1}" dt="2024-04-18T01:31:03.760" v="20" actId="767"/>
          <ac:spMkLst>
            <pc:docMk/>
            <pc:sldMk cId="2033251848" sldId="803"/>
            <ac:spMk id="9" creationId="{FCD3D264-3739-4781-957C-CF4EF72FBB5C}"/>
          </ac:spMkLst>
        </pc:spChg>
        <pc:spChg chg="add mod">
          <ac:chgData name="" userId="4df855aef7cffa4d" providerId="LiveId" clId="{B0FEA9F7-F341-4A83-9EC7-1B56AA385CB1}" dt="2024-04-18T01:32:47.771" v="121" actId="14100"/>
          <ac:spMkLst>
            <pc:docMk/>
            <pc:sldMk cId="2033251848" sldId="803"/>
            <ac:spMk id="10" creationId="{A45F7DD6-CC8B-491A-B3F4-87667BC3F412}"/>
          </ac:spMkLst>
        </pc:spChg>
        <pc:spChg chg="add mod">
          <ac:chgData name="" userId="4df855aef7cffa4d" providerId="LiveId" clId="{B0FEA9F7-F341-4A83-9EC7-1B56AA385CB1}" dt="2024-04-18T01:33:43.896" v="210" actId="1076"/>
          <ac:spMkLst>
            <pc:docMk/>
            <pc:sldMk cId="2033251848" sldId="803"/>
            <ac:spMk id="11" creationId="{960FA044-8413-4C5D-9937-CBD3D0375861}"/>
          </ac:spMkLst>
        </pc:spChg>
        <pc:spChg chg="add mod">
          <ac:chgData name="" userId="4df855aef7cffa4d" providerId="LiveId" clId="{B0FEA9F7-F341-4A83-9EC7-1B56AA385CB1}" dt="2024-04-18T01:34:27.744" v="317" actId="20577"/>
          <ac:spMkLst>
            <pc:docMk/>
            <pc:sldMk cId="2033251848" sldId="803"/>
            <ac:spMk id="12" creationId="{504FB29E-A92E-45CE-8150-A90B5E7FA152}"/>
          </ac:spMkLst>
        </pc:spChg>
        <pc:spChg chg="add del mod">
          <ac:chgData name="" userId="4df855aef7cffa4d" providerId="LiveId" clId="{B0FEA9F7-F341-4A83-9EC7-1B56AA385CB1}" dt="2024-04-18T01:34:37.821" v="321" actId="478"/>
          <ac:spMkLst>
            <pc:docMk/>
            <pc:sldMk cId="2033251848" sldId="803"/>
            <ac:spMk id="13" creationId="{53FF9703-831B-4E16-9375-D2CEE87C98BB}"/>
          </ac:spMkLst>
        </pc:spChg>
        <pc:spChg chg="add mod">
          <ac:chgData name="" userId="4df855aef7cffa4d" providerId="LiveId" clId="{B0FEA9F7-F341-4A83-9EC7-1B56AA385CB1}" dt="2024-04-18T01:35:16.377" v="399" actId="14100"/>
          <ac:spMkLst>
            <pc:docMk/>
            <pc:sldMk cId="2033251848" sldId="803"/>
            <ac:spMk id="14" creationId="{A4BE90D4-E320-4A80-B392-F41B007B6EAD}"/>
          </ac:spMkLst>
        </pc:spChg>
        <pc:spChg chg="add mod">
          <ac:chgData name="" userId="4df855aef7cffa4d" providerId="LiveId" clId="{B0FEA9F7-F341-4A83-9EC7-1B56AA385CB1}" dt="2024-04-18T01:37:28.417" v="475" actId="1076"/>
          <ac:spMkLst>
            <pc:docMk/>
            <pc:sldMk cId="2033251848" sldId="803"/>
            <ac:spMk id="17" creationId="{BFB4BA28-D46D-4F04-816E-34B98887DF4F}"/>
          </ac:spMkLst>
        </pc:spChg>
        <pc:spChg chg="add mod">
          <ac:chgData name="" userId="4df855aef7cffa4d" providerId="LiveId" clId="{B0FEA9F7-F341-4A83-9EC7-1B56AA385CB1}" dt="2024-04-18T01:37:54.446" v="493" actId="1076"/>
          <ac:spMkLst>
            <pc:docMk/>
            <pc:sldMk cId="2033251848" sldId="803"/>
            <ac:spMk id="18" creationId="{F80C4849-4022-4A76-8C50-2E0B7314A7C5}"/>
          </ac:spMkLst>
        </pc:spChg>
        <pc:spChg chg="add mod">
          <ac:chgData name="" userId="4df855aef7cffa4d" providerId="LiveId" clId="{B0FEA9F7-F341-4A83-9EC7-1B56AA385CB1}" dt="2024-04-18T01:38:40.404" v="535" actId="1076"/>
          <ac:spMkLst>
            <pc:docMk/>
            <pc:sldMk cId="2033251848" sldId="803"/>
            <ac:spMk id="19" creationId="{38A0D4BE-C08E-4B90-9317-F2B0C1E6B789}"/>
          </ac:spMkLst>
        </pc:spChg>
        <pc:picChg chg="add mod">
          <ac:chgData name="" userId="4df855aef7cffa4d" providerId="LiveId" clId="{B0FEA9F7-F341-4A83-9EC7-1B56AA385CB1}" dt="2024-04-18T01:36:48.601" v="415" actId="14100"/>
          <ac:picMkLst>
            <pc:docMk/>
            <pc:sldMk cId="2033251848" sldId="803"/>
            <ac:picMk id="3" creationId="{5BD51431-1FF4-4F68-996B-005941387922}"/>
          </ac:picMkLst>
        </pc:picChg>
        <pc:picChg chg="add del mod">
          <ac:chgData name="" userId="4df855aef7cffa4d" providerId="LiveId" clId="{B0FEA9F7-F341-4A83-9EC7-1B56AA385CB1}" dt="2024-04-18T01:35:17.505" v="400" actId="478"/>
          <ac:picMkLst>
            <pc:docMk/>
            <pc:sldMk cId="2033251848" sldId="803"/>
            <ac:picMk id="5" creationId="{F6880E21-F096-4C69-8060-F42AE2AA58B6}"/>
          </ac:picMkLst>
        </pc:picChg>
        <pc:picChg chg="add mod">
          <ac:chgData name="" userId="4df855aef7cffa4d" providerId="LiveId" clId="{B0FEA9F7-F341-4A83-9EC7-1B56AA385CB1}" dt="2024-04-18T01:33:33.305" v="209" actId="1076"/>
          <ac:picMkLst>
            <pc:docMk/>
            <pc:sldMk cId="2033251848" sldId="803"/>
            <ac:picMk id="7" creationId="{461B496D-7860-495A-8CBF-E42B4CA59D5F}"/>
          </ac:picMkLst>
        </pc:picChg>
        <pc:picChg chg="add mod">
          <ac:chgData name="" userId="4df855aef7cffa4d" providerId="LiveId" clId="{B0FEA9F7-F341-4A83-9EC7-1B56AA385CB1}" dt="2024-04-18T01:36:28.065" v="413" actId="1076"/>
          <ac:picMkLst>
            <pc:docMk/>
            <pc:sldMk cId="2033251848" sldId="803"/>
            <ac:picMk id="15" creationId="{1E008077-88D9-497B-A1AF-8572FF89BCC0}"/>
          </ac:picMkLst>
        </pc:picChg>
        <pc:picChg chg="add mod">
          <ac:chgData name="" userId="4df855aef7cffa4d" providerId="LiveId" clId="{B0FEA9F7-F341-4A83-9EC7-1B56AA385CB1}" dt="2024-04-18T01:36:30.299" v="414" actId="1076"/>
          <ac:picMkLst>
            <pc:docMk/>
            <pc:sldMk cId="2033251848" sldId="803"/>
            <ac:picMk id="16" creationId="{9ACE3958-7563-4291-A391-A81957A00899}"/>
          </ac:picMkLst>
        </pc:picChg>
      </pc:sldChg>
      <pc:sldChg chg="addSp modSp add">
        <pc:chgData name="" userId="4df855aef7cffa4d" providerId="LiveId" clId="{B0FEA9F7-F341-4A83-9EC7-1B56AA385CB1}" dt="2024-04-18T01:57:54.365" v="1293" actId="1076"/>
        <pc:sldMkLst>
          <pc:docMk/>
          <pc:sldMk cId="873809287" sldId="804"/>
        </pc:sldMkLst>
        <pc:spChg chg="add mod">
          <ac:chgData name="" userId="4df855aef7cffa4d" providerId="LiveId" clId="{B0FEA9F7-F341-4A83-9EC7-1B56AA385CB1}" dt="2024-04-18T01:57:54.365" v="1293" actId="1076"/>
          <ac:spMkLst>
            <pc:docMk/>
            <pc:sldMk cId="873809287" sldId="804"/>
            <ac:spMk id="3" creationId="{980B6D8D-2130-46C1-A160-F11BB710B352}"/>
          </ac:spMkLst>
        </pc:spChg>
        <pc:picChg chg="add">
          <ac:chgData name="" userId="4df855aef7cffa4d" providerId="LiveId" clId="{B0FEA9F7-F341-4A83-9EC7-1B56AA385CB1}" dt="2024-04-18T01:57:32.651" v="1277"/>
          <ac:picMkLst>
            <pc:docMk/>
            <pc:sldMk cId="873809287" sldId="804"/>
            <ac:picMk id="2" creationId="{66FB7995-1274-4639-9A5D-4E67C038D292}"/>
          </ac:picMkLst>
        </pc:picChg>
      </pc:sldChg>
      <pc:sldChg chg="addSp delSp modSp add">
        <pc:chgData name="" userId="4df855aef7cffa4d" providerId="LiveId" clId="{B0FEA9F7-F341-4A83-9EC7-1B56AA385CB1}" dt="2024-04-19T01:19:17.909" v="2025" actId="1076"/>
        <pc:sldMkLst>
          <pc:docMk/>
          <pc:sldMk cId="796014179" sldId="805"/>
        </pc:sldMkLst>
        <pc:spChg chg="add mod">
          <ac:chgData name="" userId="4df855aef7cffa4d" providerId="LiveId" clId="{B0FEA9F7-F341-4A83-9EC7-1B56AA385CB1}" dt="2024-04-19T01:10:32.247" v="1568" actId="1076"/>
          <ac:spMkLst>
            <pc:docMk/>
            <pc:sldMk cId="796014179" sldId="805"/>
            <ac:spMk id="2" creationId="{6079ADE1-AF67-4868-A6DC-FDE5273F6C46}"/>
          </ac:spMkLst>
        </pc:spChg>
        <pc:spChg chg="add mod">
          <ac:chgData name="" userId="4df855aef7cffa4d" providerId="LiveId" clId="{B0FEA9F7-F341-4A83-9EC7-1B56AA385CB1}" dt="2024-04-19T01:19:05.559" v="2023" actId="207"/>
          <ac:spMkLst>
            <pc:docMk/>
            <pc:sldMk cId="796014179" sldId="805"/>
            <ac:spMk id="3" creationId="{9F63C915-BABD-48C1-9AD5-A9818548D5C3}"/>
          </ac:spMkLst>
        </pc:spChg>
        <pc:spChg chg="add mod ord">
          <ac:chgData name="" userId="4df855aef7cffa4d" providerId="LiveId" clId="{B0FEA9F7-F341-4A83-9EC7-1B56AA385CB1}" dt="2024-04-19T01:13:45.718" v="1662" actId="1076"/>
          <ac:spMkLst>
            <pc:docMk/>
            <pc:sldMk cId="796014179" sldId="805"/>
            <ac:spMk id="4" creationId="{B10E3419-412E-4F77-B9D5-D3F8F832D00D}"/>
          </ac:spMkLst>
        </pc:spChg>
        <pc:spChg chg="add mod">
          <ac:chgData name="" userId="4df855aef7cffa4d" providerId="LiveId" clId="{B0FEA9F7-F341-4A83-9EC7-1B56AA385CB1}" dt="2024-04-19T01:13:58.482" v="1667" actId="1076"/>
          <ac:spMkLst>
            <pc:docMk/>
            <pc:sldMk cId="796014179" sldId="805"/>
            <ac:spMk id="8" creationId="{7504CFA9-AB1A-4406-985F-E87E260AB114}"/>
          </ac:spMkLst>
        </pc:spChg>
        <pc:spChg chg="add mod">
          <ac:chgData name="" userId="4df855aef7cffa4d" providerId="LiveId" clId="{B0FEA9F7-F341-4A83-9EC7-1B56AA385CB1}" dt="2024-04-19T01:15:00.167" v="1765" actId="1076"/>
          <ac:spMkLst>
            <pc:docMk/>
            <pc:sldMk cId="796014179" sldId="805"/>
            <ac:spMk id="9" creationId="{F54AAFC0-8069-4468-B521-652E1B00E54E}"/>
          </ac:spMkLst>
        </pc:spChg>
        <pc:spChg chg="add mod">
          <ac:chgData name="" userId="4df855aef7cffa4d" providerId="LiveId" clId="{B0FEA9F7-F341-4A83-9EC7-1B56AA385CB1}" dt="2024-04-19T01:16:01.454" v="1806" actId="13822"/>
          <ac:spMkLst>
            <pc:docMk/>
            <pc:sldMk cId="796014179" sldId="805"/>
            <ac:spMk id="11" creationId="{DB8DB502-6753-48F1-B67C-D294E6A50744}"/>
          </ac:spMkLst>
        </pc:spChg>
        <pc:spChg chg="add mod">
          <ac:chgData name="" userId="4df855aef7cffa4d" providerId="LiveId" clId="{B0FEA9F7-F341-4A83-9EC7-1B56AA385CB1}" dt="2024-04-19T01:19:08.669" v="2024" actId="207"/>
          <ac:spMkLst>
            <pc:docMk/>
            <pc:sldMk cId="796014179" sldId="805"/>
            <ac:spMk id="12" creationId="{B66C16C3-1FF3-4F6C-9609-466D2C3B02AF}"/>
          </ac:spMkLst>
        </pc:spChg>
        <pc:spChg chg="add mod ord">
          <ac:chgData name="" userId="4df855aef7cffa4d" providerId="LiveId" clId="{B0FEA9F7-F341-4A83-9EC7-1B56AA385CB1}" dt="2024-04-19T01:17:17.258" v="1836" actId="166"/>
          <ac:spMkLst>
            <pc:docMk/>
            <pc:sldMk cId="796014179" sldId="805"/>
            <ac:spMk id="13" creationId="{699BF2A0-6576-4FDE-B0F5-4F07F5E9D5CE}"/>
          </ac:spMkLst>
        </pc:spChg>
        <pc:spChg chg="add mod">
          <ac:chgData name="" userId="4df855aef7cffa4d" providerId="LiveId" clId="{B0FEA9F7-F341-4A83-9EC7-1B56AA385CB1}" dt="2024-04-19T01:17:51.217" v="1893" actId="14100"/>
          <ac:spMkLst>
            <pc:docMk/>
            <pc:sldMk cId="796014179" sldId="805"/>
            <ac:spMk id="15" creationId="{211E1555-F9B0-4E50-A63E-9303E4097165}"/>
          </ac:spMkLst>
        </pc:spChg>
        <pc:spChg chg="add mod">
          <ac:chgData name="" userId="4df855aef7cffa4d" providerId="LiveId" clId="{B0FEA9F7-F341-4A83-9EC7-1B56AA385CB1}" dt="2024-04-19T01:17:57.164" v="1894" actId="571"/>
          <ac:spMkLst>
            <pc:docMk/>
            <pc:sldMk cId="796014179" sldId="805"/>
            <ac:spMk id="16" creationId="{4E36AE96-066F-46FE-842F-BE9E60A60190}"/>
          </ac:spMkLst>
        </pc:spChg>
        <pc:spChg chg="add mod">
          <ac:chgData name="" userId="4df855aef7cffa4d" providerId="LiveId" clId="{B0FEA9F7-F341-4A83-9EC7-1B56AA385CB1}" dt="2024-04-19T01:18:31.748" v="1989" actId="14100"/>
          <ac:spMkLst>
            <pc:docMk/>
            <pc:sldMk cId="796014179" sldId="805"/>
            <ac:spMk id="17" creationId="{5BA78CE4-8E6C-437C-8CD2-9E38E98AB865}"/>
          </ac:spMkLst>
        </pc:spChg>
        <pc:spChg chg="add mod">
          <ac:chgData name="" userId="4df855aef7cffa4d" providerId="LiveId" clId="{B0FEA9F7-F341-4A83-9EC7-1B56AA385CB1}" dt="2024-04-19T01:18:56.413" v="2022" actId="20577"/>
          <ac:spMkLst>
            <pc:docMk/>
            <pc:sldMk cId="796014179" sldId="805"/>
            <ac:spMk id="19" creationId="{4589C9F0-A67B-44DA-8115-7A0572F2A6F4}"/>
          </ac:spMkLst>
        </pc:spChg>
        <pc:picChg chg="add del mod">
          <ac:chgData name="" userId="4df855aef7cffa4d" providerId="LiveId" clId="{B0FEA9F7-F341-4A83-9EC7-1B56AA385CB1}" dt="2024-04-19T01:13:10.016" v="1651" actId="478"/>
          <ac:picMkLst>
            <pc:docMk/>
            <pc:sldMk cId="796014179" sldId="805"/>
            <ac:picMk id="5" creationId="{E4A001BF-ECD6-47EE-8405-3B162690252E}"/>
          </ac:picMkLst>
        </pc:picChg>
        <pc:picChg chg="add mod">
          <ac:chgData name="" userId="4df855aef7cffa4d" providerId="LiveId" clId="{B0FEA9F7-F341-4A83-9EC7-1B56AA385CB1}" dt="2024-04-19T01:13:47.166" v="1663" actId="1076"/>
          <ac:picMkLst>
            <pc:docMk/>
            <pc:sldMk cId="796014179" sldId="805"/>
            <ac:picMk id="6" creationId="{75650E17-0E04-4134-83CF-E1B2D4B9B92B}"/>
          </ac:picMkLst>
        </pc:picChg>
        <pc:picChg chg="add mod">
          <ac:chgData name="" userId="4df855aef7cffa4d" providerId="LiveId" clId="{B0FEA9F7-F341-4A83-9EC7-1B56AA385CB1}" dt="2024-04-19T01:13:48.748" v="1664" actId="1076"/>
          <ac:picMkLst>
            <pc:docMk/>
            <pc:sldMk cId="796014179" sldId="805"/>
            <ac:picMk id="7" creationId="{43CCD5FD-861D-457E-8C41-2DF9BADAE2EC}"/>
          </ac:picMkLst>
        </pc:picChg>
        <pc:picChg chg="add mod">
          <ac:chgData name="" userId="4df855aef7cffa4d" providerId="LiveId" clId="{B0FEA9F7-F341-4A83-9EC7-1B56AA385CB1}" dt="2024-04-19T01:15:36.672" v="1768" actId="1076"/>
          <ac:picMkLst>
            <pc:docMk/>
            <pc:sldMk cId="796014179" sldId="805"/>
            <ac:picMk id="10" creationId="{FF430E2F-F40F-4048-A6A6-83FE414F0D41}"/>
          </ac:picMkLst>
        </pc:picChg>
        <pc:picChg chg="add mod">
          <ac:chgData name="" userId="4df855aef7cffa4d" providerId="LiveId" clId="{B0FEA9F7-F341-4A83-9EC7-1B56AA385CB1}" dt="2024-04-19T01:17:20.906" v="1837" actId="1076"/>
          <ac:picMkLst>
            <pc:docMk/>
            <pc:sldMk cId="796014179" sldId="805"/>
            <ac:picMk id="14" creationId="{12BEA54C-730C-4B32-A861-EF7BEE89C683}"/>
          </ac:picMkLst>
        </pc:picChg>
        <pc:picChg chg="add mod">
          <ac:chgData name="" userId="4df855aef7cffa4d" providerId="LiveId" clId="{B0FEA9F7-F341-4A83-9EC7-1B56AA385CB1}" dt="2024-04-19T01:19:17.909" v="2025" actId="1076"/>
          <ac:picMkLst>
            <pc:docMk/>
            <pc:sldMk cId="796014179" sldId="805"/>
            <ac:picMk id="18" creationId="{AF16C2D8-C763-4295-9450-CE22D8FC04D3}"/>
          </ac:picMkLst>
        </pc:picChg>
      </pc:sldChg>
      <pc:sldChg chg="addSp delSp modSp add">
        <pc:chgData name="" userId="4df855aef7cffa4d" providerId="LiveId" clId="{B0FEA9F7-F341-4A83-9EC7-1B56AA385CB1}" dt="2024-04-19T01:30:51.732" v="2531" actId="1076"/>
        <pc:sldMkLst>
          <pc:docMk/>
          <pc:sldMk cId="3478802669" sldId="806"/>
        </pc:sldMkLst>
        <pc:spChg chg="add mod">
          <ac:chgData name="" userId="4df855aef7cffa4d" providerId="LiveId" clId="{B0FEA9F7-F341-4A83-9EC7-1B56AA385CB1}" dt="2024-04-19T01:24:48.146" v="2151" actId="207"/>
          <ac:spMkLst>
            <pc:docMk/>
            <pc:sldMk cId="3478802669" sldId="806"/>
            <ac:spMk id="2" creationId="{280320DC-6A2D-4F2E-BEED-F9661498F322}"/>
          </ac:spMkLst>
        </pc:spChg>
        <pc:spChg chg="add del mod">
          <ac:chgData name="" userId="4df855aef7cffa4d" providerId="LiveId" clId="{B0FEA9F7-F341-4A83-9EC7-1B56AA385CB1}" dt="2024-04-19T01:23:52.948" v="2140" actId="478"/>
          <ac:spMkLst>
            <pc:docMk/>
            <pc:sldMk cId="3478802669" sldId="806"/>
            <ac:spMk id="3" creationId="{CDCBADD0-6778-4B12-B591-C4201A757F9E}"/>
          </ac:spMkLst>
        </pc:spChg>
        <pc:spChg chg="add mod">
          <ac:chgData name="" userId="4df855aef7cffa4d" providerId="LiveId" clId="{B0FEA9F7-F341-4A83-9EC7-1B56AA385CB1}" dt="2024-04-19T01:24:35.176" v="2150" actId="207"/>
          <ac:spMkLst>
            <pc:docMk/>
            <pc:sldMk cId="3478802669" sldId="806"/>
            <ac:spMk id="4" creationId="{9E3818E0-A780-4216-9769-7EC0EFDF7286}"/>
          </ac:spMkLst>
        </pc:spChg>
        <pc:spChg chg="add del mod">
          <ac:chgData name="" userId="4df855aef7cffa4d" providerId="LiveId" clId="{B0FEA9F7-F341-4A83-9EC7-1B56AA385CB1}" dt="2024-04-19T01:23:52.948" v="2140" actId="478"/>
          <ac:spMkLst>
            <pc:docMk/>
            <pc:sldMk cId="3478802669" sldId="806"/>
            <ac:spMk id="5" creationId="{350F4607-FCFC-47C8-B5CF-DF140CCFC56F}"/>
          </ac:spMkLst>
        </pc:spChg>
        <pc:spChg chg="add mod">
          <ac:chgData name="" userId="4df855aef7cffa4d" providerId="LiveId" clId="{B0FEA9F7-F341-4A83-9EC7-1B56AA385CB1}" dt="2024-04-19T01:25:50.216" v="2201" actId="1076"/>
          <ac:spMkLst>
            <pc:docMk/>
            <pc:sldMk cId="3478802669" sldId="806"/>
            <ac:spMk id="6" creationId="{3D816C56-F0DC-4004-909F-1C231F939C01}"/>
          </ac:spMkLst>
        </pc:spChg>
        <pc:spChg chg="add mod">
          <ac:chgData name="" userId="4df855aef7cffa4d" providerId="LiveId" clId="{B0FEA9F7-F341-4A83-9EC7-1B56AA385CB1}" dt="2024-04-19T01:27:48.946" v="2356" actId="1076"/>
          <ac:spMkLst>
            <pc:docMk/>
            <pc:sldMk cId="3478802669" sldId="806"/>
            <ac:spMk id="7" creationId="{BE099332-9F2E-40CF-93E3-06CF67EA5A9C}"/>
          </ac:spMkLst>
        </pc:spChg>
        <pc:spChg chg="add mod">
          <ac:chgData name="" userId="4df855aef7cffa4d" providerId="LiveId" clId="{B0FEA9F7-F341-4A83-9EC7-1B56AA385CB1}" dt="2024-04-19T01:28:32.339" v="2394" actId="1076"/>
          <ac:spMkLst>
            <pc:docMk/>
            <pc:sldMk cId="3478802669" sldId="806"/>
            <ac:spMk id="8" creationId="{FE83B9AC-19FB-4D8A-A5A7-F0AF3C8D50E6}"/>
          </ac:spMkLst>
        </pc:spChg>
        <pc:spChg chg="add mod">
          <ac:chgData name="" userId="4df855aef7cffa4d" providerId="LiveId" clId="{B0FEA9F7-F341-4A83-9EC7-1B56AA385CB1}" dt="2024-04-19T01:26:24.287" v="2224" actId="1076"/>
          <ac:spMkLst>
            <pc:docMk/>
            <pc:sldMk cId="3478802669" sldId="806"/>
            <ac:spMk id="9" creationId="{9F037494-5F6B-4D2D-95CE-8982D9D00D70}"/>
          </ac:spMkLst>
        </pc:spChg>
        <pc:spChg chg="add mod">
          <ac:chgData name="" userId="4df855aef7cffa4d" providerId="LiveId" clId="{B0FEA9F7-F341-4A83-9EC7-1B56AA385CB1}" dt="2024-04-19T01:27:09.901" v="2295" actId="1076"/>
          <ac:spMkLst>
            <pc:docMk/>
            <pc:sldMk cId="3478802669" sldId="806"/>
            <ac:spMk id="10" creationId="{FF1DE057-72BD-469B-8B44-0F6DEC244B4A}"/>
          </ac:spMkLst>
        </pc:spChg>
        <pc:spChg chg="add del mod">
          <ac:chgData name="" userId="4df855aef7cffa4d" providerId="LiveId" clId="{B0FEA9F7-F341-4A83-9EC7-1B56AA385CB1}" dt="2024-04-19T01:27:15.588" v="2297" actId="478"/>
          <ac:spMkLst>
            <pc:docMk/>
            <pc:sldMk cId="3478802669" sldId="806"/>
            <ac:spMk id="11" creationId="{EC5CB265-5836-49B8-A6CD-3EEF967ADF45}"/>
          </ac:spMkLst>
        </pc:spChg>
        <pc:spChg chg="add mod">
          <ac:chgData name="" userId="4df855aef7cffa4d" providerId="LiveId" clId="{B0FEA9F7-F341-4A83-9EC7-1B56AA385CB1}" dt="2024-04-19T01:27:52.172" v="2357" actId="14100"/>
          <ac:spMkLst>
            <pc:docMk/>
            <pc:sldMk cId="3478802669" sldId="806"/>
            <ac:spMk id="12" creationId="{8126941B-F131-4399-991F-E39E09C78398}"/>
          </ac:spMkLst>
        </pc:spChg>
        <pc:spChg chg="add mod">
          <ac:chgData name="" userId="4df855aef7cffa4d" providerId="LiveId" clId="{B0FEA9F7-F341-4A83-9EC7-1B56AA385CB1}" dt="2024-04-19T01:28:16.653" v="2389" actId="20577"/>
          <ac:spMkLst>
            <pc:docMk/>
            <pc:sldMk cId="3478802669" sldId="806"/>
            <ac:spMk id="13" creationId="{819939B6-14D3-443D-9ADE-014E7E9F69DA}"/>
          </ac:spMkLst>
        </pc:spChg>
        <pc:spChg chg="add del mod">
          <ac:chgData name="" userId="4df855aef7cffa4d" providerId="LiveId" clId="{B0FEA9F7-F341-4A83-9EC7-1B56AA385CB1}" dt="2024-04-19T01:28:46.130" v="2396" actId="478"/>
          <ac:spMkLst>
            <pc:docMk/>
            <pc:sldMk cId="3478802669" sldId="806"/>
            <ac:spMk id="14" creationId="{48A82777-9FE1-4AC8-94B9-6B60773C6B71}"/>
          </ac:spMkLst>
        </pc:spChg>
        <pc:spChg chg="add mod">
          <ac:chgData name="" userId="4df855aef7cffa4d" providerId="LiveId" clId="{B0FEA9F7-F341-4A83-9EC7-1B56AA385CB1}" dt="2024-04-19T01:30:05.845" v="2517" actId="20577"/>
          <ac:spMkLst>
            <pc:docMk/>
            <pc:sldMk cId="3478802669" sldId="806"/>
            <ac:spMk id="15" creationId="{C7121FC0-AAD4-4801-ACE3-50D3E7EBF4CE}"/>
          </ac:spMkLst>
        </pc:spChg>
        <pc:spChg chg="add mod">
          <ac:chgData name="" userId="4df855aef7cffa4d" providerId="LiveId" clId="{B0FEA9F7-F341-4A83-9EC7-1B56AA385CB1}" dt="2024-04-19T01:30:49.397" v="2530" actId="1076"/>
          <ac:spMkLst>
            <pc:docMk/>
            <pc:sldMk cId="3478802669" sldId="806"/>
            <ac:spMk id="17" creationId="{80DFEF3F-BDE7-4625-B44D-4B815E04C052}"/>
          </ac:spMkLst>
        </pc:spChg>
        <pc:picChg chg="add mod">
          <ac:chgData name="" userId="4df855aef7cffa4d" providerId="LiveId" clId="{B0FEA9F7-F341-4A83-9EC7-1B56AA385CB1}" dt="2024-04-19T01:29:38.374" v="2472" actId="1076"/>
          <ac:picMkLst>
            <pc:docMk/>
            <pc:sldMk cId="3478802669" sldId="806"/>
            <ac:picMk id="16" creationId="{E348697B-BA85-46D4-8C48-85BB42E04A68}"/>
          </ac:picMkLst>
        </pc:picChg>
        <pc:picChg chg="add mod">
          <ac:chgData name="" userId="4df855aef7cffa4d" providerId="LiveId" clId="{B0FEA9F7-F341-4A83-9EC7-1B56AA385CB1}" dt="2024-04-19T01:30:51.732" v="2531" actId="1076"/>
          <ac:picMkLst>
            <pc:docMk/>
            <pc:sldMk cId="3478802669" sldId="806"/>
            <ac:picMk id="18" creationId="{548EFD5F-C63A-4DF8-979B-0B5A0B30C47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2024/4/19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4/19/2024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4/19/2024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4/19/2024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4/19/2024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4/19/2024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4/19/2024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4/19/2024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3" y="1830168"/>
            <a:ext cx="116776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アテネ民主政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（完成編）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ギリシア文明</a:t>
            </a:r>
            <a:r>
              <a:rPr lang="en-US" altLang="ja-JP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⑥</a:t>
            </a:r>
            <a:endParaRPr lang="ja-JP" altLang="en-US" sz="2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42124" y="5144303"/>
            <a:ext cx="11907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アテネ民主政は現代民主政と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何が異なっていたのか？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ECD768B-D926-446F-BD12-8A0EDAEB445D}"/>
              </a:ext>
            </a:extLst>
          </p:cNvPr>
          <p:cNvSpPr/>
          <p:nvPr/>
        </p:nvSpPr>
        <p:spPr>
          <a:xfrm>
            <a:off x="24493" y="5181355"/>
            <a:ext cx="12192000" cy="155265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F8FB45B-2915-13B4-0390-207C53E102B0}"/>
              </a:ext>
            </a:extLst>
          </p:cNvPr>
          <p:cNvSpPr/>
          <p:nvPr/>
        </p:nvSpPr>
        <p:spPr>
          <a:xfrm>
            <a:off x="15805" y="773174"/>
            <a:ext cx="12176195" cy="418924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>
            <a:off x="3337320" y="2392592"/>
            <a:ext cx="5992744" cy="14020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158" y="2012223"/>
            <a:ext cx="3029817" cy="248066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8E1740A-958A-4C86-4450-B26E2DD33395}"/>
              </a:ext>
            </a:extLst>
          </p:cNvPr>
          <p:cNvSpPr/>
          <p:nvPr/>
        </p:nvSpPr>
        <p:spPr>
          <a:xfrm>
            <a:off x="3994794" y="4143778"/>
            <a:ext cx="4392544" cy="6982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金庫（デロス島）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C1BD409-3F9A-E4A7-BFD9-A4C79C2F5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05" y="1185506"/>
            <a:ext cx="2720557" cy="272055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3764D42-F26A-1CCF-F078-BAA76FD85847}"/>
              </a:ext>
            </a:extLst>
          </p:cNvPr>
          <p:cNvSpPr/>
          <p:nvPr/>
        </p:nvSpPr>
        <p:spPr>
          <a:xfrm>
            <a:off x="337012" y="3546344"/>
            <a:ext cx="2881572" cy="12956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デロス盟主</a:t>
            </a:r>
            <a:endParaRPr kumimoji="1" lang="en-US" altLang="ja-JP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4248" y="1839974"/>
            <a:ext cx="3152245" cy="250355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8E1740A-958A-4C86-4450-B26E2DD33395}"/>
              </a:ext>
            </a:extLst>
          </p:cNvPr>
          <p:cNvSpPr/>
          <p:nvPr/>
        </p:nvSpPr>
        <p:spPr>
          <a:xfrm>
            <a:off x="9430431" y="4143778"/>
            <a:ext cx="2309100" cy="6982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再建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8E1740A-958A-4C86-4450-B26E2DD33395}"/>
              </a:ext>
            </a:extLst>
          </p:cNvPr>
          <p:cNvSpPr/>
          <p:nvPr/>
        </p:nvSpPr>
        <p:spPr>
          <a:xfrm>
            <a:off x="8790157" y="1689027"/>
            <a:ext cx="3401843" cy="6473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パルテノン神殿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397" y="2080917"/>
            <a:ext cx="1886496" cy="1825146"/>
          </a:xfrm>
          <a:prstGeom prst="rect">
            <a:avLst/>
          </a:prstGeom>
        </p:spPr>
      </p:pic>
      <p:sp>
        <p:nvSpPr>
          <p:cNvPr id="14" name="下矢印吹き出し 13"/>
          <p:cNvSpPr/>
          <p:nvPr/>
        </p:nvSpPr>
        <p:spPr>
          <a:xfrm>
            <a:off x="4004958" y="1020613"/>
            <a:ext cx="2606040" cy="1277263"/>
          </a:xfrm>
          <a:prstGeom prst="downArrow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資金流用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059" y="283225"/>
            <a:ext cx="2062009" cy="2062009"/>
          </a:xfrm>
          <a:prstGeom prst="rect">
            <a:avLst/>
          </a:prstGeom>
        </p:spPr>
      </p:pic>
      <p:sp>
        <p:nvSpPr>
          <p:cNvPr id="17" name="下矢印吹き出し 16"/>
          <p:cNvSpPr/>
          <p:nvPr/>
        </p:nvSpPr>
        <p:spPr>
          <a:xfrm>
            <a:off x="8504938" y="177058"/>
            <a:ext cx="3711555" cy="1609606"/>
          </a:xfrm>
          <a:prstGeom prst="down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そのぐらいアテネには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力</a:t>
            </a:r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があった</a:t>
            </a: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71B48A44-78DF-456F-A65A-3536DA6BA630}"/>
              </a:ext>
            </a:extLst>
          </p:cNvPr>
          <p:cNvSpPr/>
          <p:nvPr/>
        </p:nvSpPr>
        <p:spPr>
          <a:xfrm>
            <a:off x="5401302" y="4985967"/>
            <a:ext cx="1243943" cy="70196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B40F3D6-96B0-4502-8513-DB9470274FEC}"/>
              </a:ext>
            </a:extLst>
          </p:cNvPr>
          <p:cNvSpPr/>
          <p:nvPr/>
        </p:nvSpPr>
        <p:spPr>
          <a:xfrm>
            <a:off x="188620" y="5887345"/>
            <a:ext cx="3066325" cy="6982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都市再開発</a:t>
            </a: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994A2746-8EA0-411D-A3EF-58E3981FDDA1}"/>
              </a:ext>
            </a:extLst>
          </p:cNvPr>
          <p:cNvSpPr/>
          <p:nvPr/>
        </p:nvSpPr>
        <p:spPr>
          <a:xfrm>
            <a:off x="3435512" y="5921638"/>
            <a:ext cx="421241" cy="66392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8EF41EF-EB67-4DDC-9848-C7D1CC2BE1BB}"/>
              </a:ext>
            </a:extLst>
          </p:cNvPr>
          <p:cNvSpPr/>
          <p:nvPr/>
        </p:nvSpPr>
        <p:spPr>
          <a:xfrm>
            <a:off x="4004959" y="5857012"/>
            <a:ext cx="2204578" cy="698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市民裕福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B7ECB48-236E-4CE7-871B-7CB1E01D7C24}"/>
              </a:ext>
            </a:extLst>
          </p:cNvPr>
          <p:cNvSpPr/>
          <p:nvPr/>
        </p:nvSpPr>
        <p:spPr>
          <a:xfrm>
            <a:off x="6357743" y="5857011"/>
            <a:ext cx="2204578" cy="698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都市美観</a:t>
            </a: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6EC38FE7-D2D0-4B68-9E0B-CCD0701A37FD}"/>
              </a:ext>
            </a:extLst>
          </p:cNvPr>
          <p:cNvSpPr/>
          <p:nvPr/>
        </p:nvSpPr>
        <p:spPr>
          <a:xfrm>
            <a:off x="8710527" y="5873220"/>
            <a:ext cx="421241" cy="66392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D21425F-6863-4735-BA2D-B2B9551BEF0E}"/>
              </a:ext>
            </a:extLst>
          </p:cNvPr>
          <p:cNvSpPr/>
          <p:nvPr/>
        </p:nvSpPr>
        <p:spPr>
          <a:xfrm>
            <a:off x="9430431" y="5181355"/>
            <a:ext cx="2569674" cy="6982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民主政基礎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721A248-0A2A-4649-BD30-D7501BE22EB8}"/>
              </a:ext>
            </a:extLst>
          </p:cNvPr>
          <p:cNvSpPr/>
          <p:nvPr/>
        </p:nvSpPr>
        <p:spPr>
          <a:xfrm>
            <a:off x="9430431" y="5983245"/>
            <a:ext cx="2569674" cy="6982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アテネ威厳</a:t>
            </a:r>
          </a:p>
        </p:txBody>
      </p:sp>
    </p:spTree>
    <p:extLst>
      <p:ext uri="{BB962C8B-B14F-4D97-AF65-F5344CB8AC3E}">
        <p14:creationId xmlns:p14="http://schemas.microsoft.com/office/powerpoint/2010/main" val="4185209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80320DC-6A2D-4F2E-BEED-F9661498F322}"/>
              </a:ext>
            </a:extLst>
          </p:cNvPr>
          <p:cNvSpPr/>
          <p:nvPr/>
        </p:nvSpPr>
        <p:spPr>
          <a:xfrm>
            <a:off x="0" y="294707"/>
            <a:ext cx="3665552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現代民主</a:t>
            </a:r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818E0-A780-4216-9769-7EC0EFDF7286}"/>
              </a:ext>
            </a:extLst>
          </p:cNvPr>
          <p:cNvSpPr/>
          <p:nvPr/>
        </p:nvSpPr>
        <p:spPr>
          <a:xfrm>
            <a:off x="6178378" y="294707"/>
            <a:ext cx="3665552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アテネ民主</a:t>
            </a:r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D816C56-F0DC-4004-909F-1C231F939C01}"/>
              </a:ext>
            </a:extLst>
          </p:cNvPr>
          <p:cNvSpPr/>
          <p:nvPr/>
        </p:nvSpPr>
        <p:spPr>
          <a:xfrm>
            <a:off x="0" y="1066788"/>
            <a:ext cx="6010939" cy="56488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E099332-9F2E-40CF-93E3-06CF67EA5A9C}"/>
              </a:ext>
            </a:extLst>
          </p:cNvPr>
          <p:cNvSpPr/>
          <p:nvPr/>
        </p:nvSpPr>
        <p:spPr>
          <a:xfrm>
            <a:off x="6178378" y="1066787"/>
            <a:ext cx="6010939" cy="56488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E83B9AC-19FB-4D8A-A5A7-F0AF3C8D50E6}"/>
              </a:ext>
            </a:extLst>
          </p:cNvPr>
          <p:cNvSpPr/>
          <p:nvPr/>
        </p:nvSpPr>
        <p:spPr>
          <a:xfrm>
            <a:off x="256241" y="2534717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18</a:t>
            </a:r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歳以上の全ての国民</a:t>
            </a:r>
            <a:endParaRPr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F037494-5F6B-4D2D-95CE-8982D9D00D70}"/>
              </a:ext>
            </a:extLst>
          </p:cNvPr>
          <p:cNvSpPr/>
          <p:nvPr/>
        </p:nvSpPr>
        <p:spPr>
          <a:xfrm>
            <a:off x="0" y="1064148"/>
            <a:ext cx="12192000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参政権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F1DE057-72BD-469B-8B44-0F6DEC244B4A}"/>
              </a:ext>
            </a:extLst>
          </p:cNvPr>
          <p:cNvSpPr/>
          <p:nvPr/>
        </p:nvSpPr>
        <p:spPr>
          <a:xfrm>
            <a:off x="6090692" y="1952806"/>
            <a:ext cx="6186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１８歳以上のアテネ男性のみ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8126941B-F131-4399-991F-E39E09C78398}"/>
              </a:ext>
            </a:extLst>
          </p:cNvPr>
          <p:cNvSpPr/>
          <p:nvPr/>
        </p:nvSpPr>
        <p:spPr>
          <a:xfrm>
            <a:off x="8365004" y="2586115"/>
            <a:ext cx="3671051" cy="1072606"/>
          </a:xfrm>
          <a:prstGeom prst="wedgeRectCallout">
            <a:avLst>
              <a:gd name="adj1" fmla="val -60717"/>
              <a:gd name="adj2" fmla="val -4259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女性、奴隷、在留外国人には</a:t>
            </a:r>
            <a:r>
              <a:rPr kumimoji="1" lang="ja-JP" altLang="en-US" sz="3200" dirty="0" err="1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無し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19939B6-14D3-443D-9ADE-014E7E9F69DA}"/>
              </a:ext>
            </a:extLst>
          </p:cNvPr>
          <p:cNvSpPr/>
          <p:nvPr/>
        </p:nvSpPr>
        <p:spPr>
          <a:xfrm>
            <a:off x="-5308" y="3870250"/>
            <a:ext cx="12192000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民主制度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7121FC0-AAD4-4801-ACE3-50D3E7EBF4CE}"/>
              </a:ext>
            </a:extLst>
          </p:cNvPr>
          <p:cNvSpPr/>
          <p:nvPr/>
        </p:nvSpPr>
        <p:spPr>
          <a:xfrm>
            <a:off x="435399" y="5002730"/>
            <a:ext cx="42967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選挙による代議制</a:t>
            </a:r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（間接民主政）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E348697B-BA85-46D4-8C48-85BB42E04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473" y="5509762"/>
            <a:ext cx="1300128" cy="1072606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0DFEF3F-BDE7-4625-B44D-4B815E04C052}"/>
              </a:ext>
            </a:extLst>
          </p:cNvPr>
          <p:cNvSpPr/>
          <p:nvPr/>
        </p:nvSpPr>
        <p:spPr>
          <a:xfrm>
            <a:off x="6613776" y="4997525"/>
            <a:ext cx="42967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市民全員参加の</a:t>
            </a:r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直接民主政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548EFD5F-C63A-4DF8-979B-0B5A0B30C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7827" y="5195425"/>
            <a:ext cx="1520253" cy="152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02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8B85D7F-EAA0-DAD9-FC82-3BC62710EB2F}"/>
              </a:ext>
            </a:extLst>
          </p:cNvPr>
          <p:cNvSpPr/>
          <p:nvPr/>
        </p:nvSpPr>
        <p:spPr>
          <a:xfrm>
            <a:off x="179498" y="1146847"/>
            <a:ext cx="3951798" cy="9155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世界史的意義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476C18-34F0-E6DA-60F0-1304BAC1110D}"/>
              </a:ext>
            </a:extLst>
          </p:cNvPr>
          <p:cNvSpPr txBox="1"/>
          <p:nvPr/>
        </p:nvSpPr>
        <p:spPr>
          <a:xfrm>
            <a:off x="320702" y="2318468"/>
            <a:ext cx="11871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民主主義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という考え方を</a:t>
            </a:r>
            <a:r>
              <a:rPr kumimoji="1" lang="ja-JP" altLang="en-US" sz="4000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世界ではじめて</a:t>
            </a:r>
            <a:r>
              <a:rPr kumimoji="1" lang="ja-JP" altLang="en-US" sz="4000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生み出す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1EC427C-9E88-0554-9DEE-F9023874B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089" y="-36449"/>
            <a:ext cx="2523750" cy="252375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47DBE8E-111B-50E0-EC4B-5C6B07F13FB4}"/>
              </a:ext>
            </a:extLst>
          </p:cNvPr>
          <p:cNvSpPr txBox="1"/>
          <p:nvPr/>
        </p:nvSpPr>
        <p:spPr>
          <a:xfrm>
            <a:off x="363966" y="3409605"/>
            <a:ext cx="7786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u="sng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デモクラティア</a:t>
            </a:r>
            <a:r>
              <a:rPr lang="ja-JP" altLang="en-US" sz="4000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（民衆の支配）</a:t>
            </a:r>
            <a:endParaRPr kumimoji="1" lang="ja-JP" altLang="en-US" sz="4000" dirty="0">
              <a:uFill>
                <a:solidFill>
                  <a:srgbClr val="FFFF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吹き出し: 上矢印 9">
            <a:extLst>
              <a:ext uri="{FF2B5EF4-FFF2-40B4-BE49-F238E27FC236}">
                <a16:creationId xmlns:a16="http://schemas.microsoft.com/office/drawing/2014/main" id="{3835B897-3860-17A6-8222-421A60AF861C}"/>
              </a:ext>
            </a:extLst>
          </p:cNvPr>
          <p:cNvSpPr/>
          <p:nvPr/>
        </p:nvSpPr>
        <p:spPr>
          <a:xfrm>
            <a:off x="320702" y="4117491"/>
            <a:ext cx="9438199" cy="1535321"/>
          </a:xfrm>
          <a:prstGeom prst="upArrow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u="sng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デモクラシー（民主主義）</a:t>
            </a:r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の語源に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2D6209D9-76DF-4B2F-A89C-63C838395494}"/>
              </a:ext>
            </a:extLst>
          </p:cNvPr>
          <p:cNvSpPr/>
          <p:nvPr/>
        </p:nvSpPr>
        <p:spPr>
          <a:xfrm>
            <a:off x="7730403" y="3440071"/>
            <a:ext cx="2448308" cy="707886"/>
          </a:xfrm>
          <a:prstGeom prst="wedgeRectCallout">
            <a:avLst>
              <a:gd name="adj1" fmla="val -64191"/>
              <a:gd name="adj2" fmla="val -2006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ギリシア語</a:t>
            </a:r>
          </a:p>
        </p:txBody>
      </p:sp>
    </p:spTree>
    <p:extLst>
      <p:ext uri="{BB962C8B-B14F-4D97-AF65-F5344CB8AC3E}">
        <p14:creationId xmlns:p14="http://schemas.microsoft.com/office/powerpoint/2010/main" val="763406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90333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4" y="60661"/>
            <a:ext cx="524103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アテネ民主政（完成編）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9FD192-1A30-4A65-B5AC-CE0392EA00E9}"/>
              </a:ext>
            </a:extLst>
          </p:cNvPr>
          <p:cNvSpPr txBox="1"/>
          <p:nvPr/>
        </p:nvSpPr>
        <p:spPr>
          <a:xfrm>
            <a:off x="383588" y="845040"/>
            <a:ext cx="3202094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ペルシャ戦争後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383586" y="1530538"/>
            <a:ext cx="108124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・無産市民の台頭　←　軍船の漕ぎ手として活躍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　　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デロス同盟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でアテネ海軍の強大化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9B886B6-CAC8-46A9-B440-13748A43CF8B}"/>
              </a:ext>
            </a:extLst>
          </p:cNvPr>
          <p:cNvSpPr txBox="1"/>
          <p:nvPr/>
        </p:nvSpPr>
        <p:spPr>
          <a:xfrm>
            <a:off x="383588" y="2165895"/>
            <a:ext cx="3890700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アテネ民主政の完成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FFB2A68-4A51-411A-B63D-486F6F1B2824}"/>
              </a:ext>
            </a:extLst>
          </p:cNvPr>
          <p:cNvSpPr/>
          <p:nvPr/>
        </p:nvSpPr>
        <p:spPr>
          <a:xfrm>
            <a:off x="383586" y="2836524"/>
            <a:ext cx="54324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ペリクレス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によって完成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0DC96B9-F6B2-4567-9B0B-D598F65C04E3}"/>
              </a:ext>
            </a:extLst>
          </p:cNvPr>
          <p:cNvSpPr/>
          <p:nvPr/>
        </p:nvSpPr>
        <p:spPr>
          <a:xfrm>
            <a:off x="936479" y="3343835"/>
            <a:ext cx="6283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民会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で市民全員による多数決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584E080-2A5F-4796-8A53-D2BB4DA6D44F}"/>
              </a:ext>
            </a:extLst>
          </p:cNvPr>
          <p:cNvSpPr/>
          <p:nvPr/>
        </p:nvSpPr>
        <p:spPr>
          <a:xfrm>
            <a:off x="936479" y="3900263"/>
            <a:ext cx="10259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・評議員や裁判員は抽選（任期１年）←　将軍は例外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C07F38F-64AB-49E9-BCCE-F1A04BD40E66}"/>
              </a:ext>
            </a:extLst>
          </p:cNvPr>
          <p:cNvSpPr/>
          <p:nvPr/>
        </p:nvSpPr>
        <p:spPr>
          <a:xfrm>
            <a:off x="936478" y="4450299"/>
            <a:ext cx="8973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・役職には手当が支給　←　デロス金庫の流用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6B5AA7E-1168-4A3B-B668-E4B6586BDD81}"/>
              </a:ext>
            </a:extLst>
          </p:cNvPr>
          <p:cNvSpPr txBox="1"/>
          <p:nvPr/>
        </p:nvSpPr>
        <p:spPr>
          <a:xfrm>
            <a:off x="383586" y="5035074"/>
            <a:ext cx="3890700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アテネ民主政の特徴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18C4CA9-5AD3-416D-84AB-4D9E2FA5222F}"/>
              </a:ext>
            </a:extLst>
          </p:cNvPr>
          <p:cNvSpPr/>
          <p:nvPr/>
        </p:nvSpPr>
        <p:spPr>
          <a:xfrm>
            <a:off x="936478" y="5683068"/>
            <a:ext cx="11163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・市民権は１８歳以上のアテネ男子（それ以外はなし）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26B3F62-1731-451F-A99D-07B447C9488D}"/>
              </a:ext>
            </a:extLst>
          </p:cNvPr>
          <p:cNvSpPr/>
          <p:nvPr/>
        </p:nvSpPr>
        <p:spPr>
          <a:xfrm>
            <a:off x="936478" y="6195194"/>
            <a:ext cx="5719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・市民全員参加の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直接民主政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6892A81-5C93-43C5-AFD4-C761976DB639}"/>
              </a:ext>
            </a:extLst>
          </p:cNvPr>
          <p:cNvSpPr/>
          <p:nvPr/>
        </p:nvSpPr>
        <p:spPr>
          <a:xfrm>
            <a:off x="6655982" y="6221247"/>
            <a:ext cx="4199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・世界初の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民主主義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5333894" y="5210101"/>
            <a:ext cx="1028699" cy="500384"/>
          </a:xfrm>
          <a:prstGeom prst="wedgeRectCallout">
            <a:avLst>
              <a:gd name="adj1" fmla="val 35658"/>
              <a:gd name="adj2" fmla="val -8414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6195318" y="4068566"/>
            <a:ext cx="431514" cy="929812"/>
          </a:xfrm>
          <a:prstGeom prst="frame">
            <a:avLst>
              <a:gd name="adj1" fmla="val 102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45CA53E-94CA-45F8-B023-9C6F8A843F0A}"/>
              </a:ext>
            </a:extLst>
          </p:cNvPr>
          <p:cNvSpPr/>
          <p:nvPr/>
        </p:nvSpPr>
        <p:spPr>
          <a:xfrm>
            <a:off x="2951258" y="540689"/>
            <a:ext cx="9056536" cy="203553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7BD0D62-8F9A-4F4F-8766-E7EC58EF2E3E}"/>
              </a:ext>
            </a:extLst>
          </p:cNvPr>
          <p:cNvSpPr/>
          <p:nvPr/>
        </p:nvSpPr>
        <p:spPr>
          <a:xfrm>
            <a:off x="5875220" y="190831"/>
            <a:ext cx="3208613" cy="7845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エーゲ文明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5B62124-E36A-4B7E-B4BC-5DF040C07DB6}"/>
              </a:ext>
            </a:extLst>
          </p:cNvPr>
          <p:cNvSpPr/>
          <p:nvPr/>
        </p:nvSpPr>
        <p:spPr>
          <a:xfrm>
            <a:off x="4094127" y="1153463"/>
            <a:ext cx="3208613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クレタ</a:t>
            </a:r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文明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E8D2CF0-3404-4ADF-BB07-6172256FEF85}"/>
              </a:ext>
            </a:extLst>
          </p:cNvPr>
          <p:cNvSpPr/>
          <p:nvPr/>
        </p:nvSpPr>
        <p:spPr>
          <a:xfrm>
            <a:off x="7656316" y="1153463"/>
            <a:ext cx="3753810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ミケーネ文明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26FC639-5D69-402C-BFFB-9A2D72D4DE6D}"/>
              </a:ext>
            </a:extLst>
          </p:cNvPr>
          <p:cNvSpPr/>
          <p:nvPr/>
        </p:nvSpPr>
        <p:spPr>
          <a:xfrm>
            <a:off x="8809259" y="1805042"/>
            <a:ext cx="2600867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トロイヤ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1103D5D-4785-4987-8EC5-656C6D42C9F2}"/>
              </a:ext>
            </a:extLst>
          </p:cNvPr>
          <p:cNvSpPr/>
          <p:nvPr/>
        </p:nvSpPr>
        <p:spPr>
          <a:xfrm>
            <a:off x="2951258" y="3188997"/>
            <a:ext cx="9056536" cy="140685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ED1F060-E9C9-41D7-AAA7-9C8EB1CADAC7}"/>
              </a:ext>
            </a:extLst>
          </p:cNvPr>
          <p:cNvSpPr/>
          <p:nvPr/>
        </p:nvSpPr>
        <p:spPr>
          <a:xfrm>
            <a:off x="5698433" y="2835521"/>
            <a:ext cx="3586832" cy="7845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ポリスの形成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9EB2160-A241-4A6B-9303-89369ECAFD01}"/>
              </a:ext>
            </a:extLst>
          </p:cNvPr>
          <p:cNvSpPr/>
          <p:nvPr/>
        </p:nvSpPr>
        <p:spPr>
          <a:xfrm>
            <a:off x="3818230" y="3782179"/>
            <a:ext cx="3208613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5E7C3A8-915C-4D0E-B2A4-A0999F714DF3}"/>
              </a:ext>
            </a:extLst>
          </p:cNvPr>
          <p:cNvSpPr/>
          <p:nvPr/>
        </p:nvSpPr>
        <p:spPr>
          <a:xfrm>
            <a:off x="7568852" y="3782178"/>
            <a:ext cx="3753810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スパルタ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7C41CFA-678E-4881-A06B-D0B982B14BC4}"/>
              </a:ext>
            </a:extLst>
          </p:cNvPr>
          <p:cNvSpPr txBox="1"/>
          <p:nvPr/>
        </p:nvSpPr>
        <p:spPr>
          <a:xfrm>
            <a:off x="147096" y="45467"/>
            <a:ext cx="189241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6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復習</a:t>
            </a:r>
            <a:endParaRPr kumimoji="1" lang="ja-JP" altLang="en-US" sz="6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FEA9BB8-6FE8-48C4-A963-4EAA3A1BF794}"/>
              </a:ext>
            </a:extLst>
          </p:cNvPr>
          <p:cNvSpPr/>
          <p:nvPr/>
        </p:nvSpPr>
        <p:spPr>
          <a:xfrm>
            <a:off x="1672419" y="5189035"/>
            <a:ext cx="10335375" cy="140685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16648F5-BEA2-4B01-B8C5-6FDCA2D77ABF}"/>
              </a:ext>
            </a:extLst>
          </p:cNvPr>
          <p:cNvSpPr/>
          <p:nvPr/>
        </p:nvSpPr>
        <p:spPr>
          <a:xfrm>
            <a:off x="4847115" y="4820893"/>
            <a:ext cx="3586832" cy="7845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ペルシア戦争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FD778BD-B9BD-4C13-972F-70C1CE04017D}"/>
              </a:ext>
            </a:extLst>
          </p:cNvPr>
          <p:cNvSpPr/>
          <p:nvPr/>
        </p:nvSpPr>
        <p:spPr>
          <a:xfrm>
            <a:off x="1848003" y="5737532"/>
            <a:ext cx="4792528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ギリシア諸都市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B6F3032-35EB-4895-91F9-41DA4626D75B}"/>
              </a:ext>
            </a:extLst>
          </p:cNvPr>
          <p:cNvSpPr/>
          <p:nvPr/>
        </p:nvSpPr>
        <p:spPr>
          <a:xfrm>
            <a:off x="8040623" y="5737531"/>
            <a:ext cx="3753810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アケメネス朝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C4E61D7-502E-4C23-AECD-B8620B3AA159}"/>
              </a:ext>
            </a:extLst>
          </p:cNvPr>
          <p:cNvSpPr txBox="1"/>
          <p:nvPr/>
        </p:nvSpPr>
        <p:spPr>
          <a:xfrm>
            <a:off x="6734956" y="5620498"/>
            <a:ext cx="1667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VS</a:t>
            </a:r>
            <a:endParaRPr kumimoji="1" lang="ja-JP" altLang="en-US" sz="6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19935B67-F508-45D1-9AB2-1F0D617CD47B}"/>
              </a:ext>
            </a:extLst>
          </p:cNvPr>
          <p:cNvSpPr/>
          <p:nvPr/>
        </p:nvSpPr>
        <p:spPr>
          <a:xfrm>
            <a:off x="254692" y="1305704"/>
            <a:ext cx="1064151" cy="542279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DFDB613B-DDC8-E48F-9AFB-46356F53AA75}"/>
              </a:ext>
            </a:extLst>
          </p:cNvPr>
          <p:cNvSpPr/>
          <p:nvPr/>
        </p:nvSpPr>
        <p:spPr>
          <a:xfrm>
            <a:off x="2351857" y="2926081"/>
            <a:ext cx="1892410" cy="755278"/>
          </a:xfrm>
          <a:prstGeom prst="wedgeRectCallout">
            <a:avLst>
              <a:gd name="adj1" fmla="val 41767"/>
              <a:gd name="adj2" fmla="val 89872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民主政</a:t>
            </a:r>
          </a:p>
        </p:txBody>
      </p:sp>
    </p:spTree>
    <p:extLst>
      <p:ext uri="{BB962C8B-B14F-4D97-AF65-F5344CB8AC3E}">
        <p14:creationId xmlns:p14="http://schemas.microsoft.com/office/powerpoint/2010/main" val="904075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0E5C6D2-3610-4357-88BB-A44BAD8A3C81}"/>
              </a:ext>
            </a:extLst>
          </p:cNvPr>
          <p:cNvSpPr/>
          <p:nvPr/>
        </p:nvSpPr>
        <p:spPr>
          <a:xfrm>
            <a:off x="0" y="464748"/>
            <a:ext cx="3249035" cy="768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デロス同盟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2A7F389-0B4E-4515-BD43-975BCB754756}"/>
              </a:ext>
            </a:extLst>
          </p:cNvPr>
          <p:cNvSpPr/>
          <p:nvPr/>
        </p:nvSpPr>
        <p:spPr>
          <a:xfrm>
            <a:off x="0" y="1233377"/>
            <a:ext cx="7166344" cy="451131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CF6B9E-090C-4C50-807A-38BA7E6F7BA7}"/>
              </a:ext>
            </a:extLst>
          </p:cNvPr>
          <p:cNvSpPr txBox="1"/>
          <p:nvPr/>
        </p:nvSpPr>
        <p:spPr>
          <a:xfrm>
            <a:off x="127590" y="1312114"/>
            <a:ext cx="4348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・対ペルシア同盟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1A6B436-8A68-40F6-9E2C-40863F45E3A5}"/>
              </a:ext>
            </a:extLst>
          </p:cNvPr>
          <p:cNvSpPr txBox="1"/>
          <p:nvPr/>
        </p:nvSpPr>
        <p:spPr>
          <a:xfrm>
            <a:off x="127590" y="2245946"/>
            <a:ext cx="6889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・約２００ものポリスが参加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C1400E8-056F-42F6-B852-0784A663D7B1}"/>
              </a:ext>
            </a:extLst>
          </p:cNvPr>
          <p:cNvSpPr txBox="1"/>
          <p:nvPr/>
        </p:nvSpPr>
        <p:spPr>
          <a:xfrm>
            <a:off x="127590" y="3178660"/>
            <a:ext cx="6305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・軍船提供か納入金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1D1DC73-55D5-4D6E-A98A-2AED52880344}"/>
              </a:ext>
            </a:extLst>
          </p:cNvPr>
          <p:cNvSpPr txBox="1"/>
          <p:nvPr/>
        </p:nvSpPr>
        <p:spPr>
          <a:xfrm>
            <a:off x="127590" y="4107734"/>
            <a:ext cx="6305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・デロス島に共同金庫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0D83887-39E7-4769-AB77-16087EEDED38}"/>
              </a:ext>
            </a:extLst>
          </p:cNvPr>
          <p:cNvSpPr txBox="1"/>
          <p:nvPr/>
        </p:nvSpPr>
        <p:spPr>
          <a:xfrm>
            <a:off x="127590" y="5036808"/>
            <a:ext cx="6305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・アテネが盟主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4FC4591-A70C-4210-B959-638B03493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583" y="1229754"/>
            <a:ext cx="1316742" cy="91349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E853D42-EAFD-40DE-A2FA-242490542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417" y="2868615"/>
            <a:ext cx="1171353" cy="1171353"/>
          </a:xfrm>
          <a:prstGeom prst="rect">
            <a:avLst/>
          </a:prstGeom>
        </p:spPr>
      </p:pic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0F04E71A-8F4A-45BB-8470-D7FA43EA74B6}"/>
              </a:ext>
            </a:extLst>
          </p:cNvPr>
          <p:cNvSpPr/>
          <p:nvPr/>
        </p:nvSpPr>
        <p:spPr>
          <a:xfrm>
            <a:off x="6560287" y="3262858"/>
            <a:ext cx="4928191" cy="703543"/>
          </a:xfrm>
          <a:prstGeom prst="wedgeRectCallout">
            <a:avLst>
              <a:gd name="adj1" fmla="val -58904"/>
              <a:gd name="adj2" fmla="val -182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軍船提供はアテネだけ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5C78907-5197-43A0-AF35-057FE4648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094" y="3936352"/>
            <a:ext cx="1287812" cy="105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47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EC1BD409-3F9A-E4A7-BFD9-A4C79C2F5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57" y="1006130"/>
            <a:ext cx="2720557" cy="272055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3764D42-F26A-1CCF-F078-BAA76FD85847}"/>
              </a:ext>
            </a:extLst>
          </p:cNvPr>
          <p:cNvSpPr/>
          <p:nvPr/>
        </p:nvSpPr>
        <p:spPr>
          <a:xfrm>
            <a:off x="471037" y="3374843"/>
            <a:ext cx="2294595" cy="12956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盟主</a:t>
            </a:r>
            <a:endParaRPr kumimoji="1" lang="en-US" altLang="ja-JP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A8A18C99-3CA1-405A-3E3E-6C750CB62AEB}"/>
              </a:ext>
            </a:extLst>
          </p:cNvPr>
          <p:cNvSpPr/>
          <p:nvPr/>
        </p:nvSpPr>
        <p:spPr>
          <a:xfrm>
            <a:off x="4154312" y="124094"/>
            <a:ext cx="7863840" cy="5079930"/>
          </a:xfrm>
          <a:prstGeom prst="wedgeRectCallout">
            <a:avLst>
              <a:gd name="adj1" fmla="val -66508"/>
              <a:gd name="adj2" fmla="val 21897"/>
            </a:avLst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B9A1BD9-87D1-30C5-5439-C67503973060}"/>
              </a:ext>
            </a:extLst>
          </p:cNvPr>
          <p:cNvSpPr/>
          <p:nvPr/>
        </p:nvSpPr>
        <p:spPr>
          <a:xfrm>
            <a:off x="4451499" y="1653976"/>
            <a:ext cx="3077155" cy="7027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強大な海軍力</a:t>
            </a:r>
          </a:p>
        </p:txBody>
      </p:sp>
      <p:sp>
        <p:nvSpPr>
          <p:cNvPr id="14" name="吹き出し: 左矢印 13">
            <a:extLst>
              <a:ext uri="{FF2B5EF4-FFF2-40B4-BE49-F238E27FC236}">
                <a16:creationId xmlns:a16="http://schemas.microsoft.com/office/drawing/2014/main" id="{B865CE25-FD60-9441-1C2D-3CAE4694B811}"/>
              </a:ext>
            </a:extLst>
          </p:cNvPr>
          <p:cNvSpPr/>
          <p:nvPr/>
        </p:nvSpPr>
        <p:spPr>
          <a:xfrm>
            <a:off x="7714578" y="322726"/>
            <a:ext cx="3547829" cy="201741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611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同盟諸国</a:t>
            </a:r>
            <a:endParaRPr kumimoji="1"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への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支配強化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55EAB7B-21D4-C30E-95EC-D30391214939}"/>
              </a:ext>
            </a:extLst>
          </p:cNvPr>
          <p:cNvSpPr/>
          <p:nvPr/>
        </p:nvSpPr>
        <p:spPr>
          <a:xfrm>
            <a:off x="4451499" y="4324421"/>
            <a:ext cx="3034033" cy="7027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無産市民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2E3730F-F537-4129-98FC-7E8FDC4A10F0}"/>
              </a:ext>
            </a:extLst>
          </p:cNvPr>
          <p:cNvGrpSpPr/>
          <p:nvPr/>
        </p:nvGrpSpPr>
        <p:grpSpPr>
          <a:xfrm>
            <a:off x="8633637" y="4199861"/>
            <a:ext cx="3459739" cy="3317358"/>
            <a:chOff x="787416" y="4297042"/>
            <a:chExt cx="2983112" cy="2692259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19585549-C67F-2D63-7860-8869008EC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416" y="4297042"/>
              <a:ext cx="2983112" cy="2692259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DA537BB3-921C-72C1-B39A-94D27BD80BA1}"/>
                </a:ext>
              </a:extLst>
            </p:cNvPr>
            <p:cNvSpPr txBox="1"/>
            <p:nvPr/>
          </p:nvSpPr>
          <p:spPr>
            <a:xfrm>
              <a:off x="1551602" y="4865924"/>
              <a:ext cx="796128" cy="138117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ja-JP" altLang="en-US" sz="2400" dirty="0">
                  <a:solidFill>
                    <a:schemeClr val="bg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政治に</a:t>
              </a:r>
              <a:endParaRPr lang="en-US" altLang="ja-JP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r>
                <a:rPr lang="ja-JP" altLang="en-US" sz="2400" dirty="0">
                  <a:solidFill>
                    <a:schemeClr val="bg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意見したい</a:t>
              </a:r>
              <a:endParaRPr kumimoji="1" lang="en-US" altLang="ja-JP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</p:grpSp>
      <p:sp>
        <p:nvSpPr>
          <p:cNvPr id="22" name="吹き出し: 左矢印 21">
            <a:extLst>
              <a:ext uri="{FF2B5EF4-FFF2-40B4-BE49-F238E27FC236}">
                <a16:creationId xmlns:a16="http://schemas.microsoft.com/office/drawing/2014/main" id="{C2AEA137-DFBE-C671-B8EA-D7E72086AD41}"/>
              </a:ext>
            </a:extLst>
          </p:cNvPr>
          <p:cNvSpPr/>
          <p:nvPr/>
        </p:nvSpPr>
        <p:spPr>
          <a:xfrm>
            <a:off x="7568486" y="2771443"/>
            <a:ext cx="4274580" cy="201741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0838"/>
            </a:avLst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軍艦の漕ぎ手として活躍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2CCFAC9-8D9D-410E-032C-5B308EF209EF}"/>
              </a:ext>
            </a:extLst>
          </p:cNvPr>
          <p:cNvSpPr/>
          <p:nvPr/>
        </p:nvSpPr>
        <p:spPr>
          <a:xfrm>
            <a:off x="173848" y="231525"/>
            <a:ext cx="2888971" cy="82450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デロス同盟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88EF6A2-46A5-4A29-B744-EEFC4F1654D1}"/>
              </a:ext>
            </a:extLst>
          </p:cNvPr>
          <p:cNvGrpSpPr/>
          <p:nvPr/>
        </p:nvGrpSpPr>
        <p:grpSpPr>
          <a:xfrm>
            <a:off x="4495313" y="366780"/>
            <a:ext cx="3603161" cy="1241310"/>
            <a:chOff x="4430569" y="1982928"/>
            <a:chExt cx="3603161" cy="1241310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F32BD79-8779-40F2-A0B5-B33899C31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0569" y="2007530"/>
              <a:ext cx="3033341" cy="121670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7688A84A-DDEB-4C7D-8963-FF3E472A4926}"/>
                </a:ext>
              </a:extLst>
            </p:cNvPr>
            <p:cNvSpPr txBox="1"/>
            <p:nvPr/>
          </p:nvSpPr>
          <p:spPr>
            <a:xfrm>
              <a:off x="4758506" y="1982928"/>
              <a:ext cx="327522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sz="12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資料：</a:t>
              </a:r>
              <a:r>
                <a:rPr kumimoji="1" lang="en-US" altLang="ja-JP" sz="12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『</a:t>
              </a:r>
              <a:r>
                <a:rPr kumimoji="1" lang="ja-JP" altLang="en-US" sz="12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詳説世界史</a:t>
              </a:r>
              <a:r>
                <a:rPr lang="ja-JP" altLang="en-US" sz="12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探究</a:t>
              </a:r>
              <a:r>
                <a:rPr kumimoji="1" lang="en-US" altLang="ja-JP" sz="12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』</a:t>
              </a:r>
              <a:r>
                <a:rPr kumimoji="1" lang="ja-JP" altLang="en-US" sz="12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山川出版社</a:t>
              </a:r>
            </a:p>
          </p:txBody>
        </p:sp>
      </p:grpSp>
      <p:pic>
        <p:nvPicPr>
          <p:cNvPr id="20" name="図 19">
            <a:extLst>
              <a:ext uri="{FF2B5EF4-FFF2-40B4-BE49-F238E27FC236}">
                <a16:creationId xmlns:a16="http://schemas.microsoft.com/office/drawing/2014/main" id="{52CEC7D3-3D1F-47F3-9983-B32B3B793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13" y="2500448"/>
            <a:ext cx="2990219" cy="181702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矢印: 下 2">
            <a:extLst>
              <a:ext uri="{FF2B5EF4-FFF2-40B4-BE49-F238E27FC236}">
                <a16:creationId xmlns:a16="http://schemas.microsoft.com/office/drawing/2014/main" id="{D3BB4F77-B811-446F-82E8-4E96C16D331B}"/>
              </a:ext>
            </a:extLst>
          </p:cNvPr>
          <p:cNvSpPr/>
          <p:nvPr/>
        </p:nvSpPr>
        <p:spPr>
          <a:xfrm>
            <a:off x="7230140" y="5347720"/>
            <a:ext cx="1562986" cy="40403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A5784E4-66A2-4801-98C6-C6D6B8CE4960}"/>
              </a:ext>
            </a:extLst>
          </p:cNvPr>
          <p:cNvSpPr/>
          <p:nvPr/>
        </p:nvSpPr>
        <p:spPr>
          <a:xfrm>
            <a:off x="3689498" y="5846453"/>
            <a:ext cx="5440535" cy="7027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無産市民の発言力向上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307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6964F7A-B2EC-4D29-881F-8A55DC866710}"/>
              </a:ext>
            </a:extLst>
          </p:cNvPr>
          <p:cNvSpPr/>
          <p:nvPr/>
        </p:nvSpPr>
        <p:spPr>
          <a:xfrm>
            <a:off x="148856" y="122275"/>
            <a:ext cx="10919637" cy="38330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BD51431-1FF4-4F68-996B-005941387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3988177"/>
            <a:ext cx="5434729" cy="284886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248CC50-4FD0-48D0-B58A-6B2B2C37AB14}"/>
              </a:ext>
            </a:extLst>
          </p:cNvPr>
          <p:cNvSpPr txBox="1"/>
          <p:nvPr/>
        </p:nvSpPr>
        <p:spPr>
          <a:xfrm>
            <a:off x="148856" y="122276"/>
            <a:ext cx="131843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民会</a:t>
            </a:r>
            <a:endParaRPr lang="en-US" altLang="ja-JP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61B496D-7860-495A-8CBF-E42B4CA59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830" y="190714"/>
            <a:ext cx="1198715" cy="140200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45F7DD6-CC8B-491A-B3F4-87667BC3F412}"/>
              </a:ext>
            </a:extLst>
          </p:cNvPr>
          <p:cNvSpPr txBox="1"/>
          <p:nvPr/>
        </p:nvSpPr>
        <p:spPr>
          <a:xfrm>
            <a:off x="148856" y="924582"/>
            <a:ext cx="9671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・市民の全体集会　←　ポリスの政策を決定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FF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60FA044-8413-4C5D-9937-CBD3D0375861}"/>
              </a:ext>
            </a:extLst>
          </p:cNvPr>
          <p:cNvSpPr txBox="1"/>
          <p:nvPr/>
        </p:nvSpPr>
        <p:spPr>
          <a:xfrm>
            <a:off x="148856" y="1662964"/>
            <a:ext cx="10823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・市民　＝　両親ともアテネ人、１８歳以上の男子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FF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04FB29E-A92E-45CE-8150-A90B5E7FA152}"/>
              </a:ext>
            </a:extLst>
          </p:cNvPr>
          <p:cNvSpPr txBox="1"/>
          <p:nvPr/>
        </p:nvSpPr>
        <p:spPr>
          <a:xfrm>
            <a:off x="148856" y="2431043"/>
            <a:ext cx="10823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・市民であれば参加や発言の資格あり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FF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4BE90D4-E320-4A80-B392-F41B007B6EAD}"/>
              </a:ext>
            </a:extLst>
          </p:cNvPr>
          <p:cNvSpPr txBox="1"/>
          <p:nvPr/>
        </p:nvSpPr>
        <p:spPr>
          <a:xfrm>
            <a:off x="148856" y="3147238"/>
            <a:ext cx="676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・多数決によって政策を決定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FF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E008077-88D9-497B-A1AF-8572FF89B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904" y="2169210"/>
            <a:ext cx="1723142" cy="126435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ACE3958-7563-4291-A391-A81957A00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555" y="2479895"/>
            <a:ext cx="910245" cy="133468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FB4BA28-D46D-4F04-816E-34B98887DF4F}"/>
              </a:ext>
            </a:extLst>
          </p:cNvPr>
          <p:cNvSpPr txBox="1"/>
          <p:nvPr/>
        </p:nvSpPr>
        <p:spPr>
          <a:xfrm>
            <a:off x="148856" y="3988177"/>
            <a:ext cx="441400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アテネ民会議場の演壇</a:t>
            </a:r>
            <a:endParaRPr lang="en-US" altLang="ja-JP" sz="32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80C4849-4022-4A76-8C50-2E0B7314A7C5}"/>
              </a:ext>
            </a:extLst>
          </p:cNvPr>
          <p:cNvSpPr txBox="1"/>
          <p:nvPr/>
        </p:nvSpPr>
        <p:spPr>
          <a:xfrm>
            <a:off x="2262523" y="6550223"/>
            <a:ext cx="3321062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38A0D4BE-C08E-4B90-9317-F2B0C1E6B789}"/>
              </a:ext>
            </a:extLst>
          </p:cNvPr>
          <p:cNvSpPr/>
          <p:nvPr/>
        </p:nvSpPr>
        <p:spPr>
          <a:xfrm>
            <a:off x="5760399" y="5195036"/>
            <a:ext cx="4928191" cy="703543"/>
          </a:xfrm>
          <a:prstGeom prst="wedgeRectCallout">
            <a:avLst>
              <a:gd name="adj1" fmla="val -58904"/>
              <a:gd name="adj2" fmla="val -182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約</a:t>
            </a:r>
            <a:r>
              <a:rPr kumimoji="1" lang="en-US" altLang="ja-JP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13,800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人が収容可能</a:t>
            </a:r>
          </a:p>
        </p:txBody>
      </p:sp>
    </p:spTree>
    <p:extLst>
      <p:ext uri="{BB962C8B-B14F-4D97-AF65-F5344CB8AC3E}">
        <p14:creationId xmlns:p14="http://schemas.microsoft.com/office/powerpoint/2010/main" val="2033251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6C15F6E-F2CF-5895-0FE8-56CB4DFA9321}"/>
              </a:ext>
            </a:extLst>
          </p:cNvPr>
          <p:cNvSpPr/>
          <p:nvPr/>
        </p:nvSpPr>
        <p:spPr>
          <a:xfrm>
            <a:off x="-16889" y="207629"/>
            <a:ext cx="1393186" cy="646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行政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B0C282B-2BDA-2E3F-EFF5-43C4E9BC57AB}"/>
              </a:ext>
            </a:extLst>
          </p:cNvPr>
          <p:cNvSpPr/>
          <p:nvPr/>
        </p:nvSpPr>
        <p:spPr>
          <a:xfrm>
            <a:off x="6249092" y="176221"/>
            <a:ext cx="1393186" cy="646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裁判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593C295-F844-255B-3A10-4A35DDC3BFFC}"/>
              </a:ext>
            </a:extLst>
          </p:cNvPr>
          <p:cNvSpPr/>
          <p:nvPr/>
        </p:nvSpPr>
        <p:spPr>
          <a:xfrm>
            <a:off x="-1" y="834168"/>
            <a:ext cx="6249093" cy="57580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B92E69C-A521-C6D1-3068-24F2231C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251" y="4096041"/>
            <a:ext cx="1300128" cy="1072606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ED2B002-A6C9-D7A7-7734-DE9B6EBCD108}"/>
              </a:ext>
            </a:extLst>
          </p:cNvPr>
          <p:cNvSpPr/>
          <p:nvPr/>
        </p:nvSpPr>
        <p:spPr>
          <a:xfrm>
            <a:off x="6249092" y="834169"/>
            <a:ext cx="5906395" cy="57580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3195BBE-2C34-C361-302D-4E5F7DF5A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844" y="2661139"/>
            <a:ext cx="4648021" cy="134792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7AA5B33-0099-50B6-F876-714CE477BDEB}"/>
              </a:ext>
            </a:extLst>
          </p:cNvPr>
          <p:cNvSpPr txBox="1"/>
          <p:nvPr/>
        </p:nvSpPr>
        <p:spPr>
          <a:xfrm>
            <a:off x="6282566" y="1797233"/>
            <a:ext cx="6013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・市民から抽選された</a:t>
            </a:r>
            <a:endParaRPr kumimoji="1"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陪審員で評決</a:t>
            </a:r>
          </a:p>
        </p:txBody>
      </p: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18B5886D-DE38-444D-C500-9E1D576694BF}"/>
              </a:ext>
            </a:extLst>
          </p:cNvPr>
          <p:cNvSpPr/>
          <p:nvPr/>
        </p:nvSpPr>
        <p:spPr>
          <a:xfrm>
            <a:off x="1594662" y="5389296"/>
            <a:ext cx="2798257" cy="1072606"/>
          </a:xfrm>
          <a:prstGeom prst="wedgeRectCallout">
            <a:avLst>
              <a:gd name="adj1" fmla="val -65808"/>
              <a:gd name="adj2" fmla="val -4656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ペリクレス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は</a:t>
            </a:r>
            <a:r>
              <a:rPr kumimoji="1" lang="en-US" altLang="ja-JP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15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年連続当選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17E26C5-C8E7-4F44-A03E-A472CAAD95D1}"/>
              </a:ext>
            </a:extLst>
          </p:cNvPr>
          <p:cNvSpPr/>
          <p:nvPr/>
        </p:nvSpPr>
        <p:spPr>
          <a:xfrm>
            <a:off x="96951" y="1036632"/>
            <a:ext cx="3082184" cy="646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五百人評議会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12821BB-8DDA-46F7-8358-44C08455FCB6}"/>
              </a:ext>
            </a:extLst>
          </p:cNvPr>
          <p:cNvSpPr txBox="1"/>
          <p:nvPr/>
        </p:nvSpPr>
        <p:spPr>
          <a:xfrm>
            <a:off x="0" y="1782501"/>
            <a:ext cx="5503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・財政や軍事などの行政実務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CBEECDF-5A27-4BCE-BB4C-2E03DCCA60AD}"/>
              </a:ext>
            </a:extLst>
          </p:cNvPr>
          <p:cNvSpPr txBox="1"/>
          <p:nvPr/>
        </p:nvSpPr>
        <p:spPr>
          <a:xfrm>
            <a:off x="14685" y="2382381"/>
            <a:ext cx="634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・抽選された市民が担当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EAA8CE2-66A8-464A-9FA4-EACAC568F81F}"/>
              </a:ext>
            </a:extLst>
          </p:cNvPr>
          <p:cNvSpPr/>
          <p:nvPr/>
        </p:nvSpPr>
        <p:spPr>
          <a:xfrm>
            <a:off x="96951" y="3459041"/>
            <a:ext cx="3082184" cy="646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将軍職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475C3B6-8DB5-4CCA-B66D-F55018819EEE}"/>
              </a:ext>
            </a:extLst>
          </p:cNvPr>
          <p:cNvSpPr txBox="1"/>
          <p:nvPr/>
        </p:nvSpPr>
        <p:spPr>
          <a:xfrm>
            <a:off x="14685" y="4194895"/>
            <a:ext cx="3770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・軍事の最高官職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485EB3D-0F60-45CF-B3C3-6FD5634829CA}"/>
              </a:ext>
            </a:extLst>
          </p:cNvPr>
          <p:cNvSpPr txBox="1"/>
          <p:nvPr/>
        </p:nvSpPr>
        <p:spPr>
          <a:xfrm>
            <a:off x="-2" y="4748337"/>
            <a:ext cx="3870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・選挙に再選が可能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50639CA-E484-41B6-8426-4A46A15E1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231" y="5256005"/>
            <a:ext cx="1226819" cy="1226819"/>
          </a:xfrm>
          <a:prstGeom prst="rect">
            <a:avLst/>
          </a:prstGeom>
        </p:spPr>
      </p:pic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166E2B0A-316D-4094-9287-B6B0401D2D39}"/>
              </a:ext>
            </a:extLst>
          </p:cNvPr>
          <p:cNvSpPr/>
          <p:nvPr/>
        </p:nvSpPr>
        <p:spPr>
          <a:xfrm>
            <a:off x="4059253" y="2936459"/>
            <a:ext cx="1953175" cy="1072606"/>
          </a:xfrm>
          <a:prstGeom prst="wedgeRectCallout">
            <a:avLst>
              <a:gd name="adj1" fmla="val -65808"/>
              <a:gd name="adj2" fmla="val -4656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任期</a:t>
            </a:r>
            <a:r>
              <a:rPr kumimoji="1" lang="en-US" altLang="ja-JP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</a:t>
            </a:r>
            <a:endParaRPr kumimoji="1"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再選禁止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CD8E284-B9E1-4F44-92A5-42DAED9ABA22}"/>
              </a:ext>
            </a:extLst>
          </p:cNvPr>
          <p:cNvSpPr/>
          <p:nvPr/>
        </p:nvSpPr>
        <p:spPr>
          <a:xfrm>
            <a:off x="6401551" y="1036632"/>
            <a:ext cx="3082184" cy="646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民衆裁判所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C6D40F8-8419-4C88-800D-9E604B176CA0}"/>
              </a:ext>
            </a:extLst>
          </p:cNvPr>
          <p:cNvSpPr txBox="1"/>
          <p:nvPr/>
        </p:nvSpPr>
        <p:spPr>
          <a:xfrm>
            <a:off x="6320989" y="3929544"/>
            <a:ext cx="6013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・不正や汚職に対する</a:t>
            </a:r>
            <a:endParaRPr kumimoji="1"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弾劾裁判もあり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D494353C-A810-4B5F-BE54-D77AA5D66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382" y="4755481"/>
            <a:ext cx="1560724" cy="155015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33A2D1AD-3759-4458-B9E2-5CF01AF01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164" y="4518859"/>
            <a:ext cx="2071571" cy="202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82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6FB7995-1274-4639-9A5D-4E67C038D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3801"/>
            <a:ext cx="12192000" cy="371039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80B6D8D-2130-46C1-A160-F11BB710B352}"/>
              </a:ext>
            </a:extLst>
          </p:cNvPr>
          <p:cNvSpPr txBox="1"/>
          <p:nvPr/>
        </p:nvSpPr>
        <p:spPr>
          <a:xfrm>
            <a:off x="8030966" y="5284199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873809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079ADE1-AF67-4868-A6DC-FDE5273F6C46}"/>
              </a:ext>
            </a:extLst>
          </p:cNvPr>
          <p:cNvSpPr/>
          <p:nvPr/>
        </p:nvSpPr>
        <p:spPr>
          <a:xfrm>
            <a:off x="138047" y="163328"/>
            <a:ext cx="3848326" cy="646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ペリクレス改革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63C915-BABD-48C1-9AD5-A9818548D5C3}"/>
              </a:ext>
            </a:extLst>
          </p:cNvPr>
          <p:cNvSpPr/>
          <p:nvPr/>
        </p:nvSpPr>
        <p:spPr>
          <a:xfrm>
            <a:off x="138046" y="953928"/>
            <a:ext cx="5465311" cy="56488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5650E17-0E04-4134-83CF-E1B2D4B9B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339" y="1168024"/>
            <a:ext cx="1575391" cy="157539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3CCD5FD-861D-457E-8C41-2DF9BADAE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109" y="1058766"/>
            <a:ext cx="1613934" cy="1898746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10E3419-412E-4F77-B9D5-D3F8F832D00D}"/>
              </a:ext>
            </a:extLst>
          </p:cNvPr>
          <p:cNvSpPr/>
          <p:nvPr/>
        </p:nvSpPr>
        <p:spPr>
          <a:xfrm>
            <a:off x="285307" y="2634346"/>
            <a:ext cx="4986847" cy="646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議員手当、裁判手当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7504CFA9-AB1A-4406-985F-E87E260AB114}"/>
              </a:ext>
            </a:extLst>
          </p:cNvPr>
          <p:cNvSpPr/>
          <p:nvPr/>
        </p:nvSpPr>
        <p:spPr>
          <a:xfrm>
            <a:off x="2199256" y="3443447"/>
            <a:ext cx="1158948" cy="40935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54AAFC0-8069-4468-B521-652E1B00E54E}"/>
              </a:ext>
            </a:extLst>
          </p:cNvPr>
          <p:cNvSpPr txBox="1"/>
          <p:nvPr/>
        </p:nvSpPr>
        <p:spPr>
          <a:xfrm>
            <a:off x="211676" y="3997068"/>
            <a:ext cx="5318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貧民が抽選されても職務に専念できる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F430E2F-F40F-4048-A6A6-83FE414F0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435" y="4590516"/>
            <a:ext cx="1103006" cy="1213762"/>
          </a:xfrm>
          <a:prstGeom prst="rect">
            <a:avLst/>
          </a:prstGeom>
        </p:spPr>
      </p:pic>
      <p:sp>
        <p:nvSpPr>
          <p:cNvPr id="11" name="吹き出し: 上矢印 10">
            <a:extLst>
              <a:ext uri="{FF2B5EF4-FFF2-40B4-BE49-F238E27FC236}">
                <a16:creationId xmlns:a16="http://schemas.microsoft.com/office/drawing/2014/main" id="{DB8DB502-6753-48F1-B67C-D294E6A50744}"/>
              </a:ext>
            </a:extLst>
          </p:cNvPr>
          <p:cNvSpPr/>
          <p:nvPr/>
        </p:nvSpPr>
        <p:spPr>
          <a:xfrm>
            <a:off x="285307" y="5197397"/>
            <a:ext cx="5084134" cy="1213762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抽選制の徹底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66C16C3-1FF3-4F6C-9609-466D2C3B02AF}"/>
              </a:ext>
            </a:extLst>
          </p:cNvPr>
          <p:cNvSpPr/>
          <p:nvPr/>
        </p:nvSpPr>
        <p:spPr>
          <a:xfrm>
            <a:off x="5911525" y="953928"/>
            <a:ext cx="5901247" cy="56488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2BEA54C-730C-4B32-A861-EF7BEE89C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447" y="1058766"/>
            <a:ext cx="1285051" cy="221084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99BF2A0-6576-4FDE-B0F5-4F07F5E9D5CE}"/>
              </a:ext>
            </a:extLst>
          </p:cNvPr>
          <p:cNvSpPr/>
          <p:nvPr/>
        </p:nvSpPr>
        <p:spPr>
          <a:xfrm>
            <a:off x="6190186" y="2634346"/>
            <a:ext cx="4986847" cy="646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市民権の制限</a:t>
            </a: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211E1555-F9B0-4E50-A63E-9303E4097165}"/>
              </a:ext>
            </a:extLst>
          </p:cNvPr>
          <p:cNvSpPr/>
          <p:nvPr/>
        </p:nvSpPr>
        <p:spPr>
          <a:xfrm>
            <a:off x="7801479" y="1226597"/>
            <a:ext cx="3187182" cy="1072606"/>
          </a:xfrm>
          <a:prstGeom prst="wedgeRectCallout">
            <a:avLst>
              <a:gd name="adj1" fmla="val -64772"/>
              <a:gd name="adj2" fmla="val -2673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両親がアテネ人</a:t>
            </a:r>
            <a:endParaRPr kumimoji="1"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en-US" altLang="ja-JP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18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歳以上の男子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4E36AE96-066F-46FE-842F-BE9E60A60190}"/>
              </a:ext>
            </a:extLst>
          </p:cNvPr>
          <p:cNvSpPr/>
          <p:nvPr/>
        </p:nvSpPr>
        <p:spPr>
          <a:xfrm>
            <a:off x="8104135" y="3429000"/>
            <a:ext cx="1158948" cy="40935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BA78CE4-8E6C-437C-8CD2-9E38E98AB865}"/>
              </a:ext>
            </a:extLst>
          </p:cNvPr>
          <p:cNvSpPr txBox="1"/>
          <p:nvPr/>
        </p:nvSpPr>
        <p:spPr>
          <a:xfrm>
            <a:off x="5985154" y="3997068"/>
            <a:ext cx="574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役職が給料制になったため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AF16C2D8-C763-4295-9450-CE22D8FC0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763" y="4526077"/>
            <a:ext cx="1232553" cy="1450063"/>
          </a:xfrm>
          <a:prstGeom prst="rect">
            <a:avLst/>
          </a:prstGeom>
        </p:spPr>
      </p:pic>
      <p:sp>
        <p:nvSpPr>
          <p:cNvPr id="19" name="吹き出し: 上矢印 18">
            <a:extLst>
              <a:ext uri="{FF2B5EF4-FFF2-40B4-BE49-F238E27FC236}">
                <a16:creationId xmlns:a16="http://schemas.microsoft.com/office/drawing/2014/main" id="{4589C9F0-A67B-44DA-8115-7A0572F2A6F4}"/>
              </a:ext>
            </a:extLst>
          </p:cNvPr>
          <p:cNvSpPr/>
          <p:nvPr/>
        </p:nvSpPr>
        <p:spPr>
          <a:xfrm>
            <a:off x="6309182" y="5192353"/>
            <a:ext cx="5084134" cy="1213762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公務員制の導入</a:t>
            </a:r>
          </a:p>
        </p:txBody>
      </p:sp>
    </p:spTree>
    <p:extLst>
      <p:ext uri="{BB962C8B-B14F-4D97-AF65-F5344CB8AC3E}">
        <p14:creationId xmlns:p14="http://schemas.microsoft.com/office/powerpoint/2010/main" val="796014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2875</TotalTime>
  <Words>554</Words>
  <Application>Microsoft Office PowerPoint</Application>
  <PresentationFormat>ワイド画面</PresentationFormat>
  <Paragraphs>116</Paragraphs>
  <Slides>13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9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501</cp:revision>
  <dcterms:created xsi:type="dcterms:W3CDTF">2019-06-25T21:59:19Z</dcterms:created>
  <dcterms:modified xsi:type="dcterms:W3CDTF">2024-04-19T01:41:00Z</dcterms:modified>
</cp:coreProperties>
</file>