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6"/>
  </p:notesMasterIdLst>
  <p:sldIdLst>
    <p:sldId id="519" r:id="rId2"/>
    <p:sldId id="511" r:id="rId3"/>
    <p:sldId id="794" r:id="rId4"/>
    <p:sldId id="795" r:id="rId5"/>
    <p:sldId id="557" r:id="rId6"/>
    <p:sldId id="796" r:id="rId7"/>
    <p:sldId id="797" r:id="rId8"/>
    <p:sldId id="798" r:id="rId9"/>
    <p:sldId id="799" r:id="rId10"/>
    <p:sldId id="800" r:id="rId11"/>
    <p:sldId id="801" r:id="rId12"/>
    <p:sldId id="562" r:id="rId13"/>
    <p:sldId id="802" r:id="rId14"/>
    <p:sldId id="793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1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540" y="5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7FD87FE8-02D5-41E8-84AF-7B40CEAE02E9}"/>
    <pc:docChg chg="delSld modSld">
      <pc:chgData name="" userId="4df855aef7cffa4d" providerId="LiveId" clId="{7FD87FE8-02D5-41E8-84AF-7B40CEAE02E9}" dt="2024-04-11T01:58:19.272" v="44" actId="2696"/>
      <pc:docMkLst>
        <pc:docMk/>
      </pc:docMkLst>
      <pc:sldChg chg="modSp">
        <pc:chgData name="" userId="4df855aef7cffa4d" providerId="LiveId" clId="{7FD87FE8-02D5-41E8-84AF-7B40CEAE02E9}" dt="2024-04-11T01:58:11.472" v="27" actId="1076"/>
        <pc:sldMkLst>
          <pc:docMk/>
          <pc:sldMk cId="4265719644" sldId="511"/>
        </pc:sldMkLst>
        <pc:spChg chg="mod">
          <ac:chgData name="" userId="4df855aef7cffa4d" providerId="LiveId" clId="{7FD87FE8-02D5-41E8-84AF-7B40CEAE02E9}" dt="2024-04-11T01:58:07.394" v="26" actId="14100"/>
          <ac:spMkLst>
            <pc:docMk/>
            <pc:sldMk cId="4265719644" sldId="511"/>
            <ac:spMk id="3" creationId="{1140DEB7-E073-426C-BB8E-70D4CB672700}"/>
          </ac:spMkLst>
        </pc:spChg>
        <pc:spChg chg="mod">
          <ac:chgData name="" userId="4df855aef7cffa4d" providerId="LiveId" clId="{7FD87FE8-02D5-41E8-84AF-7B40CEAE02E9}" dt="2024-04-11T01:58:11.472" v="27" actId="1076"/>
          <ac:spMkLst>
            <pc:docMk/>
            <pc:sldMk cId="4265719644" sldId="511"/>
            <ac:spMk id="7" creationId="{AAD09AF2-3EFA-B1AC-40D3-04F640207D6B}"/>
          </ac:spMkLst>
        </pc:spChg>
      </pc:sldChg>
      <pc:sldChg chg="modSp">
        <pc:chgData name="" userId="4df855aef7cffa4d" providerId="LiveId" clId="{7FD87FE8-02D5-41E8-84AF-7B40CEAE02E9}" dt="2024-04-11T01:57:49.821" v="21" actId="121"/>
        <pc:sldMkLst>
          <pc:docMk/>
          <pc:sldMk cId="849079194" sldId="519"/>
        </pc:sldMkLst>
        <pc:spChg chg="mod">
          <ac:chgData name="" userId="4df855aef7cffa4d" providerId="LiveId" clId="{7FD87FE8-02D5-41E8-84AF-7B40CEAE02E9}" dt="2024-04-11T01:57:29.381" v="18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7FD87FE8-02D5-41E8-84AF-7B40CEAE02E9}" dt="2024-04-11T01:57:49.821" v="21" actId="121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CAEB37FF-8551-4B58-AF44-40C62ECF0D91}"/>
    <pc:docChg chg="undo custSel addSld delSld modSld sldOrd">
      <pc:chgData name="" userId="4df855aef7cffa4d" providerId="LiveId" clId="{CAEB37FF-8551-4B58-AF44-40C62ECF0D91}" dt="2024-04-13T05:00:46.093" v="2314" actId="20577"/>
      <pc:docMkLst>
        <pc:docMk/>
      </pc:docMkLst>
      <pc:sldChg chg="delSp add del">
        <pc:chgData name="" userId="4df855aef7cffa4d" providerId="LiveId" clId="{CAEB37FF-8551-4B58-AF44-40C62ECF0D91}" dt="2024-04-13T00:43:58.562" v="188" actId="2696"/>
        <pc:sldMkLst>
          <pc:docMk/>
          <pc:sldMk cId="3289913971" sldId="529"/>
        </pc:sldMkLst>
        <pc:spChg chg="del">
          <ac:chgData name="" userId="4df855aef7cffa4d" providerId="LiveId" clId="{CAEB37FF-8551-4B58-AF44-40C62ECF0D91}" dt="2024-04-13T00:35:24.991" v="66" actId="478"/>
          <ac:spMkLst>
            <pc:docMk/>
            <pc:sldMk cId="3289913971" sldId="529"/>
            <ac:spMk id="19" creationId="{0AA93DF0-BBFE-47DC-85C4-4A9D8B435BCF}"/>
          </ac:spMkLst>
        </pc:spChg>
        <pc:spChg chg="del">
          <ac:chgData name="" userId="4df855aef7cffa4d" providerId="LiveId" clId="{CAEB37FF-8551-4B58-AF44-40C62ECF0D91}" dt="2024-04-13T00:35:24.991" v="66" actId="478"/>
          <ac:spMkLst>
            <pc:docMk/>
            <pc:sldMk cId="3289913971" sldId="529"/>
            <ac:spMk id="20" creationId="{00000000-0000-0000-0000-000000000000}"/>
          </ac:spMkLst>
        </pc:spChg>
        <pc:spChg chg="del">
          <ac:chgData name="" userId="4df855aef7cffa4d" providerId="LiveId" clId="{CAEB37FF-8551-4B58-AF44-40C62ECF0D91}" dt="2024-04-13T00:35:24.991" v="66" actId="478"/>
          <ac:spMkLst>
            <pc:docMk/>
            <pc:sldMk cId="3289913971" sldId="529"/>
            <ac:spMk id="21" creationId="{A8E0D59D-F092-45B6-8C08-31A502321FD1}"/>
          </ac:spMkLst>
        </pc:spChg>
        <pc:spChg chg="del">
          <ac:chgData name="" userId="4df855aef7cffa4d" providerId="LiveId" clId="{CAEB37FF-8551-4B58-AF44-40C62ECF0D91}" dt="2024-04-13T00:35:24.991" v="66" actId="478"/>
          <ac:spMkLst>
            <pc:docMk/>
            <pc:sldMk cId="3289913971" sldId="529"/>
            <ac:spMk id="24" creationId="{A8E0D59D-F092-45B6-8C08-31A502321FD1}"/>
          </ac:spMkLst>
        </pc:spChg>
      </pc:sldChg>
      <pc:sldChg chg="addSp delSp modSp add ord modAnim">
        <pc:chgData name="" userId="4df855aef7cffa4d" providerId="LiveId" clId="{CAEB37FF-8551-4B58-AF44-40C62ECF0D91}" dt="2024-04-13T00:50:15.584" v="407" actId="1076"/>
        <pc:sldMkLst>
          <pc:docMk/>
          <pc:sldMk cId="2004630383" sldId="557"/>
        </pc:sldMkLst>
        <pc:spChg chg="del">
          <ac:chgData name="" userId="4df855aef7cffa4d" providerId="LiveId" clId="{CAEB37FF-8551-4B58-AF44-40C62ECF0D91}" dt="2024-04-13T00:44:49.707" v="193" actId="478"/>
          <ac:spMkLst>
            <pc:docMk/>
            <pc:sldMk cId="2004630383" sldId="557"/>
            <ac:spMk id="2" creationId="{0AA93DF0-BBFE-47DC-85C4-4A9D8B435BCF}"/>
          </ac:spMkLst>
        </pc:spChg>
        <pc:spChg chg="del">
          <ac:chgData name="" userId="4df855aef7cffa4d" providerId="LiveId" clId="{CAEB37FF-8551-4B58-AF44-40C62ECF0D91}" dt="2024-04-13T00:44:49.707" v="193" actId="478"/>
          <ac:spMkLst>
            <pc:docMk/>
            <pc:sldMk cId="2004630383" sldId="557"/>
            <ac:spMk id="3" creationId="{00000000-0000-0000-0000-000000000000}"/>
          </ac:spMkLst>
        </pc:spChg>
        <pc:spChg chg="del">
          <ac:chgData name="" userId="4df855aef7cffa4d" providerId="LiveId" clId="{CAEB37FF-8551-4B58-AF44-40C62ECF0D91}" dt="2024-04-13T00:44:49.707" v="193" actId="478"/>
          <ac:spMkLst>
            <pc:docMk/>
            <pc:sldMk cId="2004630383" sldId="557"/>
            <ac:spMk id="7" creationId="{A8E0D59D-F092-45B6-8C08-31A502321FD1}"/>
          </ac:spMkLst>
        </pc:spChg>
        <pc:spChg chg="add mod">
          <ac:chgData name="" userId="4df855aef7cffa4d" providerId="LiveId" clId="{CAEB37FF-8551-4B58-AF44-40C62ECF0D91}" dt="2024-04-13T00:46:55.203" v="239" actId="13822"/>
          <ac:spMkLst>
            <pc:docMk/>
            <pc:sldMk cId="2004630383" sldId="557"/>
            <ac:spMk id="8" creationId="{6A2B550F-74D0-4351-8554-4FF40D1013C0}"/>
          </ac:spMkLst>
        </pc:spChg>
        <pc:spChg chg="add mod">
          <ac:chgData name="" userId="4df855aef7cffa4d" providerId="LiveId" clId="{CAEB37FF-8551-4B58-AF44-40C62ECF0D91}" dt="2024-04-13T00:48:31.317" v="327" actId="1076"/>
          <ac:spMkLst>
            <pc:docMk/>
            <pc:sldMk cId="2004630383" sldId="557"/>
            <ac:spMk id="14" creationId="{AC898F18-5753-4991-A6FE-AF254BA7F607}"/>
          </ac:spMkLst>
        </pc:spChg>
        <pc:spChg chg="add mod">
          <ac:chgData name="" userId="4df855aef7cffa4d" providerId="LiveId" clId="{CAEB37FF-8551-4B58-AF44-40C62ECF0D91}" dt="2024-04-13T00:48:43.181" v="331" actId="1076"/>
          <ac:spMkLst>
            <pc:docMk/>
            <pc:sldMk cId="2004630383" sldId="557"/>
            <ac:spMk id="15" creationId="{D0D05138-5203-4DC0-ACFD-1E461D461D8A}"/>
          </ac:spMkLst>
        </pc:spChg>
        <pc:spChg chg="mod ord">
          <ac:chgData name="" userId="4df855aef7cffa4d" providerId="LiveId" clId="{CAEB37FF-8551-4B58-AF44-40C62ECF0D91}" dt="2024-04-13T00:45:58.317" v="229" actId="14100"/>
          <ac:spMkLst>
            <pc:docMk/>
            <pc:sldMk cId="2004630383" sldId="557"/>
            <ac:spMk id="16" creationId="{00000000-0000-0000-0000-000000000000}"/>
          </ac:spMkLst>
        </pc:spChg>
        <pc:spChg chg="mod">
          <ac:chgData name="" userId="4df855aef7cffa4d" providerId="LiveId" clId="{CAEB37FF-8551-4B58-AF44-40C62ECF0D91}" dt="2024-04-13T00:46:09.078" v="230" actId="207"/>
          <ac:spMkLst>
            <pc:docMk/>
            <pc:sldMk cId="2004630383" sldId="557"/>
            <ac:spMk id="23" creationId="{00000000-0000-0000-0000-000000000000}"/>
          </ac:spMkLst>
        </pc:spChg>
        <pc:spChg chg="del">
          <ac:chgData name="" userId="4df855aef7cffa4d" providerId="LiveId" clId="{CAEB37FF-8551-4B58-AF44-40C62ECF0D91}" dt="2024-04-13T00:46:27.830" v="232" actId="478"/>
          <ac:spMkLst>
            <pc:docMk/>
            <pc:sldMk cId="2004630383" sldId="557"/>
            <ac:spMk id="24" creationId="{00000000-0000-0000-0000-000000000000}"/>
          </ac:spMkLst>
        </pc:spChg>
        <pc:spChg chg="mod">
          <ac:chgData name="" userId="4df855aef7cffa4d" providerId="LiveId" clId="{CAEB37FF-8551-4B58-AF44-40C62ECF0D91}" dt="2024-04-13T00:46:36.269" v="233" actId="207"/>
          <ac:spMkLst>
            <pc:docMk/>
            <pc:sldMk cId="2004630383" sldId="557"/>
            <ac:spMk id="25" creationId="{00000000-0000-0000-0000-000000000000}"/>
          </ac:spMkLst>
        </pc:spChg>
        <pc:spChg chg="del">
          <ac:chgData name="" userId="4df855aef7cffa4d" providerId="LiveId" clId="{CAEB37FF-8551-4B58-AF44-40C62ECF0D91}" dt="2024-04-13T00:46:25.689" v="231" actId="478"/>
          <ac:spMkLst>
            <pc:docMk/>
            <pc:sldMk cId="2004630383" sldId="557"/>
            <ac:spMk id="26" creationId="{00000000-0000-0000-0000-000000000000}"/>
          </ac:spMkLst>
        </pc:spChg>
        <pc:spChg chg="del">
          <ac:chgData name="" userId="4df855aef7cffa4d" providerId="LiveId" clId="{CAEB37FF-8551-4B58-AF44-40C62ECF0D91}" dt="2024-04-13T00:46:25.689" v="231" actId="478"/>
          <ac:spMkLst>
            <pc:docMk/>
            <pc:sldMk cId="2004630383" sldId="557"/>
            <ac:spMk id="28" creationId="{00000000-0000-0000-0000-000000000000}"/>
          </ac:spMkLst>
        </pc:spChg>
        <pc:spChg chg="del">
          <ac:chgData name="" userId="4df855aef7cffa4d" providerId="LiveId" clId="{CAEB37FF-8551-4B58-AF44-40C62ECF0D91}" dt="2024-04-13T00:46:25.689" v="231" actId="478"/>
          <ac:spMkLst>
            <pc:docMk/>
            <pc:sldMk cId="2004630383" sldId="557"/>
            <ac:spMk id="29" creationId="{00000000-0000-0000-0000-000000000000}"/>
          </ac:spMkLst>
        </pc:spChg>
        <pc:spChg chg="del">
          <ac:chgData name="" userId="4df855aef7cffa4d" providerId="LiveId" clId="{CAEB37FF-8551-4B58-AF44-40C62ECF0D91}" dt="2024-04-13T00:46:25.689" v="231" actId="478"/>
          <ac:spMkLst>
            <pc:docMk/>
            <pc:sldMk cId="2004630383" sldId="557"/>
            <ac:spMk id="30" creationId="{00000000-0000-0000-0000-000000000000}"/>
          </ac:spMkLst>
        </pc:spChg>
        <pc:spChg chg="mod">
          <ac:chgData name="" userId="4df855aef7cffa4d" providerId="LiveId" clId="{CAEB37FF-8551-4B58-AF44-40C62ECF0D91}" dt="2024-04-13T00:45:03.149" v="195" actId="1076"/>
          <ac:spMkLst>
            <pc:docMk/>
            <pc:sldMk cId="2004630383" sldId="557"/>
            <ac:spMk id="32" creationId="{A8E0D59D-F092-45B6-8C08-31A502321FD1}"/>
          </ac:spMkLst>
        </pc:spChg>
        <pc:spChg chg="del">
          <ac:chgData name="" userId="4df855aef7cffa4d" providerId="LiveId" clId="{CAEB37FF-8551-4B58-AF44-40C62ECF0D91}" dt="2024-04-13T00:46:25.689" v="231" actId="478"/>
          <ac:spMkLst>
            <pc:docMk/>
            <pc:sldMk cId="2004630383" sldId="557"/>
            <ac:spMk id="33" creationId="{00000000-0000-0000-0000-000000000000}"/>
          </ac:spMkLst>
        </pc:spChg>
        <pc:spChg chg="del">
          <ac:chgData name="" userId="4df855aef7cffa4d" providerId="LiveId" clId="{CAEB37FF-8551-4B58-AF44-40C62ECF0D91}" dt="2024-04-13T00:46:25.689" v="231" actId="478"/>
          <ac:spMkLst>
            <pc:docMk/>
            <pc:sldMk cId="2004630383" sldId="557"/>
            <ac:spMk id="34" creationId="{00000000-0000-0000-0000-000000000000}"/>
          </ac:spMkLst>
        </pc:spChg>
        <pc:spChg chg="add mod">
          <ac:chgData name="" userId="4df855aef7cffa4d" providerId="LiveId" clId="{CAEB37FF-8551-4B58-AF44-40C62ECF0D91}" dt="2024-04-13T00:46:42.414" v="235" actId="14100"/>
          <ac:spMkLst>
            <pc:docMk/>
            <pc:sldMk cId="2004630383" sldId="557"/>
            <ac:spMk id="35" creationId="{663106B4-CD13-4B8C-B5DC-8C18C91CF131}"/>
          </ac:spMkLst>
        </pc:spChg>
        <pc:spChg chg="add mod">
          <ac:chgData name="" userId="4df855aef7cffa4d" providerId="LiveId" clId="{CAEB37FF-8551-4B58-AF44-40C62ECF0D91}" dt="2024-04-13T00:47:44.676" v="257" actId="1076"/>
          <ac:spMkLst>
            <pc:docMk/>
            <pc:sldMk cId="2004630383" sldId="557"/>
            <ac:spMk id="37" creationId="{DDA5B332-2A11-4397-B29D-081937D3EDF1}"/>
          </ac:spMkLst>
        </pc:spChg>
        <pc:spChg chg="add mod">
          <ac:chgData name="" userId="4df855aef7cffa4d" providerId="LiveId" clId="{CAEB37FF-8551-4B58-AF44-40C62ECF0D91}" dt="2024-04-13T00:50:07.889" v="403" actId="403"/>
          <ac:spMkLst>
            <pc:docMk/>
            <pc:sldMk cId="2004630383" sldId="557"/>
            <ac:spMk id="38" creationId="{031E08A7-E24D-4E1F-9684-843510F8FD06}"/>
          </ac:spMkLst>
        </pc:spChg>
        <pc:picChg chg="mod">
          <ac:chgData name="" userId="4df855aef7cffa4d" providerId="LiveId" clId="{CAEB37FF-8551-4B58-AF44-40C62ECF0D91}" dt="2024-04-13T00:45:49.762" v="227" actId="1076"/>
          <ac:picMkLst>
            <pc:docMk/>
            <pc:sldMk cId="2004630383" sldId="557"/>
            <ac:picMk id="4" creationId="{00000000-0000-0000-0000-000000000000}"/>
          </ac:picMkLst>
        </pc:picChg>
        <pc:picChg chg="add mod">
          <ac:chgData name="" userId="4df855aef7cffa4d" providerId="LiveId" clId="{CAEB37FF-8551-4B58-AF44-40C62ECF0D91}" dt="2024-04-13T00:45:39.085" v="223" actId="14100"/>
          <ac:picMkLst>
            <pc:docMk/>
            <pc:sldMk cId="2004630383" sldId="557"/>
            <ac:picMk id="5" creationId="{DABB3D2F-672B-40B7-A622-80C17A93E937}"/>
          </ac:picMkLst>
        </pc:picChg>
        <pc:picChg chg="del">
          <ac:chgData name="" userId="4df855aef7cffa4d" providerId="LiveId" clId="{CAEB37FF-8551-4B58-AF44-40C62ECF0D91}" dt="2024-04-13T00:45:31.360" v="219" actId="478"/>
          <ac:picMkLst>
            <pc:docMk/>
            <pc:sldMk cId="2004630383" sldId="557"/>
            <ac:picMk id="12" creationId="{00000000-0000-0000-0000-000000000000}"/>
          </ac:picMkLst>
        </pc:picChg>
        <pc:picChg chg="add mod">
          <ac:chgData name="" userId="4df855aef7cffa4d" providerId="LiveId" clId="{CAEB37FF-8551-4B58-AF44-40C62ECF0D91}" dt="2024-04-13T00:50:15.584" v="407" actId="1076"/>
          <ac:picMkLst>
            <pc:docMk/>
            <pc:sldMk cId="2004630383" sldId="557"/>
            <ac:picMk id="18" creationId="{1906F6F3-2310-4C9D-A73E-1D64D5417C1C}"/>
          </ac:picMkLst>
        </pc:picChg>
        <pc:picChg chg="del">
          <ac:chgData name="" userId="4df855aef7cffa4d" providerId="LiveId" clId="{CAEB37FF-8551-4B58-AF44-40C62ECF0D91}" dt="2024-04-13T00:46:25.689" v="231" actId="478"/>
          <ac:picMkLst>
            <pc:docMk/>
            <pc:sldMk cId="2004630383" sldId="557"/>
            <ac:picMk id="27" creationId="{00000000-0000-0000-0000-000000000000}"/>
          </ac:picMkLst>
        </pc:picChg>
        <pc:picChg chg="del">
          <ac:chgData name="" userId="4df855aef7cffa4d" providerId="LiveId" clId="{CAEB37FF-8551-4B58-AF44-40C62ECF0D91}" dt="2024-04-13T00:46:25.689" v="231" actId="478"/>
          <ac:picMkLst>
            <pc:docMk/>
            <pc:sldMk cId="2004630383" sldId="557"/>
            <ac:picMk id="31" creationId="{00000000-0000-0000-0000-000000000000}"/>
          </ac:picMkLst>
        </pc:picChg>
        <pc:picChg chg="add mod">
          <ac:chgData name="" userId="4df855aef7cffa4d" providerId="LiveId" clId="{CAEB37FF-8551-4B58-AF44-40C62ECF0D91}" dt="2024-04-13T00:47:46.025" v="258" actId="1076"/>
          <ac:picMkLst>
            <pc:docMk/>
            <pc:sldMk cId="2004630383" sldId="557"/>
            <ac:picMk id="36" creationId="{61B0B63E-171C-4A00-B5FA-6C721C7CF483}"/>
          </ac:picMkLst>
        </pc:picChg>
        <pc:picChg chg="add mod">
          <ac:chgData name="" userId="4df855aef7cffa4d" providerId="LiveId" clId="{CAEB37FF-8551-4B58-AF44-40C62ECF0D91}" dt="2024-04-13T00:50:13.259" v="406" actId="1076"/>
          <ac:picMkLst>
            <pc:docMk/>
            <pc:sldMk cId="2004630383" sldId="557"/>
            <ac:picMk id="39" creationId="{97950BF6-520F-4DF2-B323-084A3F09C8EF}"/>
          </ac:picMkLst>
        </pc:picChg>
      </pc:sldChg>
      <pc:sldChg chg="delSp modSp add modAnim">
        <pc:chgData name="" userId="4df855aef7cffa4d" providerId="LiveId" clId="{CAEB37FF-8551-4B58-AF44-40C62ECF0D91}" dt="2024-04-13T01:30:53.153" v="1400"/>
        <pc:sldMkLst>
          <pc:docMk/>
          <pc:sldMk cId="2820179661" sldId="562"/>
        </pc:sldMkLst>
        <pc:spChg chg="del">
          <ac:chgData name="" userId="4df855aef7cffa4d" providerId="LiveId" clId="{CAEB37FF-8551-4B58-AF44-40C62ECF0D91}" dt="2024-04-13T01:30:39.876" v="1394" actId="478"/>
          <ac:spMkLst>
            <pc:docMk/>
            <pc:sldMk cId="2820179661" sldId="562"/>
            <ac:spMk id="2" creationId="{0AA93DF0-BBFE-47DC-85C4-4A9D8B435BCF}"/>
          </ac:spMkLst>
        </pc:spChg>
        <pc:spChg chg="del">
          <ac:chgData name="" userId="4df855aef7cffa4d" providerId="LiveId" clId="{CAEB37FF-8551-4B58-AF44-40C62ECF0D91}" dt="2024-04-13T01:30:39.876" v="1394" actId="478"/>
          <ac:spMkLst>
            <pc:docMk/>
            <pc:sldMk cId="2820179661" sldId="562"/>
            <ac:spMk id="3" creationId="{00000000-0000-0000-0000-000000000000}"/>
          </ac:spMkLst>
        </pc:spChg>
        <pc:spChg chg="mod">
          <ac:chgData name="" userId="4df855aef7cffa4d" providerId="LiveId" clId="{CAEB37FF-8551-4B58-AF44-40C62ECF0D91}" dt="2024-04-13T01:30:47.040" v="1395" actId="207"/>
          <ac:spMkLst>
            <pc:docMk/>
            <pc:sldMk cId="2820179661" sldId="562"/>
            <ac:spMk id="14" creationId="{CA1D487A-7788-BFD9-AA83-35A99D290128}"/>
          </ac:spMkLst>
        </pc:spChg>
        <pc:picChg chg="del">
          <ac:chgData name="" userId="4df855aef7cffa4d" providerId="LiveId" clId="{CAEB37FF-8551-4B58-AF44-40C62ECF0D91}" dt="2024-04-13T01:30:49.255" v="1396" actId="478"/>
          <ac:picMkLst>
            <pc:docMk/>
            <pc:sldMk cId="2820179661" sldId="562"/>
            <ac:picMk id="4" creationId="{518C505A-C14A-0447-9B41-D457E217DD4A}"/>
          </ac:picMkLst>
        </pc:picChg>
      </pc:sldChg>
      <pc:sldChg chg="addSp delSp modSp">
        <pc:chgData name="" userId="4df855aef7cffa4d" providerId="LiveId" clId="{CAEB37FF-8551-4B58-AF44-40C62ECF0D91}" dt="2024-04-13T05:00:46.093" v="2314" actId="20577"/>
        <pc:sldMkLst>
          <pc:docMk/>
          <pc:sldMk cId="980143643" sldId="793"/>
        </pc:sldMkLst>
        <pc:spChg chg="mod">
          <ac:chgData name="" userId="4df855aef7cffa4d" providerId="LiveId" clId="{CAEB37FF-8551-4B58-AF44-40C62ECF0D91}" dt="2024-04-13T04:56:54.193" v="1973" actId="207"/>
          <ac:spMkLst>
            <pc:docMk/>
            <pc:sldMk cId="980143643" sldId="793"/>
            <ac:spMk id="6" creationId="{7CE00617-3DB8-4D7E-ADCD-4851D181BE90}"/>
          </ac:spMkLst>
        </pc:spChg>
        <pc:spChg chg="mod">
          <ac:chgData name="" userId="4df855aef7cffa4d" providerId="LiveId" clId="{CAEB37FF-8551-4B58-AF44-40C62ECF0D91}" dt="2024-04-13T04:57:18.465" v="2021" actId="14100"/>
          <ac:spMkLst>
            <pc:docMk/>
            <pc:sldMk cId="980143643" sldId="793"/>
            <ac:spMk id="7" creationId="{5A232507-ED2C-4640-89FB-AFDDF76A11F1}"/>
          </ac:spMkLst>
        </pc:spChg>
        <pc:spChg chg="del">
          <ac:chgData name="" userId="4df855aef7cffa4d" providerId="LiveId" clId="{CAEB37FF-8551-4B58-AF44-40C62ECF0D91}" dt="2024-04-13T04:56:45.789" v="1971" actId="478"/>
          <ac:spMkLst>
            <pc:docMk/>
            <pc:sldMk cId="980143643" sldId="793"/>
            <ac:spMk id="8" creationId="{1B575CC3-5712-4C18-B361-8BB40D823FAA}"/>
          </ac:spMkLst>
        </pc:spChg>
        <pc:spChg chg="mod">
          <ac:chgData name="" userId="4df855aef7cffa4d" providerId="LiveId" clId="{CAEB37FF-8551-4B58-AF44-40C62ECF0D91}" dt="2024-04-13T04:55:48.009" v="1947" actId="207"/>
          <ac:spMkLst>
            <pc:docMk/>
            <pc:sldMk cId="980143643" sldId="793"/>
            <ac:spMk id="9" creationId="{149FD192-1A30-4A65-B5AC-CE0392EA00E9}"/>
          </ac:spMkLst>
        </pc:spChg>
        <pc:spChg chg="mod">
          <ac:chgData name="" userId="4df855aef7cffa4d" providerId="LiveId" clId="{CAEB37FF-8551-4B58-AF44-40C62ECF0D91}" dt="2024-04-13T04:55:42.989" v="1946" actId="14100"/>
          <ac:spMkLst>
            <pc:docMk/>
            <pc:sldMk cId="980143643" sldId="793"/>
            <ac:spMk id="10" creationId="{E49A8126-7007-4B61-B1B1-7E44C98D495E}"/>
          </ac:spMkLst>
        </pc:spChg>
        <pc:spChg chg="del">
          <ac:chgData name="" userId="4df855aef7cffa4d" providerId="LiveId" clId="{CAEB37FF-8551-4B58-AF44-40C62ECF0D91}" dt="2024-04-13T04:56:45.789" v="1971" actId="478"/>
          <ac:spMkLst>
            <pc:docMk/>
            <pc:sldMk cId="980143643" sldId="793"/>
            <ac:spMk id="11" creationId="{24B70612-D117-493D-990A-695B7A453EF0}"/>
          </ac:spMkLst>
        </pc:spChg>
        <pc:spChg chg="del">
          <ac:chgData name="" userId="4df855aef7cffa4d" providerId="LiveId" clId="{CAEB37FF-8551-4B58-AF44-40C62ECF0D91}" dt="2024-04-13T04:56:45.789" v="1971" actId="478"/>
          <ac:spMkLst>
            <pc:docMk/>
            <pc:sldMk cId="980143643" sldId="793"/>
            <ac:spMk id="12" creationId="{2F605BC4-A0F9-4E5B-ACC3-089BE3DCBB01}"/>
          </ac:spMkLst>
        </pc:spChg>
        <pc:spChg chg="mod">
          <ac:chgData name="" userId="4df855aef7cffa4d" providerId="LiveId" clId="{CAEB37FF-8551-4B58-AF44-40C62ECF0D91}" dt="2024-04-13T04:54:17.438" v="1757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CAEB37FF-8551-4B58-AF44-40C62ECF0D91}" dt="2024-04-13T04:56:45.789" v="1971" actId="478"/>
          <ac:spMkLst>
            <pc:docMk/>
            <pc:sldMk cId="980143643" sldId="793"/>
            <ac:spMk id="14" creationId="{2FC163E8-A38E-4572-A516-26ADCF22E2A3}"/>
          </ac:spMkLst>
        </pc:spChg>
        <pc:spChg chg="del">
          <ac:chgData name="" userId="4df855aef7cffa4d" providerId="LiveId" clId="{CAEB37FF-8551-4B58-AF44-40C62ECF0D91}" dt="2024-04-13T04:56:45.789" v="1971" actId="478"/>
          <ac:spMkLst>
            <pc:docMk/>
            <pc:sldMk cId="980143643" sldId="793"/>
            <ac:spMk id="15" creationId="{BCF9D1CA-BDE8-49D7-9C48-225A62C206DE}"/>
          </ac:spMkLst>
        </pc:spChg>
        <pc:spChg chg="del">
          <ac:chgData name="" userId="4df855aef7cffa4d" providerId="LiveId" clId="{CAEB37FF-8551-4B58-AF44-40C62ECF0D91}" dt="2024-04-13T04:56:45.789" v="1971" actId="478"/>
          <ac:spMkLst>
            <pc:docMk/>
            <pc:sldMk cId="980143643" sldId="793"/>
            <ac:spMk id="16" creationId="{184F1B69-E944-4EA2-A26B-1DB297E2CEFD}"/>
          </ac:spMkLst>
        </pc:spChg>
        <pc:spChg chg="del">
          <ac:chgData name="" userId="4df855aef7cffa4d" providerId="LiveId" clId="{CAEB37FF-8551-4B58-AF44-40C62ECF0D91}" dt="2024-04-13T04:56:48.619" v="1972" actId="478"/>
          <ac:spMkLst>
            <pc:docMk/>
            <pc:sldMk cId="980143643" sldId="793"/>
            <ac:spMk id="17" creationId="{9C1BCEAA-B09C-4BAD-95A5-6EFC4BD2D5AD}"/>
          </ac:spMkLst>
        </pc:spChg>
        <pc:spChg chg="add mod">
          <ac:chgData name="" userId="4df855aef7cffa4d" providerId="LiveId" clId="{CAEB37FF-8551-4B58-AF44-40C62ECF0D91}" dt="2024-04-13T04:57:38.327" v="2044" actId="207"/>
          <ac:spMkLst>
            <pc:docMk/>
            <pc:sldMk cId="980143643" sldId="793"/>
            <ac:spMk id="18" creationId="{024F4F53-13BA-4035-AF63-640DC0E74D46}"/>
          </ac:spMkLst>
        </pc:spChg>
        <pc:spChg chg="add mod">
          <ac:chgData name="" userId="4df855aef7cffa4d" providerId="LiveId" clId="{CAEB37FF-8551-4B58-AF44-40C62ECF0D91}" dt="2024-04-13T04:59:38.948" v="2184" actId="1076"/>
          <ac:spMkLst>
            <pc:docMk/>
            <pc:sldMk cId="980143643" sldId="793"/>
            <ac:spMk id="19" creationId="{73E6EB6F-FA30-49E4-B1EC-11909227C9B0}"/>
          </ac:spMkLst>
        </pc:spChg>
        <pc:spChg chg="add mod">
          <ac:chgData name="" userId="4df855aef7cffa4d" providerId="LiveId" clId="{CAEB37FF-8551-4B58-AF44-40C62ECF0D91}" dt="2024-04-13T04:59:45.102" v="2185" actId="1076"/>
          <ac:spMkLst>
            <pc:docMk/>
            <pc:sldMk cId="980143643" sldId="793"/>
            <ac:spMk id="20" creationId="{5B374172-B1D1-4A9A-92F5-D59E84B49A84}"/>
          </ac:spMkLst>
        </pc:spChg>
        <pc:spChg chg="add mod">
          <ac:chgData name="" userId="4df855aef7cffa4d" providerId="LiveId" clId="{CAEB37FF-8551-4B58-AF44-40C62ECF0D91}" dt="2024-04-13T04:59:45.102" v="2185" actId="1076"/>
          <ac:spMkLst>
            <pc:docMk/>
            <pc:sldMk cId="980143643" sldId="793"/>
            <ac:spMk id="21" creationId="{7C43CE3D-123A-4296-8071-33E98ADDF476}"/>
          </ac:spMkLst>
        </pc:spChg>
        <pc:spChg chg="add mod">
          <ac:chgData name="" userId="4df855aef7cffa4d" providerId="LiveId" clId="{CAEB37FF-8551-4B58-AF44-40C62ECF0D91}" dt="2024-04-13T05:00:14.261" v="2212" actId="207"/>
          <ac:spMkLst>
            <pc:docMk/>
            <pc:sldMk cId="980143643" sldId="793"/>
            <ac:spMk id="22" creationId="{C27A7B49-57F3-4A64-A832-34FF1211AC08}"/>
          </ac:spMkLst>
        </pc:spChg>
        <pc:spChg chg="add mod">
          <ac:chgData name="" userId="4df855aef7cffa4d" providerId="LiveId" clId="{CAEB37FF-8551-4B58-AF44-40C62ECF0D91}" dt="2024-04-13T05:00:46.093" v="2314" actId="20577"/>
          <ac:spMkLst>
            <pc:docMk/>
            <pc:sldMk cId="980143643" sldId="793"/>
            <ac:spMk id="23" creationId="{F2610BE5-1043-4650-8E13-1CE0F1B75650}"/>
          </ac:spMkLst>
        </pc:spChg>
      </pc:sldChg>
      <pc:sldChg chg="addSp delSp modSp add delAnim modAnim">
        <pc:chgData name="" userId="4df855aef7cffa4d" providerId="LiveId" clId="{CAEB37FF-8551-4B58-AF44-40C62ECF0D91}" dt="2024-04-13T00:43:40.404" v="187"/>
        <pc:sldMkLst>
          <pc:docMk/>
          <pc:sldMk cId="1660529685" sldId="794"/>
        </pc:sldMkLst>
        <pc:spChg chg="add mod">
          <ac:chgData name="" userId="4df855aef7cffa4d" providerId="LiveId" clId="{CAEB37FF-8551-4B58-AF44-40C62ECF0D91}" dt="2024-04-13T00:34:42.034" v="61" actId="1076"/>
          <ac:spMkLst>
            <pc:docMk/>
            <pc:sldMk cId="1660529685" sldId="794"/>
            <ac:spMk id="3" creationId="{27720F6F-4666-4912-BD98-0BDA8BFBACD6}"/>
          </ac:spMkLst>
        </pc:spChg>
        <pc:spChg chg="add mod">
          <ac:chgData name="" userId="4df855aef7cffa4d" providerId="LiveId" clId="{CAEB37FF-8551-4B58-AF44-40C62ECF0D91}" dt="2024-04-13T00:34:42.034" v="61" actId="1076"/>
          <ac:spMkLst>
            <pc:docMk/>
            <pc:sldMk cId="1660529685" sldId="794"/>
            <ac:spMk id="4" creationId="{433E487E-856F-4341-BA97-FA6821566EEC}"/>
          </ac:spMkLst>
        </pc:spChg>
        <pc:spChg chg="add mod">
          <ac:chgData name="" userId="4df855aef7cffa4d" providerId="LiveId" clId="{CAEB37FF-8551-4B58-AF44-40C62ECF0D91}" dt="2024-04-13T00:34:48.335" v="63" actId="1076"/>
          <ac:spMkLst>
            <pc:docMk/>
            <pc:sldMk cId="1660529685" sldId="794"/>
            <ac:spMk id="5" creationId="{3A40EF29-4DAA-4B63-94E1-942E8152F3A1}"/>
          </ac:spMkLst>
        </pc:spChg>
        <pc:spChg chg="add del mod">
          <ac:chgData name="" userId="4df855aef7cffa4d" providerId="LiveId" clId="{CAEB37FF-8551-4B58-AF44-40C62ECF0D91}" dt="2024-04-13T00:43:15.660" v="180" actId="478"/>
          <ac:spMkLst>
            <pc:docMk/>
            <pc:sldMk cId="1660529685" sldId="794"/>
            <ac:spMk id="6" creationId="{5A77DEC6-DB7A-41BB-867A-EFB078A74E57}"/>
          </ac:spMkLst>
        </pc:spChg>
        <pc:spChg chg="add mod">
          <ac:chgData name="" userId="4df855aef7cffa4d" providerId="LiveId" clId="{CAEB37FF-8551-4B58-AF44-40C62ECF0D91}" dt="2024-04-13T00:43:37.897" v="186" actId="1076"/>
          <ac:spMkLst>
            <pc:docMk/>
            <pc:sldMk cId="1660529685" sldId="794"/>
            <ac:spMk id="7" creationId="{E90A797E-069F-4FD5-A556-2280A39CC9DE}"/>
          </ac:spMkLst>
        </pc:spChg>
        <pc:picChg chg="add mod">
          <ac:chgData name="" userId="4df855aef7cffa4d" providerId="LiveId" clId="{CAEB37FF-8551-4B58-AF44-40C62ECF0D91}" dt="2024-04-13T00:34:42.034" v="61" actId="1076"/>
          <ac:picMkLst>
            <pc:docMk/>
            <pc:sldMk cId="1660529685" sldId="794"/>
            <ac:picMk id="2" creationId="{BBED7C0D-CA61-434A-B001-A2A480146349}"/>
          </ac:picMkLst>
        </pc:picChg>
      </pc:sldChg>
      <pc:sldChg chg="addSp delSp modSp add delAnim modAnim">
        <pc:chgData name="" userId="4df855aef7cffa4d" providerId="LiveId" clId="{CAEB37FF-8551-4B58-AF44-40C62ECF0D91}" dt="2024-04-13T00:44:02.562" v="189"/>
        <pc:sldMkLst>
          <pc:docMk/>
          <pc:sldMk cId="420996485" sldId="795"/>
        </pc:sldMkLst>
        <pc:spChg chg="add mod">
          <ac:chgData name="" userId="4df855aef7cffa4d" providerId="LiveId" clId="{CAEB37FF-8551-4B58-AF44-40C62ECF0D91}" dt="2024-04-13T00:35:40.834" v="69" actId="1076"/>
          <ac:spMkLst>
            <pc:docMk/>
            <pc:sldMk cId="420996485" sldId="795"/>
            <ac:spMk id="3" creationId="{CF002574-3450-4431-B6A1-74B36312B532}"/>
          </ac:spMkLst>
        </pc:spChg>
        <pc:spChg chg="add del mod">
          <ac:chgData name="" userId="4df855aef7cffa4d" providerId="LiveId" clId="{CAEB37FF-8551-4B58-AF44-40C62ECF0D91}" dt="2024-04-13T00:36:14.778" v="76" actId="478"/>
          <ac:spMkLst>
            <pc:docMk/>
            <pc:sldMk cId="420996485" sldId="795"/>
            <ac:spMk id="4" creationId="{D29E1FC9-54A9-480E-B135-485A429FD907}"/>
          </ac:spMkLst>
        </pc:spChg>
        <pc:spChg chg="add del">
          <ac:chgData name="" userId="4df855aef7cffa4d" providerId="LiveId" clId="{CAEB37FF-8551-4B58-AF44-40C62ECF0D91}" dt="2024-04-13T00:36:14.778" v="76" actId="478"/>
          <ac:spMkLst>
            <pc:docMk/>
            <pc:sldMk cId="420996485" sldId="795"/>
            <ac:spMk id="5" creationId="{2463670B-4463-4821-A591-2AD59015DAA4}"/>
          </ac:spMkLst>
        </pc:spChg>
        <pc:spChg chg="add mod">
          <ac:chgData name="" userId="4df855aef7cffa4d" providerId="LiveId" clId="{CAEB37FF-8551-4B58-AF44-40C62ECF0D91}" dt="2024-04-13T00:36:56.374" v="79" actId="1076"/>
          <ac:spMkLst>
            <pc:docMk/>
            <pc:sldMk cId="420996485" sldId="795"/>
            <ac:spMk id="6" creationId="{B71D5A58-AF87-464F-84B8-C7FD8F63A09B}"/>
          </ac:spMkLst>
        </pc:spChg>
        <pc:spChg chg="add del mod">
          <ac:chgData name="" userId="4df855aef7cffa4d" providerId="LiveId" clId="{CAEB37FF-8551-4B58-AF44-40C62ECF0D91}" dt="2024-04-13T00:37:44.843" v="93" actId="478"/>
          <ac:spMkLst>
            <pc:docMk/>
            <pc:sldMk cId="420996485" sldId="795"/>
            <ac:spMk id="7" creationId="{8221CDF2-47ED-4CEE-8386-EEFDD8D4F99F}"/>
          </ac:spMkLst>
        </pc:spChg>
        <pc:spChg chg="add mod">
          <ac:chgData name="" userId="4df855aef7cffa4d" providerId="LiveId" clId="{CAEB37FF-8551-4B58-AF44-40C62ECF0D91}" dt="2024-04-13T00:38:21.501" v="125" actId="207"/>
          <ac:spMkLst>
            <pc:docMk/>
            <pc:sldMk cId="420996485" sldId="795"/>
            <ac:spMk id="8" creationId="{F9B22CBB-3086-4AE8-8154-45C988AE4CCB}"/>
          </ac:spMkLst>
        </pc:spChg>
        <pc:spChg chg="add mod">
          <ac:chgData name="" userId="4df855aef7cffa4d" providerId="LiveId" clId="{CAEB37FF-8551-4B58-AF44-40C62ECF0D91}" dt="2024-04-13T00:38:58.748" v="131" actId="14100"/>
          <ac:spMkLst>
            <pc:docMk/>
            <pc:sldMk cId="420996485" sldId="795"/>
            <ac:spMk id="9" creationId="{B2F56D72-99E6-4835-8B49-38688459B438}"/>
          </ac:spMkLst>
        </pc:spChg>
        <pc:spChg chg="add mod">
          <ac:chgData name="" userId="4df855aef7cffa4d" providerId="LiveId" clId="{CAEB37FF-8551-4B58-AF44-40C62ECF0D91}" dt="2024-04-13T00:41:28.162" v="153" actId="1076"/>
          <ac:spMkLst>
            <pc:docMk/>
            <pc:sldMk cId="420996485" sldId="795"/>
            <ac:spMk id="13" creationId="{648C57BB-61B8-433B-97FB-E3C54CBBA1F2}"/>
          </ac:spMkLst>
        </pc:spChg>
        <pc:spChg chg="add mod">
          <ac:chgData name="" userId="4df855aef7cffa4d" providerId="LiveId" clId="{CAEB37FF-8551-4B58-AF44-40C62ECF0D91}" dt="2024-04-13T00:41:25.008" v="152" actId="1076"/>
          <ac:spMkLst>
            <pc:docMk/>
            <pc:sldMk cId="420996485" sldId="795"/>
            <ac:spMk id="14" creationId="{36530C0B-14FF-4155-B10A-9E6DC6EAF863}"/>
          </ac:spMkLst>
        </pc:spChg>
        <pc:spChg chg="add del mod">
          <ac:chgData name="" userId="4df855aef7cffa4d" providerId="LiveId" clId="{CAEB37FF-8551-4B58-AF44-40C62ECF0D91}" dt="2024-04-13T00:42:02.077" v="157" actId="478"/>
          <ac:spMkLst>
            <pc:docMk/>
            <pc:sldMk cId="420996485" sldId="795"/>
            <ac:spMk id="15" creationId="{1C5F5BC7-E314-428D-92C1-765FE6F30342}"/>
          </ac:spMkLst>
        </pc:spChg>
        <pc:spChg chg="add del mod">
          <ac:chgData name="" userId="4df855aef7cffa4d" providerId="LiveId" clId="{CAEB37FF-8551-4B58-AF44-40C62ECF0D91}" dt="2024-04-13T00:42:58.873" v="177" actId="478"/>
          <ac:spMkLst>
            <pc:docMk/>
            <pc:sldMk cId="420996485" sldId="795"/>
            <ac:spMk id="16" creationId="{A2F3C6A8-C4D6-49BF-9A6F-30B8FC521A0E}"/>
          </ac:spMkLst>
        </pc:spChg>
        <pc:spChg chg="add mod">
          <ac:chgData name="" userId="4df855aef7cffa4d" providerId="LiveId" clId="{CAEB37FF-8551-4B58-AF44-40C62ECF0D91}" dt="2024-04-13T00:42:48.554" v="176" actId="207"/>
          <ac:spMkLst>
            <pc:docMk/>
            <pc:sldMk cId="420996485" sldId="795"/>
            <ac:spMk id="17" creationId="{6F32E70E-381A-4BEA-B234-D5898D58EF1E}"/>
          </ac:spMkLst>
        </pc:spChg>
        <pc:picChg chg="add mod">
          <ac:chgData name="" userId="4df855aef7cffa4d" providerId="LiveId" clId="{CAEB37FF-8551-4B58-AF44-40C62ECF0D91}" dt="2024-04-13T00:42:27.385" v="169" actId="1076"/>
          <ac:picMkLst>
            <pc:docMk/>
            <pc:sldMk cId="420996485" sldId="795"/>
            <ac:picMk id="2" creationId="{C0CC9496-F764-49EC-8EE4-FDA156A353D9}"/>
          </ac:picMkLst>
        </pc:picChg>
        <pc:picChg chg="add mod">
          <ac:chgData name="" userId="4df855aef7cffa4d" providerId="LiveId" clId="{CAEB37FF-8551-4B58-AF44-40C62ECF0D91}" dt="2024-04-13T00:39:30.257" v="138" actId="1076"/>
          <ac:picMkLst>
            <pc:docMk/>
            <pc:sldMk cId="420996485" sldId="795"/>
            <ac:picMk id="10" creationId="{41426F92-A890-4EDC-BD50-E4AC48A6B6B5}"/>
          </ac:picMkLst>
        </pc:picChg>
        <pc:picChg chg="add mod">
          <ac:chgData name="" userId="4df855aef7cffa4d" providerId="LiveId" clId="{CAEB37FF-8551-4B58-AF44-40C62ECF0D91}" dt="2024-04-13T00:39:28.395" v="137" actId="1076"/>
          <ac:picMkLst>
            <pc:docMk/>
            <pc:sldMk cId="420996485" sldId="795"/>
            <ac:picMk id="11" creationId="{53ADE0C5-650B-4FD6-A2C9-F9334E1F8CCE}"/>
          </ac:picMkLst>
        </pc:picChg>
        <pc:picChg chg="add mod">
          <ac:chgData name="" userId="4df855aef7cffa4d" providerId="LiveId" clId="{CAEB37FF-8551-4B58-AF44-40C62ECF0D91}" dt="2024-04-13T00:41:20.028" v="151" actId="1076"/>
          <ac:picMkLst>
            <pc:docMk/>
            <pc:sldMk cId="420996485" sldId="795"/>
            <ac:picMk id="12" creationId="{61189059-4921-4924-A94D-E046001796C9}"/>
          </ac:picMkLst>
        </pc:picChg>
      </pc:sldChg>
      <pc:sldChg chg="addSp modSp add">
        <pc:chgData name="" userId="4df855aef7cffa4d" providerId="LiveId" clId="{CAEB37FF-8551-4B58-AF44-40C62ECF0D91}" dt="2024-04-13T00:51:34.565" v="420" actId="14100"/>
        <pc:sldMkLst>
          <pc:docMk/>
          <pc:sldMk cId="1194161405" sldId="796"/>
        </pc:sldMkLst>
        <pc:spChg chg="add">
          <ac:chgData name="" userId="4df855aef7cffa4d" providerId="LiveId" clId="{CAEB37FF-8551-4B58-AF44-40C62ECF0D91}" dt="2024-04-13T00:50:36.645" v="408"/>
          <ac:spMkLst>
            <pc:docMk/>
            <pc:sldMk cId="1194161405" sldId="796"/>
            <ac:spMk id="3" creationId="{B3E4653B-2072-40D7-8BF7-5842BB0946B8}"/>
          </ac:spMkLst>
        </pc:spChg>
        <pc:spChg chg="add mod">
          <ac:chgData name="" userId="4df855aef7cffa4d" providerId="LiveId" clId="{CAEB37FF-8551-4B58-AF44-40C62ECF0D91}" dt="2024-04-13T00:51:34.565" v="420" actId="14100"/>
          <ac:spMkLst>
            <pc:docMk/>
            <pc:sldMk cId="1194161405" sldId="796"/>
            <ac:spMk id="4" creationId="{413E8D3B-ADC6-4E1E-89D2-9780274F5D23}"/>
          </ac:spMkLst>
        </pc:spChg>
        <pc:picChg chg="add">
          <ac:chgData name="" userId="4df855aef7cffa4d" providerId="LiveId" clId="{CAEB37FF-8551-4B58-AF44-40C62ECF0D91}" dt="2024-04-13T00:50:36.645" v="408"/>
          <ac:picMkLst>
            <pc:docMk/>
            <pc:sldMk cId="1194161405" sldId="796"/>
            <ac:picMk id="2" creationId="{4B6D7E33-3AD3-464F-A6D7-C507F2C7A34B}"/>
          </ac:picMkLst>
        </pc:picChg>
      </pc:sldChg>
      <pc:sldChg chg="addSp delSp modSp add modAnim">
        <pc:chgData name="" userId="4df855aef7cffa4d" providerId="LiveId" clId="{CAEB37FF-8551-4B58-AF44-40C62ECF0D91}" dt="2024-04-13T00:55:53.220" v="597" actId="1076"/>
        <pc:sldMkLst>
          <pc:docMk/>
          <pc:sldMk cId="3645314472" sldId="797"/>
        </pc:sldMkLst>
        <pc:spChg chg="add mod">
          <ac:chgData name="" userId="4df855aef7cffa4d" providerId="LiveId" clId="{CAEB37FF-8551-4B58-AF44-40C62ECF0D91}" dt="2024-04-13T00:52:47.136" v="429" actId="14100"/>
          <ac:spMkLst>
            <pc:docMk/>
            <pc:sldMk cId="3645314472" sldId="797"/>
            <ac:spMk id="2" creationId="{108EF276-775D-49E6-8C0A-087983A2D051}"/>
          </ac:spMkLst>
        </pc:spChg>
        <pc:spChg chg="add mod">
          <ac:chgData name="" userId="4df855aef7cffa4d" providerId="LiveId" clId="{CAEB37FF-8551-4B58-AF44-40C62ECF0D91}" dt="2024-04-13T00:52:20.819" v="423" actId="1076"/>
          <ac:spMkLst>
            <pc:docMk/>
            <pc:sldMk cId="3645314472" sldId="797"/>
            <ac:spMk id="4" creationId="{BD693173-6742-4ED0-9867-99BB3358E59D}"/>
          </ac:spMkLst>
        </pc:spChg>
        <pc:spChg chg="add mod">
          <ac:chgData name="" userId="4df855aef7cffa4d" providerId="LiveId" clId="{CAEB37FF-8551-4B58-AF44-40C62ECF0D91}" dt="2024-04-13T00:52:51.655" v="431" actId="14100"/>
          <ac:spMkLst>
            <pc:docMk/>
            <pc:sldMk cId="3645314472" sldId="797"/>
            <ac:spMk id="5" creationId="{FCD9D89D-F4A7-4452-A4C6-06507F4359A0}"/>
          </ac:spMkLst>
        </pc:spChg>
        <pc:spChg chg="add mod">
          <ac:chgData name="" userId="4df855aef7cffa4d" providerId="LiveId" clId="{CAEB37FF-8551-4B58-AF44-40C62ECF0D91}" dt="2024-04-13T00:52:20.819" v="423" actId="1076"/>
          <ac:spMkLst>
            <pc:docMk/>
            <pc:sldMk cId="3645314472" sldId="797"/>
            <ac:spMk id="6" creationId="{0D753C15-997A-43BF-AEEA-40E2258C139C}"/>
          </ac:spMkLst>
        </pc:spChg>
        <pc:spChg chg="add mod">
          <ac:chgData name="" userId="4df855aef7cffa4d" providerId="LiveId" clId="{CAEB37FF-8551-4B58-AF44-40C62ECF0D91}" dt="2024-04-13T00:52:20.819" v="423" actId="1076"/>
          <ac:spMkLst>
            <pc:docMk/>
            <pc:sldMk cId="3645314472" sldId="797"/>
            <ac:spMk id="8" creationId="{AB84AAE2-6D50-49BC-8747-89A87F634BE8}"/>
          </ac:spMkLst>
        </pc:spChg>
        <pc:spChg chg="add mod">
          <ac:chgData name="" userId="4df855aef7cffa4d" providerId="LiveId" clId="{CAEB37FF-8551-4B58-AF44-40C62ECF0D91}" dt="2024-04-13T00:52:53.955" v="432" actId="13822"/>
          <ac:spMkLst>
            <pc:docMk/>
            <pc:sldMk cId="3645314472" sldId="797"/>
            <ac:spMk id="9" creationId="{22E4CAAE-59A7-4D51-9B1E-91CD083B5C79}"/>
          </ac:spMkLst>
        </pc:spChg>
        <pc:spChg chg="add mod">
          <ac:chgData name="" userId="4df855aef7cffa4d" providerId="LiveId" clId="{CAEB37FF-8551-4B58-AF44-40C62ECF0D91}" dt="2024-04-13T00:52:33.197" v="426" actId="207"/>
          <ac:spMkLst>
            <pc:docMk/>
            <pc:sldMk cId="3645314472" sldId="797"/>
            <ac:spMk id="10" creationId="{4CB6DE6E-E03D-4A5F-A4B4-0F8E5B144DE2}"/>
          </ac:spMkLst>
        </pc:spChg>
        <pc:spChg chg="add del mod">
          <ac:chgData name="" userId="4df855aef7cffa4d" providerId="LiveId" clId="{CAEB37FF-8551-4B58-AF44-40C62ECF0D91}" dt="2024-04-13T00:53:28.428" v="446" actId="478"/>
          <ac:spMkLst>
            <pc:docMk/>
            <pc:sldMk cId="3645314472" sldId="797"/>
            <ac:spMk id="11" creationId="{2AAF8264-D34E-4C10-B403-5CC3181A44A3}"/>
          </ac:spMkLst>
        </pc:spChg>
        <pc:spChg chg="add mod">
          <ac:chgData name="" userId="4df855aef7cffa4d" providerId="LiveId" clId="{CAEB37FF-8551-4B58-AF44-40C62ECF0D91}" dt="2024-04-13T00:55:24.461" v="551" actId="20577"/>
          <ac:spMkLst>
            <pc:docMk/>
            <pc:sldMk cId="3645314472" sldId="797"/>
            <ac:spMk id="12" creationId="{E4DC8463-AC13-4837-9316-2C5BA519F927}"/>
          </ac:spMkLst>
        </pc:spChg>
        <pc:spChg chg="add mod">
          <ac:chgData name="" userId="4df855aef7cffa4d" providerId="LiveId" clId="{CAEB37FF-8551-4B58-AF44-40C62ECF0D91}" dt="2024-04-13T00:54:17.301" v="476" actId="1076"/>
          <ac:spMkLst>
            <pc:docMk/>
            <pc:sldMk cId="3645314472" sldId="797"/>
            <ac:spMk id="13" creationId="{02481CA2-30CE-4CDC-A70A-06CDA5636032}"/>
          </ac:spMkLst>
        </pc:spChg>
        <pc:spChg chg="add mod">
          <ac:chgData name="" userId="4df855aef7cffa4d" providerId="LiveId" clId="{CAEB37FF-8551-4B58-AF44-40C62ECF0D91}" dt="2024-04-13T00:54:33.269" v="482" actId="1076"/>
          <ac:spMkLst>
            <pc:docMk/>
            <pc:sldMk cId="3645314472" sldId="797"/>
            <ac:spMk id="14" creationId="{92C1DDD7-07AC-4A0D-A314-0FC0A62F53CE}"/>
          </ac:spMkLst>
        </pc:spChg>
        <pc:spChg chg="add mod">
          <ac:chgData name="" userId="4df855aef7cffa4d" providerId="LiveId" clId="{CAEB37FF-8551-4B58-AF44-40C62ECF0D91}" dt="2024-04-13T00:54:46.600" v="490" actId="1076"/>
          <ac:spMkLst>
            <pc:docMk/>
            <pc:sldMk cId="3645314472" sldId="797"/>
            <ac:spMk id="16" creationId="{25D2F8B5-FB33-4771-88E9-036A645020D7}"/>
          </ac:spMkLst>
        </pc:spChg>
        <pc:spChg chg="add del mod">
          <ac:chgData name="" userId="4df855aef7cffa4d" providerId="LiveId" clId="{CAEB37FF-8551-4B58-AF44-40C62ECF0D91}" dt="2024-04-13T00:55:21.297" v="550" actId="478"/>
          <ac:spMkLst>
            <pc:docMk/>
            <pc:sldMk cId="3645314472" sldId="797"/>
            <ac:spMk id="17" creationId="{55BC563B-DC94-4317-BE40-1018E78157A6}"/>
          </ac:spMkLst>
        </pc:spChg>
        <pc:spChg chg="add mod">
          <ac:chgData name="" userId="4df855aef7cffa4d" providerId="LiveId" clId="{CAEB37FF-8551-4B58-AF44-40C62ECF0D91}" dt="2024-04-13T00:55:53.220" v="597" actId="1076"/>
          <ac:spMkLst>
            <pc:docMk/>
            <pc:sldMk cId="3645314472" sldId="797"/>
            <ac:spMk id="18" creationId="{9EFEEAE3-349E-4028-A88D-DA96B7FA141E}"/>
          </ac:spMkLst>
        </pc:spChg>
        <pc:picChg chg="add mod">
          <ac:chgData name="" userId="4df855aef7cffa4d" providerId="LiveId" clId="{CAEB37FF-8551-4B58-AF44-40C62ECF0D91}" dt="2024-04-13T00:52:20.819" v="423" actId="1076"/>
          <ac:picMkLst>
            <pc:docMk/>
            <pc:sldMk cId="3645314472" sldId="797"/>
            <ac:picMk id="3" creationId="{1482DB5D-7AEC-4FA7-BE24-198137EBD6F5}"/>
          </ac:picMkLst>
        </pc:picChg>
        <pc:picChg chg="add mod">
          <ac:chgData name="" userId="4df855aef7cffa4d" providerId="LiveId" clId="{CAEB37FF-8551-4B58-AF44-40C62ECF0D91}" dt="2024-04-13T00:52:20.819" v="423" actId="1076"/>
          <ac:picMkLst>
            <pc:docMk/>
            <pc:sldMk cId="3645314472" sldId="797"/>
            <ac:picMk id="7" creationId="{28DD07AB-D1F2-4C57-849A-3E9533B4E2B2}"/>
          </ac:picMkLst>
        </pc:picChg>
        <pc:picChg chg="add mod">
          <ac:chgData name="" userId="4df855aef7cffa4d" providerId="LiveId" clId="{CAEB37FF-8551-4B58-AF44-40C62ECF0D91}" dt="2024-04-13T00:54:44.050" v="489" actId="1076"/>
          <ac:picMkLst>
            <pc:docMk/>
            <pc:sldMk cId="3645314472" sldId="797"/>
            <ac:picMk id="15" creationId="{516C5739-4359-416C-A5E2-23328640B5B6}"/>
          </ac:picMkLst>
        </pc:picChg>
      </pc:sldChg>
      <pc:sldChg chg="addSp delSp modSp add modAnim">
        <pc:chgData name="" userId="4df855aef7cffa4d" providerId="LiveId" clId="{CAEB37FF-8551-4B58-AF44-40C62ECF0D91}" dt="2024-04-13T01:11:14.271" v="808" actId="1076"/>
        <pc:sldMkLst>
          <pc:docMk/>
          <pc:sldMk cId="4140306637" sldId="798"/>
        </pc:sldMkLst>
        <pc:spChg chg="add mod">
          <ac:chgData name="" userId="4df855aef7cffa4d" providerId="LiveId" clId="{CAEB37FF-8551-4B58-AF44-40C62ECF0D91}" dt="2024-04-13T01:05:24.511" v="680" actId="1076"/>
          <ac:spMkLst>
            <pc:docMk/>
            <pc:sldMk cId="4140306637" sldId="798"/>
            <ac:spMk id="3" creationId="{3474A848-E8B9-48F8-AB53-8A6F1C52F1E6}"/>
          </ac:spMkLst>
        </pc:spChg>
        <pc:spChg chg="add mod ord">
          <ac:chgData name="" userId="4df855aef7cffa4d" providerId="LiveId" clId="{CAEB37FF-8551-4B58-AF44-40C62ECF0D91}" dt="2024-04-13T01:07:04.494" v="689" actId="14100"/>
          <ac:spMkLst>
            <pc:docMk/>
            <pc:sldMk cId="4140306637" sldId="798"/>
            <ac:spMk id="5" creationId="{3C249CBB-4E63-49EE-BACA-B47C9E7A6701}"/>
          </ac:spMkLst>
        </pc:spChg>
        <pc:spChg chg="add mod">
          <ac:chgData name="" userId="4df855aef7cffa4d" providerId="LiveId" clId="{CAEB37FF-8551-4B58-AF44-40C62ECF0D91}" dt="2024-04-13T01:04:58.779" v="653" actId="14100"/>
          <ac:spMkLst>
            <pc:docMk/>
            <pc:sldMk cId="4140306637" sldId="798"/>
            <ac:spMk id="6" creationId="{37250E4D-D421-4697-B91D-C02455229253}"/>
          </ac:spMkLst>
        </pc:spChg>
        <pc:spChg chg="add mod">
          <ac:chgData name="" userId="4df855aef7cffa4d" providerId="LiveId" clId="{CAEB37FF-8551-4B58-AF44-40C62ECF0D91}" dt="2024-04-13T01:07:00.436" v="687" actId="14100"/>
          <ac:spMkLst>
            <pc:docMk/>
            <pc:sldMk cId="4140306637" sldId="798"/>
            <ac:spMk id="7" creationId="{1A7399D0-6BA1-4697-B487-8EBA51B81EEE}"/>
          </ac:spMkLst>
        </pc:spChg>
        <pc:spChg chg="add mod ord">
          <ac:chgData name="" userId="4df855aef7cffa4d" providerId="LiveId" clId="{CAEB37FF-8551-4B58-AF44-40C62ECF0D91}" dt="2024-04-13T01:08:39.495" v="720" actId="1076"/>
          <ac:spMkLst>
            <pc:docMk/>
            <pc:sldMk cId="4140306637" sldId="798"/>
            <ac:spMk id="9" creationId="{E1182A5E-8B7E-4C46-9CF2-367A7753F425}"/>
          </ac:spMkLst>
        </pc:spChg>
        <pc:spChg chg="add mod">
          <ac:chgData name="" userId="4df855aef7cffa4d" providerId="LiveId" clId="{CAEB37FF-8551-4B58-AF44-40C62ECF0D91}" dt="2024-04-13T01:09:01.205" v="727" actId="14100"/>
          <ac:spMkLst>
            <pc:docMk/>
            <pc:sldMk cId="4140306637" sldId="798"/>
            <ac:spMk id="10" creationId="{F862764C-9D22-4DD7-BD80-1AC28BBF35C3}"/>
          </ac:spMkLst>
        </pc:spChg>
        <pc:spChg chg="add mod">
          <ac:chgData name="" userId="4df855aef7cffa4d" providerId="LiveId" clId="{CAEB37FF-8551-4B58-AF44-40C62ECF0D91}" dt="2024-04-13T01:09:15.218" v="748" actId="1076"/>
          <ac:spMkLst>
            <pc:docMk/>
            <pc:sldMk cId="4140306637" sldId="798"/>
            <ac:spMk id="12" creationId="{501B7026-4D77-4850-8B7B-757F791404F7}"/>
          </ac:spMkLst>
        </pc:spChg>
        <pc:spChg chg="add mod">
          <ac:chgData name="" userId="4df855aef7cffa4d" providerId="LiveId" clId="{CAEB37FF-8551-4B58-AF44-40C62ECF0D91}" dt="2024-04-13T01:10:19.227" v="767" actId="1076"/>
          <ac:spMkLst>
            <pc:docMk/>
            <pc:sldMk cId="4140306637" sldId="798"/>
            <ac:spMk id="14" creationId="{6BFF6357-1AEC-472A-A19C-6D9766C3FD7B}"/>
          </ac:spMkLst>
        </pc:spChg>
        <pc:spChg chg="add mod">
          <ac:chgData name="" userId="4df855aef7cffa4d" providerId="LiveId" clId="{CAEB37FF-8551-4B58-AF44-40C62ECF0D91}" dt="2024-04-13T01:10:41.347" v="799" actId="1076"/>
          <ac:spMkLst>
            <pc:docMk/>
            <pc:sldMk cId="4140306637" sldId="798"/>
            <ac:spMk id="15" creationId="{E34F3A76-3388-442D-9FF9-EB5B86A83C96}"/>
          </ac:spMkLst>
        </pc:spChg>
        <pc:spChg chg="add mod">
          <ac:chgData name="" userId="4df855aef7cffa4d" providerId="LiveId" clId="{CAEB37FF-8551-4B58-AF44-40C62ECF0D91}" dt="2024-04-13T01:11:14.271" v="808" actId="1076"/>
          <ac:spMkLst>
            <pc:docMk/>
            <pc:sldMk cId="4140306637" sldId="798"/>
            <ac:spMk id="16" creationId="{18AF6AFA-12F1-4FB3-9C4D-F212C7E70066}"/>
          </ac:spMkLst>
        </pc:spChg>
        <pc:picChg chg="add del mod">
          <ac:chgData name="" userId="4df855aef7cffa4d" providerId="LiveId" clId="{CAEB37FF-8551-4B58-AF44-40C62ECF0D91}" dt="2024-04-13T01:03:54.391" v="630" actId="478"/>
          <ac:picMkLst>
            <pc:docMk/>
            <pc:sldMk cId="4140306637" sldId="798"/>
            <ac:picMk id="2" creationId="{EFEEFF99-C454-4F67-8B54-F0C8686703BF}"/>
          </ac:picMkLst>
        </pc:picChg>
        <pc:picChg chg="add mod">
          <ac:chgData name="" userId="4df855aef7cffa4d" providerId="LiveId" clId="{CAEB37FF-8551-4B58-AF44-40C62ECF0D91}" dt="2024-04-13T01:05:25.902" v="681" actId="1076"/>
          <ac:picMkLst>
            <pc:docMk/>
            <pc:sldMk cId="4140306637" sldId="798"/>
            <ac:picMk id="4" creationId="{E3A16943-EDA6-4CA0-8C94-581803D12C19}"/>
          </ac:picMkLst>
        </pc:picChg>
        <pc:picChg chg="add mod">
          <ac:chgData name="" userId="4df855aef7cffa4d" providerId="LiveId" clId="{CAEB37FF-8551-4B58-AF44-40C62ECF0D91}" dt="2024-04-13T01:07:02.360" v="688" actId="1076"/>
          <ac:picMkLst>
            <pc:docMk/>
            <pc:sldMk cId="4140306637" sldId="798"/>
            <ac:picMk id="8" creationId="{58C62E7C-6EC1-4B96-BB82-1492DF540309}"/>
          </ac:picMkLst>
        </pc:picChg>
        <pc:picChg chg="add mod">
          <ac:chgData name="" userId="4df855aef7cffa4d" providerId="LiveId" clId="{CAEB37FF-8551-4B58-AF44-40C62ECF0D91}" dt="2024-04-13T01:09:18.957" v="750" actId="1076"/>
          <ac:picMkLst>
            <pc:docMk/>
            <pc:sldMk cId="4140306637" sldId="798"/>
            <ac:picMk id="11" creationId="{A6E61BDD-766F-4FD8-B4F2-2A618DEC12AC}"/>
          </ac:picMkLst>
        </pc:picChg>
        <pc:picChg chg="add mod">
          <ac:chgData name="" userId="4df855aef7cffa4d" providerId="LiveId" clId="{CAEB37FF-8551-4B58-AF44-40C62ECF0D91}" dt="2024-04-13T01:10:15.710" v="766" actId="1076"/>
          <ac:picMkLst>
            <pc:docMk/>
            <pc:sldMk cId="4140306637" sldId="798"/>
            <ac:picMk id="13" creationId="{C3FDC152-D02B-407A-A6BD-66B9A21C032E}"/>
          </ac:picMkLst>
        </pc:picChg>
      </pc:sldChg>
      <pc:sldChg chg="addSp modSp add modAnim">
        <pc:chgData name="" userId="4df855aef7cffa4d" providerId="LiveId" clId="{CAEB37FF-8551-4B58-AF44-40C62ECF0D91}" dt="2024-04-13T01:13:07.005" v="840" actId="1076"/>
        <pc:sldMkLst>
          <pc:docMk/>
          <pc:sldMk cId="1282200755" sldId="799"/>
        </pc:sldMkLst>
        <pc:spChg chg="add mod">
          <ac:chgData name="" userId="4df855aef7cffa4d" providerId="LiveId" clId="{CAEB37FF-8551-4B58-AF44-40C62ECF0D91}" dt="2024-04-13T01:12:38.907" v="835" actId="1076"/>
          <ac:spMkLst>
            <pc:docMk/>
            <pc:sldMk cId="1282200755" sldId="799"/>
            <ac:spMk id="4" creationId="{98EA9215-5276-485D-9DE5-2E2FD7E9BE04}"/>
          </ac:spMkLst>
        </pc:spChg>
        <pc:spChg chg="add mod">
          <ac:chgData name="" userId="4df855aef7cffa4d" providerId="LiveId" clId="{CAEB37FF-8551-4B58-AF44-40C62ECF0D91}" dt="2024-04-13T01:12:42.954" v="836" actId="1076"/>
          <ac:spMkLst>
            <pc:docMk/>
            <pc:sldMk cId="1282200755" sldId="799"/>
            <ac:spMk id="6" creationId="{AFA90841-29F4-41F0-B106-A5F9C0FD09EE}"/>
          </ac:spMkLst>
        </pc:spChg>
        <pc:spChg chg="add mod">
          <ac:chgData name="" userId="4df855aef7cffa4d" providerId="LiveId" clId="{CAEB37FF-8551-4B58-AF44-40C62ECF0D91}" dt="2024-04-13T01:13:07.005" v="840" actId="1076"/>
          <ac:spMkLst>
            <pc:docMk/>
            <pc:sldMk cId="1282200755" sldId="799"/>
            <ac:spMk id="7" creationId="{94ECD3F0-8961-45F9-8AB1-C06C37B56080}"/>
          </ac:spMkLst>
        </pc:spChg>
        <pc:picChg chg="add mod">
          <ac:chgData name="" userId="4df855aef7cffa4d" providerId="LiveId" clId="{CAEB37FF-8551-4B58-AF44-40C62ECF0D91}" dt="2024-04-13T01:12:38.907" v="835" actId="1076"/>
          <ac:picMkLst>
            <pc:docMk/>
            <pc:sldMk cId="1282200755" sldId="799"/>
            <ac:picMk id="2" creationId="{31B0BC73-F4BB-4AD8-B67B-9645CF74F1BE}"/>
          </ac:picMkLst>
        </pc:picChg>
        <pc:picChg chg="add mod">
          <ac:chgData name="" userId="4df855aef7cffa4d" providerId="LiveId" clId="{CAEB37FF-8551-4B58-AF44-40C62ECF0D91}" dt="2024-04-13T01:12:48.819" v="838" actId="1076"/>
          <ac:picMkLst>
            <pc:docMk/>
            <pc:sldMk cId="1282200755" sldId="799"/>
            <ac:picMk id="3" creationId="{2561541D-A377-45C4-94DE-1A109AE761D2}"/>
          </ac:picMkLst>
        </pc:picChg>
        <pc:picChg chg="add mod">
          <ac:chgData name="" userId="4df855aef7cffa4d" providerId="LiveId" clId="{CAEB37FF-8551-4B58-AF44-40C62ECF0D91}" dt="2024-04-13T01:12:38.907" v="835" actId="1076"/>
          <ac:picMkLst>
            <pc:docMk/>
            <pc:sldMk cId="1282200755" sldId="799"/>
            <ac:picMk id="5" creationId="{F10599E7-B061-40B1-A56A-41C06CFF8BAA}"/>
          </ac:picMkLst>
        </pc:picChg>
      </pc:sldChg>
      <pc:sldChg chg="addSp modSp add">
        <pc:chgData name="" userId="4df855aef7cffa4d" providerId="LiveId" clId="{CAEB37FF-8551-4B58-AF44-40C62ECF0D91}" dt="2024-04-13T01:19:35.954" v="1121" actId="1076"/>
        <pc:sldMkLst>
          <pc:docMk/>
          <pc:sldMk cId="3672091648" sldId="800"/>
        </pc:sldMkLst>
        <pc:spChg chg="add mod">
          <ac:chgData name="" userId="4df855aef7cffa4d" providerId="LiveId" clId="{CAEB37FF-8551-4B58-AF44-40C62ECF0D91}" dt="2024-04-13T01:16:27.440" v="980" actId="1076"/>
          <ac:spMkLst>
            <pc:docMk/>
            <pc:sldMk cId="3672091648" sldId="800"/>
            <ac:spMk id="2" creationId="{30823CFA-70E6-4A6B-9CF6-02CC290BA9BC}"/>
          </ac:spMkLst>
        </pc:spChg>
        <pc:spChg chg="add mod">
          <ac:chgData name="" userId="4df855aef7cffa4d" providerId="LiveId" clId="{CAEB37FF-8551-4B58-AF44-40C62ECF0D91}" dt="2024-04-13T01:16:27.440" v="980" actId="1076"/>
          <ac:spMkLst>
            <pc:docMk/>
            <pc:sldMk cId="3672091648" sldId="800"/>
            <ac:spMk id="3" creationId="{3912D0CF-D3D3-4358-B358-AE07B5224896}"/>
          </ac:spMkLst>
        </pc:spChg>
        <pc:spChg chg="add mod">
          <ac:chgData name="" userId="4df855aef7cffa4d" providerId="LiveId" clId="{CAEB37FF-8551-4B58-AF44-40C62ECF0D91}" dt="2024-04-13T01:17:06.674" v="1027" actId="207"/>
          <ac:spMkLst>
            <pc:docMk/>
            <pc:sldMk cId="3672091648" sldId="800"/>
            <ac:spMk id="4" creationId="{29572DB4-56E6-46E4-85B7-7DA0B9C2B005}"/>
          </ac:spMkLst>
        </pc:spChg>
        <pc:spChg chg="add mod ord">
          <ac:chgData name="" userId="4df855aef7cffa4d" providerId="LiveId" clId="{CAEB37FF-8551-4B58-AF44-40C62ECF0D91}" dt="2024-04-13T01:17:22.442" v="1031" actId="1076"/>
          <ac:spMkLst>
            <pc:docMk/>
            <pc:sldMk cId="3672091648" sldId="800"/>
            <ac:spMk id="5" creationId="{A3C3C5D4-387C-4474-AE36-47FE54AD01C7}"/>
          </ac:spMkLst>
        </pc:spChg>
        <pc:spChg chg="add mod">
          <ac:chgData name="" userId="4df855aef7cffa4d" providerId="LiveId" clId="{CAEB37FF-8551-4B58-AF44-40C62ECF0D91}" dt="2024-04-13T01:16:11.329" v="976" actId="1076"/>
          <ac:spMkLst>
            <pc:docMk/>
            <pc:sldMk cId="3672091648" sldId="800"/>
            <ac:spMk id="6" creationId="{515E5DCF-D0FC-4E2B-B5B5-DC35C801666E}"/>
          </ac:spMkLst>
        </pc:spChg>
        <pc:spChg chg="add mod">
          <ac:chgData name="" userId="4df855aef7cffa4d" providerId="LiveId" clId="{CAEB37FF-8551-4B58-AF44-40C62ECF0D91}" dt="2024-04-13T01:17:06.674" v="1027" actId="207"/>
          <ac:spMkLst>
            <pc:docMk/>
            <pc:sldMk cId="3672091648" sldId="800"/>
            <ac:spMk id="8" creationId="{2A523006-7E71-4B2F-A45C-075AE8CD91E2}"/>
          </ac:spMkLst>
        </pc:spChg>
        <pc:spChg chg="add mod">
          <ac:chgData name="" userId="4df855aef7cffa4d" providerId="LiveId" clId="{CAEB37FF-8551-4B58-AF44-40C62ECF0D91}" dt="2024-04-13T01:17:21.395" v="1030" actId="1076"/>
          <ac:spMkLst>
            <pc:docMk/>
            <pc:sldMk cId="3672091648" sldId="800"/>
            <ac:spMk id="9" creationId="{8419FF63-2F43-410E-9827-C92CE7A5BAFD}"/>
          </ac:spMkLst>
        </pc:spChg>
        <pc:spChg chg="add mod">
          <ac:chgData name="" userId="4df855aef7cffa4d" providerId="LiveId" clId="{CAEB37FF-8551-4B58-AF44-40C62ECF0D91}" dt="2024-04-13T01:17:27.513" v="1033" actId="14100"/>
          <ac:spMkLst>
            <pc:docMk/>
            <pc:sldMk cId="3672091648" sldId="800"/>
            <ac:spMk id="10" creationId="{9DD20D0B-C2B7-436C-813C-A7879B540E17}"/>
          </ac:spMkLst>
        </pc:spChg>
        <pc:spChg chg="add mod">
          <ac:chgData name="" userId="4df855aef7cffa4d" providerId="LiveId" clId="{CAEB37FF-8551-4B58-AF44-40C62ECF0D91}" dt="2024-04-13T01:18:28.467" v="1065" actId="1076"/>
          <ac:spMkLst>
            <pc:docMk/>
            <pc:sldMk cId="3672091648" sldId="800"/>
            <ac:spMk id="12" creationId="{39F605FA-4F5E-4B2E-B9AD-EB2778B4B1DE}"/>
          </ac:spMkLst>
        </pc:spChg>
        <pc:spChg chg="add mod">
          <ac:chgData name="" userId="4df855aef7cffa4d" providerId="LiveId" clId="{CAEB37FF-8551-4B58-AF44-40C62ECF0D91}" dt="2024-04-13T01:19:23.198" v="1117" actId="1076"/>
          <ac:spMkLst>
            <pc:docMk/>
            <pc:sldMk cId="3672091648" sldId="800"/>
            <ac:spMk id="13" creationId="{D900E30C-55D7-4574-83B7-3629F179CEF4}"/>
          </ac:spMkLst>
        </pc:spChg>
        <pc:picChg chg="add mod">
          <ac:chgData name="" userId="4df855aef7cffa4d" providerId="LiveId" clId="{CAEB37FF-8551-4B58-AF44-40C62ECF0D91}" dt="2024-04-13T01:16:36.606" v="986" actId="1076"/>
          <ac:picMkLst>
            <pc:docMk/>
            <pc:sldMk cId="3672091648" sldId="800"/>
            <ac:picMk id="7" creationId="{137016F2-0912-4688-89A6-2403502F885D}"/>
          </ac:picMkLst>
        </pc:picChg>
        <pc:picChg chg="add mod">
          <ac:chgData name="" userId="4df855aef7cffa4d" providerId="LiveId" clId="{CAEB37FF-8551-4B58-AF44-40C62ECF0D91}" dt="2024-04-13T01:18:31.658" v="1066" actId="1076"/>
          <ac:picMkLst>
            <pc:docMk/>
            <pc:sldMk cId="3672091648" sldId="800"/>
            <ac:picMk id="11" creationId="{04D1EEEE-3AD0-431F-9ECD-3872E39923B7}"/>
          </ac:picMkLst>
        </pc:picChg>
        <pc:picChg chg="add mod">
          <ac:chgData name="" userId="4df855aef7cffa4d" providerId="LiveId" clId="{CAEB37FF-8551-4B58-AF44-40C62ECF0D91}" dt="2024-04-13T01:19:35.954" v="1121" actId="1076"/>
          <ac:picMkLst>
            <pc:docMk/>
            <pc:sldMk cId="3672091648" sldId="800"/>
            <ac:picMk id="14" creationId="{28332668-C2B7-4B33-9675-DD7112C760E1}"/>
          </ac:picMkLst>
        </pc:picChg>
      </pc:sldChg>
      <pc:sldChg chg="addSp modSp add modAnim">
        <pc:chgData name="" userId="4df855aef7cffa4d" providerId="LiveId" clId="{CAEB37FF-8551-4B58-AF44-40C62ECF0D91}" dt="2024-04-13T01:29:42.832" v="1392" actId="1076"/>
        <pc:sldMkLst>
          <pc:docMk/>
          <pc:sldMk cId="2199112071" sldId="801"/>
        </pc:sldMkLst>
        <pc:spChg chg="add mod">
          <ac:chgData name="" userId="4df855aef7cffa4d" providerId="LiveId" clId="{CAEB37FF-8551-4B58-AF44-40C62ECF0D91}" dt="2024-04-13T01:23:11.325" v="1124" actId="1076"/>
          <ac:spMkLst>
            <pc:docMk/>
            <pc:sldMk cId="2199112071" sldId="801"/>
            <ac:spMk id="3" creationId="{E93BC504-1DB2-4EE1-83D7-703D806445E6}"/>
          </ac:spMkLst>
        </pc:spChg>
        <pc:spChg chg="add mod">
          <ac:chgData name="" userId="4df855aef7cffa4d" providerId="LiveId" clId="{CAEB37FF-8551-4B58-AF44-40C62ECF0D91}" dt="2024-04-13T01:23:30.691" v="1130" actId="208"/>
          <ac:spMkLst>
            <pc:docMk/>
            <pc:sldMk cId="2199112071" sldId="801"/>
            <ac:spMk id="4" creationId="{DF0CD8EB-F071-4A85-A370-ABB6CAEF4D6C}"/>
          </ac:spMkLst>
        </pc:spChg>
        <pc:spChg chg="add mod">
          <ac:chgData name="" userId="4df855aef7cffa4d" providerId="LiveId" clId="{CAEB37FF-8551-4B58-AF44-40C62ECF0D91}" dt="2024-04-13T01:24:08.798" v="1190" actId="14100"/>
          <ac:spMkLst>
            <pc:docMk/>
            <pc:sldMk cId="2199112071" sldId="801"/>
            <ac:spMk id="5" creationId="{B950CAB1-709F-4C6C-B144-98DD06EA7660}"/>
          </ac:spMkLst>
        </pc:spChg>
        <pc:spChg chg="add mod">
          <ac:chgData name="" userId="4df855aef7cffa4d" providerId="LiveId" clId="{CAEB37FF-8551-4B58-AF44-40C62ECF0D91}" dt="2024-04-13T01:29:37.947" v="1390" actId="1076"/>
          <ac:spMkLst>
            <pc:docMk/>
            <pc:sldMk cId="2199112071" sldId="801"/>
            <ac:spMk id="6" creationId="{5ED432CB-34D6-4583-94C0-53C075D72110}"/>
          </ac:spMkLst>
        </pc:spChg>
        <pc:spChg chg="add mod">
          <ac:chgData name="" userId="4df855aef7cffa4d" providerId="LiveId" clId="{CAEB37FF-8551-4B58-AF44-40C62ECF0D91}" dt="2024-04-13T01:26:32.184" v="1260" actId="14100"/>
          <ac:spMkLst>
            <pc:docMk/>
            <pc:sldMk cId="2199112071" sldId="801"/>
            <ac:spMk id="7" creationId="{D0A5CC19-0759-405F-8401-32D79541C843}"/>
          </ac:spMkLst>
        </pc:spChg>
        <pc:spChg chg="add mod">
          <ac:chgData name="" userId="4df855aef7cffa4d" providerId="LiveId" clId="{CAEB37FF-8551-4B58-AF44-40C62ECF0D91}" dt="2024-04-13T01:29:37.947" v="1390" actId="1076"/>
          <ac:spMkLst>
            <pc:docMk/>
            <pc:sldMk cId="2199112071" sldId="801"/>
            <ac:spMk id="8" creationId="{74700C71-DC22-4F2B-967C-81EBB0D004EA}"/>
          </ac:spMkLst>
        </pc:spChg>
        <pc:spChg chg="add mod">
          <ac:chgData name="" userId="4df855aef7cffa4d" providerId="LiveId" clId="{CAEB37FF-8551-4B58-AF44-40C62ECF0D91}" dt="2024-04-13T01:29:37.947" v="1390" actId="1076"/>
          <ac:spMkLst>
            <pc:docMk/>
            <pc:sldMk cId="2199112071" sldId="801"/>
            <ac:spMk id="9" creationId="{38F9533F-9BD4-4757-8712-C2FA4F185AB8}"/>
          </ac:spMkLst>
        </pc:spChg>
        <pc:spChg chg="add mod">
          <ac:chgData name="" userId="4df855aef7cffa4d" providerId="LiveId" clId="{CAEB37FF-8551-4B58-AF44-40C62ECF0D91}" dt="2024-04-13T01:29:37.947" v="1390" actId="1076"/>
          <ac:spMkLst>
            <pc:docMk/>
            <pc:sldMk cId="2199112071" sldId="801"/>
            <ac:spMk id="10" creationId="{FAB2EB76-99F8-4A02-92F5-C9CF53DD57EC}"/>
          </ac:spMkLst>
        </pc:spChg>
        <pc:spChg chg="add mod">
          <ac:chgData name="" userId="4df855aef7cffa4d" providerId="LiveId" clId="{CAEB37FF-8551-4B58-AF44-40C62ECF0D91}" dt="2024-04-13T01:29:37.947" v="1390" actId="1076"/>
          <ac:spMkLst>
            <pc:docMk/>
            <pc:sldMk cId="2199112071" sldId="801"/>
            <ac:spMk id="11" creationId="{5613FF3A-35FC-4A83-81D7-ED867088AD9E}"/>
          </ac:spMkLst>
        </pc:spChg>
        <pc:spChg chg="add mod">
          <ac:chgData name="" userId="4df855aef7cffa4d" providerId="LiveId" clId="{CAEB37FF-8551-4B58-AF44-40C62ECF0D91}" dt="2024-04-13T01:29:42.832" v="1392" actId="1076"/>
          <ac:spMkLst>
            <pc:docMk/>
            <pc:sldMk cId="2199112071" sldId="801"/>
            <ac:spMk id="12" creationId="{65C6B376-E92B-4823-831F-4B24AE9CE612}"/>
          </ac:spMkLst>
        </pc:spChg>
        <pc:picChg chg="add mod">
          <ac:chgData name="" userId="4df855aef7cffa4d" providerId="LiveId" clId="{CAEB37FF-8551-4B58-AF44-40C62ECF0D91}" dt="2024-04-13T01:23:16.010" v="1126" actId="14100"/>
          <ac:picMkLst>
            <pc:docMk/>
            <pc:sldMk cId="2199112071" sldId="801"/>
            <ac:picMk id="2" creationId="{7634FAAC-6DA2-47F8-9D14-E7EFD69116CC}"/>
          </ac:picMkLst>
        </pc:picChg>
      </pc:sldChg>
      <pc:sldChg chg="addSp delSp modSp add">
        <pc:chgData name="" userId="4df855aef7cffa4d" providerId="LiveId" clId="{CAEB37FF-8551-4B58-AF44-40C62ECF0D91}" dt="2024-04-13T04:40:18.880" v="1736" actId="1076"/>
        <pc:sldMkLst>
          <pc:docMk/>
          <pc:sldMk cId="1663947582" sldId="802"/>
        </pc:sldMkLst>
        <pc:spChg chg="add mod">
          <ac:chgData name="" userId="4df855aef7cffa4d" providerId="LiveId" clId="{CAEB37FF-8551-4B58-AF44-40C62ECF0D91}" dt="2024-04-13T04:39:03.309" v="1685" actId="1076"/>
          <ac:spMkLst>
            <pc:docMk/>
            <pc:sldMk cId="1663947582" sldId="802"/>
            <ac:spMk id="2" creationId="{00E5C6D2-3610-4357-88BB-A44BAD8A3C81}"/>
          </ac:spMkLst>
        </pc:spChg>
        <pc:spChg chg="add mod">
          <ac:chgData name="" userId="4df855aef7cffa4d" providerId="LiveId" clId="{CAEB37FF-8551-4B58-AF44-40C62ECF0D91}" dt="2024-04-13T04:39:01.482" v="1684" actId="14100"/>
          <ac:spMkLst>
            <pc:docMk/>
            <pc:sldMk cId="1663947582" sldId="802"/>
            <ac:spMk id="3" creationId="{82A7F389-0B4E-4515-BD43-975BCB754756}"/>
          </ac:spMkLst>
        </pc:spChg>
        <pc:spChg chg="add mod">
          <ac:chgData name="" userId="4df855aef7cffa4d" providerId="LiveId" clId="{CAEB37FF-8551-4B58-AF44-40C62ECF0D91}" dt="2024-04-13T04:38:50.203" v="1681" actId="1076"/>
          <ac:spMkLst>
            <pc:docMk/>
            <pc:sldMk cId="1663947582" sldId="802"/>
            <ac:spMk id="4" creationId="{65CF6B9E-090C-4C50-807A-38BA7E6F7BA7}"/>
          </ac:spMkLst>
        </pc:spChg>
        <pc:spChg chg="add mod">
          <ac:chgData name="" userId="4df855aef7cffa4d" providerId="LiveId" clId="{CAEB37FF-8551-4B58-AF44-40C62ECF0D91}" dt="2024-04-13T04:38:43.014" v="1680" actId="1076"/>
          <ac:spMkLst>
            <pc:docMk/>
            <pc:sldMk cId="1663947582" sldId="802"/>
            <ac:spMk id="5" creationId="{D1A6B436-8A68-40F6-9E2C-40863F45E3A5}"/>
          </ac:spMkLst>
        </pc:spChg>
        <pc:spChg chg="add mod">
          <ac:chgData name="" userId="4df855aef7cffa4d" providerId="LiveId" clId="{CAEB37FF-8551-4B58-AF44-40C62ECF0D91}" dt="2024-04-13T04:38:31.685" v="1678" actId="1076"/>
          <ac:spMkLst>
            <pc:docMk/>
            <pc:sldMk cId="1663947582" sldId="802"/>
            <ac:spMk id="6" creationId="{DC1400E8-056F-42F6-B852-0784A663D7B1}"/>
          </ac:spMkLst>
        </pc:spChg>
        <pc:spChg chg="add mod">
          <ac:chgData name="" userId="4df855aef7cffa4d" providerId="LiveId" clId="{CAEB37FF-8551-4B58-AF44-40C62ECF0D91}" dt="2024-04-13T04:38:29.219" v="1677" actId="1076"/>
          <ac:spMkLst>
            <pc:docMk/>
            <pc:sldMk cId="1663947582" sldId="802"/>
            <ac:spMk id="7" creationId="{91D1DC73-55D5-4D6E-A98A-2AED52880344}"/>
          </ac:spMkLst>
        </pc:spChg>
        <pc:spChg chg="add mod">
          <ac:chgData name="" userId="4df855aef7cffa4d" providerId="LiveId" clId="{CAEB37FF-8551-4B58-AF44-40C62ECF0D91}" dt="2024-04-13T04:38:27.168" v="1676" actId="1076"/>
          <ac:spMkLst>
            <pc:docMk/>
            <pc:sldMk cId="1663947582" sldId="802"/>
            <ac:spMk id="8" creationId="{60D83887-39E7-4769-AB77-16087EEDED38}"/>
          </ac:spMkLst>
        </pc:spChg>
        <pc:spChg chg="add del">
          <ac:chgData name="" userId="4df855aef7cffa4d" providerId="LiveId" clId="{CAEB37FF-8551-4B58-AF44-40C62ECF0D91}" dt="2024-04-13T04:38:08.099" v="1671" actId="478"/>
          <ac:spMkLst>
            <pc:docMk/>
            <pc:sldMk cId="1663947582" sldId="802"/>
            <ac:spMk id="10" creationId="{AB8D92A1-392A-4FAF-952E-CF2CCE97BDD8}"/>
          </ac:spMkLst>
        </pc:spChg>
        <pc:spChg chg="add mod">
          <ac:chgData name="" userId="4df855aef7cffa4d" providerId="LiveId" clId="{CAEB37FF-8551-4B58-AF44-40C62ECF0D91}" dt="2024-04-13T04:39:49.800" v="1730" actId="1076"/>
          <ac:spMkLst>
            <pc:docMk/>
            <pc:sldMk cId="1663947582" sldId="802"/>
            <ac:spMk id="12" creationId="{0F04E71A-8F4A-45BB-8470-D7FA43EA74B6}"/>
          </ac:spMkLst>
        </pc:spChg>
        <pc:picChg chg="add mod">
          <ac:chgData name="" userId="4df855aef7cffa4d" providerId="LiveId" clId="{CAEB37FF-8551-4B58-AF44-40C62ECF0D91}" dt="2024-04-13T04:39:06.511" v="1686" actId="1076"/>
          <ac:picMkLst>
            <pc:docMk/>
            <pc:sldMk cId="1663947582" sldId="802"/>
            <ac:picMk id="9" creationId="{84FC4591-A70C-4210-B959-638B034934BA}"/>
          </ac:picMkLst>
        </pc:picChg>
        <pc:picChg chg="add mod">
          <ac:chgData name="" userId="4df855aef7cffa4d" providerId="LiveId" clId="{CAEB37FF-8551-4B58-AF44-40C62ECF0D91}" dt="2024-04-13T04:40:18.880" v="1736" actId="1076"/>
          <ac:picMkLst>
            <pc:docMk/>
            <pc:sldMk cId="1663947582" sldId="802"/>
            <ac:picMk id="11" creationId="{3E853D42-EAFD-40DE-A2FA-242490542B3F}"/>
          </ac:picMkLst>
        </pc:picChg>
        <pc:picChg chg="add mod">
          <ac:chgData name="" userId="4df855aef7cffa4d" providerId="LiveId" clId="{CAEB37FF-8551-4B58-AF44-40C62ECF0D91}" dt="2024-04-13T04:40:15.792" v="1735" actId="1076"/>
          <ac:picMkLst>
            <pc:docMk/>
            <pc:sldMk cId="1663947582" sldId="802"/>
            <ac:picMk id="13" creationId="{D5C78907-5197-43A0-AF35-057FE46489F7}"/>
          </ac:picMkLst>
        </pc:picChg>
      </pc:sldChg>
    </pc:docChg>
  </pc:docChgLst>
  <pc:docChgLst>
    <pc:chgData name="康一郎 桑田" userId="4df855aef7cffa4d" providerId="LiveId" clId="{577DD842-A65B-F148-A99D-23EBEA4B4527}"/>
    <pc:docChg chg="modSld">
      <pc:chgData name="康一郎 桑田" userId="4df855aef7cffa4d" providerId="LiveId" clId="{577DD842-A65B-F148-A99D-23EBEA4B4527}" dt="2024-04-13T05:02:53.875" v="6" actId="20577"/>
      <pc:docMkLst>
        <pc:docMk/>
      </pc:docMkLst>
      <pc:sldChg chg="modSp">
        <pc:chgData name="康一郎 桑田" userId="4df855aef7cffa4d" providerId="LiveId" clId="{577DD842-A65B-F148-A99D-23EBEA4B4527}" dt="2024-04-13T05:02:53.875" v="6" actId="20577"/>
        <pc:sldMkLst>
          <pc:docMk/>
          <pc:sldMk cId="849079194" sldId="519"/>
        </pc:sldMkLst>
        <pc:spChg chg="mod">
          <ac:chgData name="康一郎 桑田" userId="4df855aef7cffa4d" providerId="LiveId" clId="{577DD842-A65B-F148-A99D-23EBEA4B4527}" dt="2024-04-13T05:02:53.875" v="6" actId="20577"/>
          <ac:spMkLst>
            <pc:docMk/>
            <pc:sldMk cId="849079194" sldId="519"/>
            <ac:spMk id="4" creationId="{786C4F06-5C97-A9FD-97A2-6FD685FC7DE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4/13/24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3" y="2487714"/>
            <a:ext cx="11677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ペルシア戦争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ギリシア文明</a:t>
            </a:r>
            <a:r>
              <a:rPr lang="en-US" altLang="ja-JP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⑥</a:t>
            </a:r>
            <a:endParaRPr lang="ja-JP" altLang="en-US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42124" y="5144303"/>
            <a:ext cx="11907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ペルシア戦争でギリシアは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何を守ろうとしたのか？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3C3C5D4-387C-4474-AE36-47FE54AD01C7}"/>
              </a:ext>
            </a:extLst>
          </p:cNvPr>
          <p:cNvSpPr/>
          <p:nvPr/>
        </p:nvSpPr>
        <p:spPr>
          <a:xfrm>
            <a:off x="106326" y="159486"/>
            <a:ext cx="8623004" cy="378519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0823CFA-70E6-4A6B-9CF6-02CC290BA9BC}"/>
              </a:ext>
            </a:extLst>
          </p:cNvPr>
          <p:cNvSpPr/>
          <p:nvPr/>
        </p:nvSpPr>
        <p:spPr>
          <a:xfrm>
            <a:off x="329610" y="1510094"/>
            <a:ext cx="4837814" cy="645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テルモピレーの戦い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912D0CF-D3D3-4358-B358-AE07B5224896}"/>
              </a:ext>
            </a:extLst>
          </p:cNvPr>
          <p:cNvSpPr/>
          <p:nvPr/>
        </p:nvSpPr>
        <p:spPr>
          <a:xfrm>
            <a:off x="329610" y="2594071"/>
            <a:ext cx="5390706" cy="645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アルテミシオンの海戦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29572DB4-56E6-46E4-85B7-7DA0B9C2B005}"/>
              </a:ext>
            </a:extLst>
          </p:cNvPr>
          <p:cNvSpPr/>
          <p:nvPr/>
        </p:nvSpPr>
        <p:spPr>
          <a:xfrm>
            <a:off x="5720316" y="1316643"/>
            <a:ext cx="2311447" cy="1105082"/>
          </a:xfrm>
          <a:prstGeom prst="wedgeRectCallout">
            <a:avLst>
              <a:gd name="adj1" fmla="val -70192"/>
              <a:gd name="adj2" fmla="val -2127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守備隊全滅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15E5DCF-D0FC-4E2B-B5B5-DC35C801666E}"/>
              </a:ext>
            </a:extLst>
          </p:cNvPr>
          <p:cNvSpPr/>
          <p:nvPr/>
        </p:nvSpPr>
        <p:spPr>
          <a:xfrm>
            <a:off x="106326" y="159488"/>
            <a:ext cx="4242390" cy="64530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ギリシアの連敗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37016F2-0912-4688-89A6-2403502F8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716" y="159486"/>
            <a:ext cx="1137684" cy="1217522"/>
          </a:xfrm>
          <a:prstGeom prst="rect">
            <a:avLst/>
          </a:prstGeom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2A523006-7E71-4B2F-A45C-075AE8CD91E2}"/>
              </a:ext>
            </a:extLst>
          </p:cNvPr>
          <p:cNvSpPr/>
          <p:nvPr/>
        </p:nvSpPr>
        <p:spPr>
          <a:xfrm>
            <a:off x="6269667" y="2594071"/>
            <a:ext cx="2311447" cy="1105082"/>
          </a:xfrm>
          <a:prstGeom prst="wedgeRectCallout">
            <a:avLst>
              <a:gd name="adj1" fmla="val -70192"/>
              <a:gd name="adj2" fmla="val -2127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アテネ海軍の敗北</a:t>
            </a: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8419FF63-2F43-410E-9827-C92CE7A5BAFD}"/>
              </a:ext>
            </a:extLst>
          </p:cNvPr>
          <p:cNvSpPr/>
          <p:nvPr/>
        </p:nvSpPr>
        <p:spPr>
          <a:xfrm>
            <a:off x="3625701" y="4080504"/>
            <a:ext cx="1148317" cy="46454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DD20D0B-C2B7-436C-813C-A7879B540E17}"/>
              </a:ext>
            </a:extLst>
          </p:cNvPr>
          <p:cNvSpPr/>
          <p:nvPr/>
        </p:nvSpPr>
        <p:spPr>
          <a:xfrm>
            <a:off x="106326" y="4649982"/>
            <a:ext cx="8623004" cy="20819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4D1EEEE-3AD0-431F-9ECD-3872E3992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55" y="4446693"/>
            <a:ext cx="2881424" cy="213585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9F605FA-4F5E-4B2E-B9AD-EB2778B4B1DE}"/>
              </a:ext>
            </a:extLst>
          </p:cNvPr>
          <p:cNvSpPr/>
          <p:nvPr/>
        </p:nvSpPr>
        <p:spPr>
          <a:xfrm>
            <a:off x="531628" y="5978840"/>
            <a:ext cx="2573078" cy="645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サラミス島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900E30C-55D7-4574-83B7-3629F179CEF4}"/>
              </a:ext>
            </a:extLst>
          </p:cNvPr>
          <p:cNvSpPr txBox="1"/>
          <p:nvPr/>
        </p:nvSpPr>
        <p:spPr>
          <a:xfrm>
            <a:off x="3258879" y="5161740"/>
            <a:ext cx="4338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アテネを放棄して立てこもり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8332668-C2B7-4B33-9675-DD7112C76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94200" y="5064370"/>
            <a:ext cx="1186914" cy="13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91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634FAAC-6DA2-47F8-9D14-E7EFD6911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62522"/>
            <a:ext cx="6597222" cy="264622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93BC504-1DB2-4EE1-83D7-703D806445E6}"/>
              </a:ext>
            </a:extLst>
          </p:cNvPr>
          <p:cNvSpPr/>
          <p:nvPr/>
        </p:nvSpPr>
        <p:spPr>
          <a:xfrm>
            <a:off x="0" y="217221"/>
            <a:ext cx="2591825" cy="645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三段櫂船</a:t>
            </a:r>
          </a:p>
        </p:txBody>
      </p:sp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DF0CD8EB-F071-4A85-A370-ABB6CAEF4D6C}"/>
              </a:ext>
            </a:extLst>
          </p:cNvPr>
          <p:cNvSpPr/>
          <p:nvPr/>
        </p:nvSpPr>
        <p:spPr>
          <a:xfrm>
            <a:off x="5284381" y="1945758"/>
            <a:ext cx="1467293" cy="1562985"/>
          </a:xfrm>
          <a:prstGeom prst="donut">
            <a:avLst>
              <a:gd name="adj" fmla="val 92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B950CAB1-709F-4C6C-B144-98DD06EA7660}"/>
              </a:ext>
            </a:extLst>
          </p:cNvPr>
          <p:cNvSpPr/>
          <p:nvPr/>
        </p:nvSpPr>
        <p:spPr>
          <a:xfrm>
            <a:off x="7049386" y="1945758"/>
            <a:ext cx="2541181" cy="703543"/>
          </a:xfrm>
          <a:prstGeom prst="wedgeRectCallout">
            <a:avLst>
              <a:gd name="adj1" fmla="val -65592"/>
              <a:gd name="adj2" fmla="val 2558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固くて丈夫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矢印: 五方向 5">
            <a:extLst>
              <a:ext uri="{FF2B5EF4-FFF2-40B4-BE49-F238E27FC236}">
                <a16:creationId xmlns:a16="http://schemas.microsoft.com/office/drawing/2014/main" id="{5ED432CB-34D6-4583-94C0-53C075D72110}"/>
              </a:ext>
            </a:extLst>
          </p:cNvPr>
          <p:cNvSpPr/>
          <p:nvPr/>
        </p:nvSpPr>
        <p:spPr>
          <a:xfrm>
            <a:off x="3492793" y="5261831"/>
            <a:ext cx="2743200" cy="946297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ギリシア軍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D0A5CC19-0759-405F-8401-32D79541C843}"/>
              </a:ext>
            </a:extLst>
          </p:cNvPr>
          <p:cNvSpPr/>
          <p:nvPr/>
        </p:nvSpPr>
        <p:spPr>
          <a:xfrm>
            <a:off x="5481083" y="862522"/>
            <a:ext cx="2950536" cy="703543"/>
          </a:xfrm>
          <a:prstGeom prst="wedgeRectCallout">
            <a:avLst>
              <a:gd name="adj1" fmla="val -65592"/>
              <a:gd name="adj2" fmla="val 2558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小回りが利く</a:t>
            </a:r>
          </a:p>
        </p:txBody>
      </p:sp>
      <p:sp>
        <p:nvSpPr>
          <p:cNvPr id="8" name="矢印: 五方向 7">
            <a:extLst>
              <a:ext uri="{FF2B5EF4-FFF2-40B4-BE49-F238E27FC236}">
                <a16:creationId xmlns:a16="http://schemas.microsoft.com/office/drawing/2014/main" id="{74700C71-DC22-4F2B-967C-81EBB0D004EA}"/>
              </a:ext>
            </a:extLst>
          </p:cNvPr>
          <p:cNvSpPr/>
          <p:nvPr/>
        </p:nvSpPr>
        <p:spPr>
          <a:xfrm rot="16200000">
            <a:off x="5439837" y="4528183"/>
            <a:ext cx="3219098" cy="1180217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矢印: U ターン 8">
            <a:extLst>
              <a:ext uri="{FF2B5EF4-FFF2-40B4-BE49-F238E27FC236}">
                <a16:creationId xmlns:a16="http://schemas.microsoft.com/office/drawing/2014/main" id="{38F9533F-9BD4-4757-8712-C2FA4F185AB8}"/>
              </a:ext>
            </a:extLst>
          </p:cNvPr>
          <p:cNvSpPr/>
          <p:nvPr/>
        </p:nvSpPr>
        <p:spPr>
          <a:xfrm rot="16200000" flipH="1">
            <a:off x="1527788" y="3824909"/>
            <a:ext cx="2317899" cy="2448539"/>
          </a:xfrm>
          <a:prstGeom prst="uturnArrow">
            <a:avLst>
              <a:gd name="adj1" fmla="val 18578"/>
              <a:gd name="adj2" fmla="val 20183"/>
              <a:gd name="adj3" fmla="val 25000"/>
              <a:gd name="adj4" fmla="val 43750"/>
              <a:gd name="adj5" fmla="val 7586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AB2EB76-99F8-4A02-92F5-C9CF53DD57EC}"/>
              </a:ext>
            </a:extLst>
          </p:cNvPr>
          <p:cNvSpPr txBox="1"/>
          <p:nvPr/>
        </p:nvSpPr>
        <p:spPr>
          <a:xfrm>
            <a:off x="6680054" y="4023137"/>
            <a:ext cx="738664" cy="24773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ペルシア軍</a:t>
            </a:r>
          </a:p>
        </p:txBody>
      </p:sp>
      <p:sp>
        <p:nvSpPr>
          <p:cNvPr id="11" name="爆発 1 19">
            <a:extLst>
              <a:ext uri="{FF2B5EF4-FFF2-40B4-BE49-F238E27FC236}">
                <a16:creationId xmlns:a16="http://schemas.microsoft.com/office/drawing/2014/main" id="{5613FF3A-35FC-4A83-81D7-ED867088AD9E}"/>
              </a:ext>
            </a:extLst>
          </p:cNvPr>
          <p:cNvSpPr/>
          <p:nvPr/>
        </p:nvSpPr>
        <p:spPr>
          <a:xfrm>
            <a:off x="6042039" y="5325951"/>
            <a:ext cx="829462" cy="818055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65C6B376-E92B-4823-831F-4B24AE9CE612}"/>
              </a:ext>
            </a:extLst>
          </p:cNvPr>
          <p:cNvSpPr/>
          <p:nvPr/>
        </p:nvSpPr>
        <p:spPr>
          <a:xfrm>
            <a:off x="8188351" y="3631571"/>
            <a:ext cx="2541181" cy="1154258"/>
          </a:xfrm>
          <a:prstGeom prst="wedgeRectCallout">
            <a:avLst>
              <a:gd name="adj1" fmla="val -65592"/>
              <a:gd name="adj2" fmla="val 2558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体当たりで沈没させる</a:t>
            </a:r>
          </a:p>
        </p:txBody>
      </p:sp>
    </p:spTree>
    <p:extLst>
      <p:ext uri="{BB962C8B-B14F-4D97-AF65-F5344CB8AC3E}">
        <p14:creationId xmlns:p14="http://schemas.microsoft.com/office/powerpoint/2010/main" val="2199112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8E0D59D-F092-45B6-8C08-31A502321FD1}"/>
              </a:ext>
            </a:extLst>
          </p:cNvPr>
          <p:cNvSpPr/>
          <p:nvPr/>
        </p:nvSpPr>
        <p:spPr>
          <a:xfrm>
            <a:off x="-14968" y="670152"/>
            <a:ext cx="3249035" cy="768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ペルシア戦争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E0D59D-F092-45B6-8C08-31A502321FD1}"/>
              </a:ext>
            </a:extLst>
          </p:cNvPr>
          <p:cNvSpPr/>
          <p:nvPr/>
        </p:nvSpPr>
        <p:spPr>
          <a:xfrm>
            <a:off x="3221569" y="670151"/>
            <a:ext cx="1350883" cy="7686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経過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6917" y="1812758"/>
            <a:ext cx="4395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kumimoji="1"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マラトン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の戦い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9603" y="4474951"/>
            <a:ext cx="4395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kumimoji="1"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サラミス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海戦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6917" y="5835950"/>
            <a:ext cx="4860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プラタイヤ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の戦い</a:t>
            </a:r>
          </a:p>
        </p:txBody>
      </p:sp>
      <p:sp>
        <p:nvSpPr>
          <p:cNvPr id="10" name="楕円 9"/>
          <p:cNvSpPr/>
          <p:nvPr/>
        </p:nvSpPr>
        <p:spPr>
          <a:xfrm>
            <a:off x="7907808" y="4089926"/>
            <a:ext cx="245444" cy="2282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レーム 14"/>
          <p:cNvSpPr/>
          <p:nvPr/>
        </p:nvSpPr>
        <p:spPr>
          <a:xfrm>
            <a:off x="176917" y="5775871"/>
            <a:ext cx="4747352" cy="707886"/>
          </a:xfrm>
          <a:prstGeom prst="frame">
            <a:avLst>
              <a:gd name="adj1" fmla="val 616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412427" y="2463131"/>
            <a:ext cx="3008261" cy="6124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ギリシア勝利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9603" y="3175507"/>
            <a:ext cx="5479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●テルモピレーの戦い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412427" y="3770562"/>
            <a:ext cx="3008261" cy="6124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スパルタ敗北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944E10B-1621-926D-1455-ECCDBC66438F}"/>
              </a:ext>
            </a:extLst>
          </p:cNvPr>
          <p:cNvSpPr/>
          <p:nvPr/>
        </p:nvSpPr>
        <p:spPr>
          <a:xfrm>
            <a:off x="1412427" y="5103361"/>
            <a:ext cx="3008261" cy="6124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ギリシア勝利</a:t>
            </a: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CA1D487A-7788-BFD9-AA83-35A99D290128}"/>
              </a:ext>
            </a:extLst>
          </p:cNvPr>
          <p:cNvSpPr/>
          <p:nvPr/>
        </p:nvSpPr>
        <p:spPr>
          <a:xfrm>
            <a:off x="5372207" y="2216914"/>
            <a:ext cx="4281459" cy="4332157"/>
          </a:xfrm>
          <a:prstGeom prst="wedgeRectCallout">
            <a:avLst>
              <a:gd name="adj1" fmla="val -59040"/>
              <a:gd name="adj2" fmla="val 34646"/>
            </a:avLst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4BCD9F0-7F7E-9A3D-A711-D79F2A2EC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049" y="3175507"/>
            <a:ext cx="3129934" cy="3416027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606C8E1-659E-C925-DC69-A66968B8FA60}"/>
              </a:ext>
            </a:extLst>
          </p:cNvPr>
          <p:cNvSpPr/>
          <p:nvPr/>
        </p:nvSpPr>
        <p:spPr>
          <a:xfrm>
            <a:off x="5842499" y="2346091"/>
            <a:ext cx="3249035" cy="768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ペルシア戦争</a:t>
            </a:r>
          </a:p>
        </p:txBody>
      </p:sp>
    </p:spTree>
    <p:extLst>
      <p:ext uri="{BB962C8B-B14F-4D97-AF65-F5344CB8AC3E}">
        <p14:creationId xmlns:p14="http://schemas.microsoft.com/office/powerpoint/2010/main" val="2820179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0E5C6D2-3610-4357-88BB-A44BAD8A3C81}"/>
              </a:ext>
            </a:extLst>
          </p:cNvPr>
          <p:cNvSpPr/>
          <p:nvPr/>
        </p:nvSpPr>
        <p:spPr>
          <a:xfrm>
            <a:off x="0" y="464748"/>
            <a:ext cx="3249035" cy="768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デロス同盟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A7F389-0B4E-4515-BD43-975BCB754756}"/>
              </a:ext>
            </a:extLst>
          </p:cNvPr>
          <p:cNvSpPr/>
          <p:nvPr/>
        </p:nvSpPr>
        <p:spPr>
          <a:xfrm>
            <a:off x="0" y="1233377"/>
            <a:ext cx="7166344" cy="451131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CF6B9E-090C-4C50-807A-38BA7E6F7BA7}"/>
              </a:ext>
            </a:extLst>
          </p:cNvPr>
          <p:cNvSpPr txBox="1"/>
          <p:nvPr/>
        </p:nvSpPr>
        <p:spPr>
          <a:xfrm>
            <a:off x="127590" y="1312114"/>
            <a:ext cx="4348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・対ペルシア同盟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A6B436-8A68-40F6-9E2C-40863F45E3A5}"/>
              </a:ext>
            </a:extLst>
          </p:cNvPr>
          <p:cNvSpPr txBox="1"/>
          <p:nvPr/>
        </p:nvSpPr>
        <p:spPr>
          <a:xfrm>
            <a:off x="127590" y="2245946"/>
            <a:ext cx="6889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・約２００ものポリスが参加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1400E8-056F-42F6-B852-0784A663D7B1}"/>
              </a:ext>
            </a:extLst>
          </p:cNvPr>
          <p:cNvSpPr txBox="1"/>
          <p:nvPr/>
        </p:nvSpPr>
        <p:spPr>
          <a:xfrm>
            <a:off x="127590" y="3178660"/>
            <a:ext cx="6305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・軍船提供か納入金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D1DC73-55D5-4D6E-A98A-2AED52880344}"/>
              </a:ext>
            </a:extLst>
          </p:cNvPr>
          <p:cNvSpPr txBox="1"/>
          <p:nvPr/>
        </p:nvSpPr>
        <p:spPr>
          <a:xfrm>
            <a:off x="127590" y="4107734"/>
            <a:ext cx="6305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・デロス島に共同金庫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D83887-39E7-4769-AB77-16087EEDED38}"/>
              </a:ext>
            </a:extLst>
          </p:cNvPr>
          <p:cNvSpPr txBox="1"/>
          <p:nvPr/>
        </p:nvSpPr>
        <p:spPr>
          <a:xfrm>
            <a:off x="127590" y="5036808"/>
            <a:ext cx="6305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・アテネが盟主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4FC4591-A70C-4210-B959-638B0349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583" y="1229754"/>
            <a:ext cx="1316742" cy="9134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E853D42-EAFD-40DE-A2FA-242490542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417" y="2868615"/>
            <a:ext cx="1171353" cy="1171353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0F04E71A-8F4A-45BB-8470-D7FA43EA74B6}"/>
              </a:ext>
            </a:extLst>
          </p:cNvPr>
          <p:cNvSpPr/>
          <p:nvPr/>
        </p:nvSpPr>
        <p:spPr>
          <a:xfrm>
            <a:off x="6560287" y="3262858"/>
            <a:ext cx="4928191" cy="703543"/>
          </a:xfrm>
          <a:prstGeom prst="wedgeRectCallout">
            <a:avLst>
              <a:gd name="adj1" fmla="val -58904"/>
              <a:gd name="adj2" fmla="val -182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軍船提供はアテネだけ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5C78907-5197-43A0-AF35-057FE4648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094" y="3936352"/>
            <a:ext cx="1287812" cy="10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7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9033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29656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ペルシア戦争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9FD192-1A30-4A65-B5AC-CE0392EA00E9}"/>
              </a:ext>
            </a:extLst>
          </p:cNvPr>
          <p:cNvSpPr txBox="1"/>
          <p:nvPr/>
        </p:nvSpPr>
        <p:spPr>
          <a:xfrm>
            <a:off x="383587" y="845040"/>
            <a:ext cx="225328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戦争の発端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3586" y="1530538"/>
            <a:ext cx="11573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・アケメネス朝でイオニア反乱　←　ギリシアが支援して勃発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E00617-3DB8-4D7E-ADCD-4851D181BE90}"/>
              </a:ext>
            </a:extLst>
          </p:cNvPr>
          <p:cNvSpPr txBox="1"/>
          <p:nvPr/>
        </p:nvSpPr>
        <p:spPr>
          <a:xfrm>
            <a:off x="383587" y="2115313"/>
            <a:ext cx="3052639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マラトンの戦い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A232507-ED2C-4640-89FB-AFDDF76A11F1}"/>
              </a:ext>
            </a:extLst>
          </p:cNvPr>
          <p:cNvSpPr/>
          <p:nvPr/>
        </p:nvSpPr>
        <p:spPr>
          <a:xfrm>
            <a:off x="383587" y="2754454"/>
            <a:ext cx="617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・アテネ重装歩兵の活躍で勝利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24F4F53-13BA-4035-AF63-640DC0E74D46}"/>
              </a:ext>
            </a:extLst>
          </p:cNvPr>
          <p:cNvSpPr txBox="1"/>
          <p:nvPr/>
        </p:nvSpPr>
        <p:spPr>
          <a:xfrm>
            <a:off x="383586" y="3393595"/>
            <a:ext cx="3052639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ギリシアの苦戦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3E6EB6F-FA30-49E4-B1EC-11909227C9B0}"/>
              </a:ext>
            </a:extLst>
          </p:cNvPr>
          <p:cNvSpPr/>
          <p:nvPr/>
        </p:nvSpPr>
        <p:spPr>
          <a:xfrm>
            <a:off x="3471937" y="3466300"/>
            <a:ext cx="6431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・テルモピレーの戦いなどで敗北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B374172-B1D1-4A9A-92F5-D59E84B49A84}"/>
              </a:ext>
            </a:extLst>
          </p:cNvPr>
          <p:cNvSpPr txBox="1"/>
          <p:nvPr/>
        </p:nvSpPr>
        <p:spPr>
          <a:xfrm>
            <a:off x="383585" y="4147272"/>
            <a:ext cx="3052639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サラミスの海戦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C43CE3D-123A-4296-8071-33E98ADDF476}"/>
              </a:ext>
            </a:extLst>
          </p:cNvPr>
          <p:cNvSpPr/>
          <p:nvPr/>
        </p:nvSpPr>
        <p:spPr>
          <a:xfrm>
            <a:off x="383587" y="4821299"/>
            <a:ext cx="10195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テミストクレス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の指揮のもと、三段櫂船で勝利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7A7B49-57F3-4A64-A832-34FF1211AC08}"/>
              </a:ext>
            </a:extLst>
          </p:cNvPr>
          <p:cNvSpPr txBox="1"/>
          <p:nvPr/>
        </p:nvSpPr>
        <p:spPr>
          <a:xfrm>
            <a:off x="383585" y="5442871"/>
            <a:ext cx="3539829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プラタイヤの戦い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2610BE5-1043-4650-8E13-1CE0F1B75650}"/>
              </a:ext>
            </a:extLst>
          </p:cNvPr>
          <p:cNvSpPr/>
          <p:nvPr/>
        </p:nvSpPr>
        <p:spPr>
          <a:xfrm>
            <a:off x="383584" y="6099581"/>
            <a:ext cx="11471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・ギリシア連合軍が勝利　→　戦争での勝利が決定的に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5333894" y="5210101"/>
            <a:ext cx="1028699" cy="500384"/>
          </a:xfrm>
          <a:prstGeom prst="wedgeRectCallout">
            <a:avLst>
              <a:gd name="adj1" fmla="val 35658"/>
              <a:gd name="adj2" fmla="val -8414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5979561" y="3863084"/>
            <a:ext cx="924674" cy="1135294"/>
          </a:xfrm>
          <a:prstGeom prst="frame">
            <a:avLst>
              <a:gd name="adj1" fmla="val 102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BED7C0D-CA61-434A-B001-A2A480146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3951" cy="6858000"/>
          </a:xfrm>
          <a:prstGeom prst="rect">
            <a:avLst/>
          </a:prstGeom>
        </p:spPr>
      </p:pic>
      <p:sp>
        <p:nvSpPr>
          <p:cNvPr id="3" name="フレーム 2">
            <a:extLst>
              <a:ext uri="{FF2B5EF4-FFF2-40B4-BE49-F238E27FC236}">
                <a16:creationId xmlns:a16="http://schemas.microsoft.com/office/drawing/2014/main" id="{27720F6F-4666-4912-BD98-0BDA8BFBACD6}"/>
              </a:ext>
            </a:extLst>
          </p:cNvPr>
          <p:cNvSpPr/>
          <p:nvPr/>
        </p:nvSpPr>
        <p:spPr>
          <a:xfrm rot="20049744">
            <a:off x="5848729" y="2571220"/>
            <a:ext cx="979432" cy="2257549"/>
          </a:xfrm>
          <a:prstGeom prst="fram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433E487E-856F-4341-BA97-FA6821566EEC}"/>
              </a:ext>
            </a:extLst>
          </p:cNvPr>
          <p:cNvSpPr/>
          <p:nvPr/>
        </p:nvSpPr>
        <p:spPr>
          <a:xfrm>
            <a:off x="7570038" y="3951162"/>
            <a:ext cx="2360428" cy="1216261"/>
          </a:xfrm>
          <a:prstGeom prst="wedgeRectCallout">
            <a:avLst>
              <a:gd name="adj1" fmla="val -64342"/>
              <a:gd name="adj2" fmla="val -2120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イオニア諸都市</a:t>
            </a:r>
            <a:endParaRPr lang="ja-JP" altLang="en-US" sz="36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40EF29-4DAA-4B63-94E1-942E8152F3A1}"/>
              </a:ext>
            </a:extLst>
          </p:cNvPr>
          <p:cNvSpPr txBox="1"/>
          <p:nvPr/>
        </p:nvSpPr>
        <p:spPr>
          <a:xfrm>
            <a:off x="8030966" y="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7" name="上矢印吹き出し 10">
            <a:extLst>
              <a:ext uri="{FF2B5EF4-FFF2-40B4-BE49-F238E27FC236}">
                <a16:creationId xmlns:a16="http://schemas.microsoft.com/office/drawing/2014/main" id="{E90A797E-069F-4FD5-A556-2280A39CC9DE}"/>
              </a:ext>
            </a:extLst>
          </p:cNvPr>
          <p:cNvSpPr/>
          <p:nvPr/>
        </p:nvSpPr>
        <p:spPr>
          <a:xfrm>
            <a:off x="6809249" y="5280603"/>
            <a:ext cx="3882005" cy="1226152"/>
          </a:xfrm>
          <a:prstGeom prst="upArrowCallout">
            <a:avLst/>
          </a:prstGeom>
          <a:solidFill>
            <a:schemeClr val="bg2">
              <a:lumMod val="25000"/>
              <a:lumOff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植民市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0529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0CC9496-F764-49EC-8EE4-FDA156A35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3951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002574-3450-4431-B6A1-74B36312B532}"/>
              </a:ext>
            </a:extLst>
          </p:cNvPr>
          <p:cNvSpPr txBox="1"/>
          <p:nvPr/>
        </p:nvSpPr>
        <p:spPr>
          <a:xfrm>
            <a:off x="0" y="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6" name="フレーム 5">
            <a:extLst>
              <a:ext uri="{FF2B5EF4-FFF2-40B4-BE49-F238E27FC236}">
                <a16:creationId xmlns:a16="http://schemas.microsoft.com/office/drawing/2014/main" id="{B71D5A58-AF87-464F-84B8-C7FD8F63A09B}"/>
              </a:ext>
            </a:extLst>
          </p:cNvPr>
          <p:cNvSpPr/>
          <p:nvPr/>
        </p:nvSpPr>
        <p:spPr>
          <a:xfrm rot="20049744">
            <a:off x="5923158" y="2518057"/>
            <a:ext cx="979432" cy="2257549"/>
          </a:xfrm>
          <a:prstGeom prst="fram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矢印: 左カーブ 7">
            <a:extLst>
              <a:ext uri="{FF2B5EF4-FFF2-40B4-BE49-F238E27FC236}">
                <a16:creationId xmlns:a16="http://schemas.microsoft.com/office/drawing/2014/main" id="{F9B22CBB-3086-4AE8-8154-45C988AE4CCB}"/>
              </a:ext>
            </a:extLst>
          </p:cNvPr>
          <p:cNvSpPr/>
          <p:nvPr/>
        </p:nvSpPr>
        <p:spPr>
          <a:xfrm rot="1629279">
            <a:off x="7757319" y="2047875"/>
            <a:ext cx="744279" cy="2547353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B2F56D72-99E6-4835-8B49-38688459B438}"/>
              </a:ext>
            </a:extLst>
          </p:cNvPr>
          <p:cNvSpPr/>
          <p:nvPr/>
        </p:nvSpPr>
        <p:spPr>
          <a:xfrm>
            <a:off x="8873951" y="2851604"/>
            <a:ext cx="2360428" cy="1773080"/>
          </a:xfrm>
          <a:prstGeom prst="wedgeRectCallout">
            <a:avLst>
              <a:gd name="adj1" fmla="val -64342"/>
              <a:gd name="adj2" fmla="val -2120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課税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徴税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1426F92-A890-4EDC-BD50-E4AC48A6B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839" y="2694011"/>
            <a:ext cx="924725" cy="79522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3ADE0C5-650B-4FD6-A2C9-F9334E1F8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839" y="3489238"/>
            <a:ext cx="1053964" cy="11662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1189059-4921-4924-A94D-E04600179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580006" y="3481683"/>
            <a:ext cx="1988863" cy="190185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48C57BB-61B8-433B-97FB-E3C54CBBA1F2}"/>
              </a:ext>
            </a:extLst>
          </p:cNvPr>
          <p:cNvSpPr/>
          <p:nvPr/>
        </p:nvSpPr>
        <p:spPr>
          <a:xfrm>
            <a:off x="4401383" y="4876195"/>
            <a:ext cx="2579058" cy="6917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ギリシア人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6530C0B-14FF-4155-B10A-9E6DC6EAF863}"/>
              </a:ext>
            </a:extLst>
          </p:cNvPr>
          <p:cNvSpPr txBox="1"/>
          <p:nvPr/>
        </p:nvSpPr>
        <p:spPr>
          <a:xfrm rot="21119987">
            <a:off x="4436995" y="3682564"/>
            <a:ext cx="1044386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反乱</a:t>
            </a:r>
            <a:endParaRPr kumimoji="1" lang="ja-JP" altLang="en-US" sz="32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6F32E70E-381A-4BEA-B234-D5898D58EF1E}"/>
              </a:ext>
            </a:extLst>
          </p:cNvPr>
          <p:cNvSpPr/>
          <p:nvPr/>
        </p:nvSpPr>
        <p:spPr>
          <a:xfrm rot="607854">
            <a:off x="2728277" y="3288362"/>
            <a:ext cx="1667233" cy="1230047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支援</a:t>
            </a:r>
          </a:p>
        </p:txBody>
      </p:sp>
    </p:spTree>
    <p:extLst>
      <p:ext uri="{BB962C8B-B14F-4D97-AF65-F5344CB8AC3E}">
        <p14:creationId xmlns:p14="http://schemas.microsoft.com/office/powerpoint/2010/main" val="420996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0" y="1315453"/>
            <a:ext cx="6962274" cy="554254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21" y="1860885"/>
            <a:ext cx="5180635" cy="374157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99021" y="4876800"/>
            <a:ext cx="5180635" cy="1804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海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5" y="4428128"/>
            <a:ext cx="1568868" cy="12891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008" y="4398368"/>
            <a:ext cx="1568868" cy="1289129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529093" y="6083838"/>
            <a:ext cx="2613235" cy="62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ペルシア軍</a:t>
            </a:r>
          </a:p>
        </p:txBody>
      </p:sp>
      <p:sp>
        <p:nvSpPr>
          <p:cNvPr id="13" name="四角形吹き出し 12"/>
          <p:cNvSpPr/>
          <p:nvPr/>
        </p:nvSpPr>
        <p:spPr>
          <a:xfrm>
            <a:off x="507592" y="2274171"/>
            <a:ext cx="1132474" cy="870336"/>
          </a:xfrm>
          <a:prstGeom prst="wedgeRectCallout">
            <a:avLst>
              <a:gd name="adj1" fmla="val 44329"/>
              <a:gd name="adj2" fmla="val 9199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丘</a:t>
            </a:r>
          </a:p>
        </p:txBody>
      </p:sp>
      <p:sp>
        <p:nvSpPr>
          <p:cNvPr id="17" name="下矢印 16"/>
          <p:cNvSpPr/>
          <p:nvPr/>
        </p:nvSpPr>
        <p:spPr>
          <a:xfrm>
            <a:off x="2378454" y="3144507"/>
            <a:ext cx="770021" cy="173229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爆発 1 18"/>
          <p:cNvSpPr/>
          <p:nvPr/>
        </p:nvSpPr>
        <p:spPr>
          <a:xfrm>
            <a:off x="3148475" y="4181875"/>
            <a:ext cx="822761" cy="760313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爆発 1 19"/>
          <p:cNvSpPr/>
          <p:nvPr/>
        </p:nvSpPr>
        <p:spPr>
          <a:xfrm>
            <a:off x="1586921" y="4228933"/>
            <a:ext cx="708201" cy="689811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四角形吹き出し 21"/>
          <p:cNvSpPr/>
          <p:nvPr/>
        </p:nvSpPr>
        <p:spPr>
          <a:xfrm>
            <a:off x="4614019" y="5188169"/>
            <a:ext cx="2214380" cy="1493367"/>
          </a:xfrm>
          <a:prstGeom prst="wedgeRectCallout">
            <a:avLst>
              <a:gd name="adj1" fmla="val -67941"/>
              <a:gd name="adj2" fmla="val 3342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009" y="5188170"/>
            <a:ext cx="1233528" cy="143164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009527" y="5324431"/>
            <a:ext cx="8314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退却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8E0D59D-F092-45B6-8C08-31A502321FD1}"/>
              </a:ext>
            </a:extLst>
          </p:cNvPr>
          <p:cNvSpPr/>
          <p:nvPr/>
        </p:nvSpPr>
        <p:spPr>
          <a:xfrm>
            <a:off x="0" y="0"/>
            <a:ext cx="3780426" cy="645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マラトンの戦い</a:t>
            </a:r>
            <a:endParaRPr kumimoji="1" lang="ja-JP" altLang="en-US" sz="36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ABB3D2F-672B-40B7-A622-80C17A93E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777" y="1548083"/>
            <a:ext cx="1703558" cy="1518296"/>
          </a:xfrm>
          <a:prstGeom prst="rect">
            <a:avLst/>
          </a:prstGeom>
        </p:spPr>
      </p:pic>
      <p:sp>
        <p:nvSpPr>
          <p:cNvPr id="16" name="四角形吹き出し 15"/>
          <p:cNvSpPr/>
          <p:nvPr/>
        </p:nvSpPr>
        <p:spPr>
          <a:xfrm>
            <a:off x="3447788" y="1628716"/>
            <a:ext cx="2924098" cy="645455"/>
          </a:xfrm>
          <a:prstGeom prst="wedgeRectCallout">
            <a:avLst>
              <a:gd name="adj1" fmla="val -59717"/>
              <a:gd name="adj2" fmla="val -710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ギリシア兵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663106B4-CD13-4B8C-B5DC-8C18C91CF131}"/>
              </a:ext>
            </a:extLst>
          </p:cNvPr>
          <p:cNvSpPr/>
          <p:nvPr/>
        </p:nvSpPr>
        <p:spPr>
          <a:xfrm>
            <a:off x="7559089" y="1315452"/>
            <a:ext cx="4637752" cy="554254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6A2B550F-74D0-4351-8554-4FF40D1013C0}"/>
              </a:ext>
            </a:extLst>
          </p:cNvPr>
          <p:cNvSpPr/>
          <p:nvPr/>
        </p:nvSpPr>
        <p:spPr>
          <a:xfrm>
            <a:off x="6795327" y="3682311"/>
            <a:ext cx="1142254" cy="9991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61B0B63E-171C-4A00-B5FA-6C721C7CF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9137" y="1628716"/>
            <a:ext cx="1371645" cy="1650099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DA5B332-2A11-4397-B29D-081937D3EDF1}"/>
              </a:ext>
            </a:extLst>
          </p:cNvPr>
          <p:cNvSpPr/>
          <p:nvPr/>
        </p:nvSpPr>
        <p:spPr>
          <a:xfrm>
            <a:off x="7886897" y="2956952"/>
            <a:ext cx="2112884" cy="62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アテネ軍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C898F18-5753-4991-A6FE-AF254BA7F607}"/>
              </a:ext>
            </a:extLst>
          </p:cNvPr>
          <p:cNvSpPr txBox="1"/>
          <p:nvPr/>
        </p:nvSpPr>
        <p:spPr>
          <a:xfrm>
            <a:off x="10063022" y="2228671"/>
            <a:ext cx="2112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全速で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アテネへ</a:t>
            </a:r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D0D05138-5203-4DC0-ACFD-1E461D461D8A}"/>
              </a:ext>
            </a:extLst>
          </p:cNvPr>
          <p:cNvSpPr/>
          <p:nvPr/>
        </p:nvSpPr>
        <p:spPr>
          <a:xfrm>
            <a:off x="9337163" y="3824936"/>
            <a:ext cx="1142254" cy="62163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31E08A7-E24D-4E1F-9684-843510F8FD06}"/>
              </a:ext>
            </a:extLst>
          </p:cNvPr>
          <p:cNvSpPr txBox="1"/>
          <p:nvPr/>
        </p:nvSpPr>
        <p:spPr>
          <a:xfrm>
            <a:off x="7677548" y="4790606"/>
            <a:ext cx="4400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ペルシア軍の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再攻を阻止</a:t>
            </a: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97950BF6-520F-4DF2-B323-084A3F09C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963" y="5416341"/>
            <a:ext cx="1568868" cy="128912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906F6F3-2310-4C9D-A73E-1D64D5417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1669" y="5130483"/>
            <a:ext cx="1752079" cy="17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30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B6D7E33-3AD3-464F-A6D7-C507F2C7A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3951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E4653B-2072-40D7-8BF7-5842BB0946B8}"/>
              </a:ext>
            </a:extLst>
          </p:cNvPr>
          <p:cNvSpPr txBox="1"/>
          <p:nvPr/>
        </p:nvSpPr>
        <p:spPr>
          <a:xfrm>
            <a:off x="0" y="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413E8D3B-ADC6-4E1E-89D2-9780274F5D23}"/>
              </a:ext>
            </a:extLst>
          </p:cNvPr>
          <p:cNvSpPr/>
          <p:nvPr/>
        </p:nvSpPr>
        <p:spPr>
          <a:xfrm>
            <a:off x="4243441" y="2996694"/>
            <a:ext cx="1104736" cy="682171"/>
          </a:xfrm>
          <a:prstGeom prst="frame">
            <a:avLst>
              <a:gd name="adj1" fmla="val 11748"/>
            </a:avLst>
          </a:prstGeom>
          <a:solidFill>
            <a:srgbClr val="FF000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6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08EF276-775D-49E6-8C0A-087983A2D051}"/>
              </a:ext>
            </a:extLst>
          </p:cNvPr>
          <p:cNvSpPr/>
          <p:nvPr/>
        </p:nvSpPr>
        <p:spPr>
          <a:xfrm>
            <a:off x="133746" y="1070904"/>
            <a:ext cx="5299491" cy="554254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82DB5D-7AEC-4FA7-BE24-198137EBD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8283" y="1411369"/>
            <a:ext cx="1574708" cy="189438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693173-6742-4ED0-9867-99BB3358E59D}"/>
              </a:ext>
            </a:extLst>
          </p:cNvPr>
          <p:cNvSpPr/>
          <p:nvPr/>
        </p:nvSpPr>
        <p:spPr>
          <a:xfrm>
            <a:off x="880889" y="2916741"/>
            <a:ext cx="1275062" cy="62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伝令</a:t>
            </a:r>
          </a:p>
        </p:txBody>
      </p:sp>
      <p:sp>
        <p:nvSpPr>
          <p:cNvPr id="5" name="四角形吹き出し 28">
            <a:extLst>
              <a:ext uri="{FF2B5EF4-FFF2-40B4-BE49-F238E27FC236}">
                <a16:creationId xmlns:a16="http://schemas.microsoft.com/office/drawing/2014/main" id="{FCD9D89D-F4A7-4452-A4C6-06507F4359A0}"/>
              </a:ext>
            </a:extLst>
          </p:cNvPr>
          <p:cNvSpPr/>
          <p:nvPr/>
        </p:nvSpPr>
        <p:spPr>
          <a:xfrm>
            <a:off x="2708277" y="1262114"/>
            <a:ext cx="2491439" cy="1723538"/>
          </a:xfrm>
          <a:prstGeom prst="wedgeRectCallout">
            <a:avLst>
              <a:gd name="adj1" fmla="val -69728"/>
              <a:gd name="adj2" fmla="val -1564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勝利を早くギリシアに伝えねば</a:t>
            </a:r>
          </a:p>
        </p:txBody>
      </p:sp>
      <p:sp>
        <p:nvSpPr>
          <p:cNvPr id="6" name="右矢印 29">
            <a:extLst>
              <a:ext uri="{FF2B5EF4-FFF2-40B4-BE49-F238E27FC236}">
                <a16:creationId xmlns:a16="http://schemas.microsoft.com/office/drawing/2014/main" id="{0D753C15-997A-43BF-AEEA-40E2258C139C}"/>
              </a:ext>
            </a:extLst>
          </p:cNvPr>
          <p:cNvSpPr/>
          <p:nvPr/>
        </p:nvSpPr>
        <p:spPr>
          <a:xfrm rot="5400000">
            <a:off x="2160042" y="3493776"/>
            <a:ext cx="844260" cy="1182001"/>
          </a:xfrm>
          <a:prstGeom prst="rightArrow">
            <a:avLst>
              <a:gd name="adj1" fmla="val 50000"/>
              <a:gd name="adj2" fmla="val 5296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8DD07AB-D1F2-4C57-849A-3E9533B4E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01" y="4014629"/>
            <a:ext cx="2282476" cy="23622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B84AAE2-6D50-49BC-8747-89A87F634BE8}"/>
              </a:ext>
            </a:extLst>
          </p:cNvPr>
          <p:cNvSpPr/>
          <p:nvPr/>
        </p:nvSpPr>
        <p:spPr>
          <a:xfrm>
            <a:off x="958106" y="5797313"/>
            <a:ext cx="1275062" cy="62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伝令</a:t>
            </a:r>
          </a:p>
        </p:txBody>
      </p:sp>
      <p:sp>
        <p:nvSpPr>
          <p:cNvPr id="9" name="四角形吹き出し 33">
            <a:extLst>
              <a:ext uri="{FF2B5EF4-FFF2-40B4-BE49-F238E27FC236}">
                <a16:creationId xmlns:a16="http://schemas.microsoft.com/office/drawing/2014/main" id="{22E4CAAE-59A7-4D51-9B1E-91CD083B5C79}"/>
              </a:ext>
            </a:extLst>
          </p:cNvPr>
          <p:cNvSpPr/>
          <p:nvPr/>
        </p:nvSpPr>
        <p:spPr>
          <a:xfrm>
            <a:off x="2482285" y="4674195"/>
            <a:ext cx="2416585" cy="1262262"/>
          </a:xfrm>
          <a:prstGeom prst="wedgeRectCallout">
            <a:avLst>
              <a:gd name="adj1" fmla="val -60140"/>
              <a:gd name="adj2" fmla="val -2118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勝ったぞ。（死亡）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CB6DE6E-E03D-4A5F-A4B4-0F8E5B144DE2}"/>
              </a:ext>
            </a:extLst>
          </p:cNvPr>
          <p:cNvSpPr/>
          <p:nvPr/>
        </p:nvSpPr>
        <p:spPr>
          <a:xfrm>
            <a:off x="133746" y="425603"/>
            <a:ext cx="3780426" cy="645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マラトンの戦い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E4DC8463-AC13-4837-9316-2C5BA519F927}"/>
              </a:ext>
            </a:extLst>
          </p:cNvPr>
          <p:cNvSpPr/>
          <p:nvPr/>
        </p:nvSpPr>
        <p:spPr>
          <a:xfrm>
            <a:off x="4838613" y="3001331"/>
            <a:ext cx="1574708" cy="135396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2481CA2-30CE-4CDC-A70A-06CDA5636032}"/>
              </a:ext>
            </a:extLst>
          </p:cNvPr>
          <p:cNvSpPr txBox="1"/>
          <p:nvPr/>
        </p:nvSpPr>
        <p:spPr>
          <a:xfrm>
            <a:off x="6558683" y="2908748"/>
            <a:ext cx="4809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marathon</a:t>
            </a:r>
            <a:endParaRPr kumimoji="1" lang="ja-JP" altLang="en-US" sz="8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2C1DDD7-07AC-4A0D-A314-0FC0A62F53CE}"/>
              </a:ext>
            </a:extLst>
          </p:cNvPr>
          <p:cNvSpPr txBox="1"/>
          <p:nvPr/>
        </p:nvSpPr>
        <p:spPr>
          <a:xfrm>
            <a:off x="7098677" y="4197330"/>
            <a:ext cx="3729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マラソン</a:t>
            </a:r>
            <a:endParaRPr kumimoji="1" lang="ja-JP" altLang="en-US" sz="6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16C5739-4359-416C-A5E2-23328640B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8188" y="2828259"/>
            <a:ext cx="1213888" cy="222222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5D2F8B5-FB33-4771-88E9-036A645020D7}"/>
              </a:ext>
            </a:extLst>
          </p:cNvPr>
          <p:cNvSpPr txBox="1"/>
          <p:nvPr/>
        </p:nvSpPr>
        <p:spPr>
          <a:xfrm>
            <a:off x="9094641" y="5298183"/>
            <a:ext cx="309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がうまれた</a:t>
            </a:r>
          </a:p>
        </p:txBody>
      </p:sp>
      <p:sp>
        <p:nvSpPr>
          <p:cNvPr id="18" name="四角形吹き出し 21">
            <a:extLst>
              <a:ext uri="{FF2B5EF4-FFF2-40B4-BE49-F238E27FC236}">
                <a16:creationId xmlns:a16="http://schemas.microsoft.com/office/drawing/2014/main" id="{9EFEEAE3-349E-4028-A88D-DA96B7FA141E}"/>
              </a:ext>
            </a:extLst>
          </p:cNvPr>
          <p:cNvSpPr/>
          <p:nvPr/>
        </p:nvSpPr>
        <p:spPr>
          <a:xfrm>
            <a:off x="5884034" y="996326"/>
            <a:ext cx="3780425" cy="1331444"/>
          </a:xfrm>
          <a:prstGeom prst="wedgeRectCallout">
            <a:avLst>
              <a:gd name="adj1" fmla="val -63441"/>
              <a:gd name="adj2" fmla="val -2088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この話は伝説に過ぎない</a:t>
            </a:r>
          </a:p>
        </p:txBody>
      </p:sp>
    </p:spTree>
    <p:extLst>
      <p:ext uri="{BB962C8B-B14F-4D97-AF65-F5344CB8AC3E}">
        <p14:creationId xmlns:p14="http://schemas.microsoft.com/office/powerpoint/2010/main" val="3645314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C249CBB-4E63-49EE-BACA-B47C9E7A6701}"/>
              </a:ext>
            </a:extLst>
          </p:cNvPr>
          <p:cNvSpPr/>
          <p:nvPr/>
        </p:nvSpPr>
        <p:spPr>
          <a:xfrm>
            <a:off x="116957" y="776176"/>
            <a:ext cx="5103629" cy="390215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474A848-E8B9-48F8-AB53-8A6F1C52F1E6}"/>
              </a:ext>
            </a:extLst>
          </p:cNvPr>
          <p:cNvSpPr/>
          <p:nvPr/>
        </p:nvSpPr>
        <p:spPr>
          <a:xfrm>
            <a:off x="223382" y="3663530"/>
            <a:ext cx="4119277" cy="645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ラウレイオン銀山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3A16943-EDA6-4CA0-8C94-581803D1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72" y="942833"/>
            <a:ext cx="3031772" cy="288018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250E4D-D421-4697-B91D-C02455229253}"/>
              </a:ext>
            </a:extLst>
          </p:cNvPr>
          <p:cNvSpPr/>
          <p:nvPr/>
        </p:nvSpPr>
        <p:spPr>
          <a:xfrm>
            <a:off x="116957" y="130875"/>
            <a:ext cx="1828801" cy="645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</a:t>
            </a:r>
          </a:p>
        </p:txBody>
      </p:sp>
      <p:sp>
        <p:nvSpPr>
          <p:cNvPr id="7" name="四角形吹き出し 28">
            <a:extLst>
              <a:ext uri="{FF2B5EF4-FFF2-40B4-BE49-F238E27FC236}">
                <a16:creationId xmlns:a16="http://schemas.microsoft.com/office/drawing/2014/main" id="{1A7399D0-6BA1-4697-B487-8EBA51B81EEE}"/>
              </a:ext>
            </a:extLst>
          </p:cNvPr>
          <p:cNvSpPr/>
          <p:nvPr/>
        </p:nvSpPr>
        <p:spPr>
          <a:xfrm>
            <a:off x="2528839" y="1175282"/>
            <a:ext cx="2491439" cy="832500"/>
          </a:xfrm>
          <a:prstGeom prst="wedgeRectCallout">
            <a:avLst>
              <a:gd name="adj1" fmla="val -44549"/>
              <a:gd name="adj2" fmla="val 903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大鉱脈発見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8C62E7C-6EC1-4B96-BB82-1492DF540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127" y="2004810"/>
            <a:ext cx="1575391" cy="157539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862764C-9D22-4DD7-BD80-1AC28BBF35C3}"/>
              </a:ext>
            </a:extLst>
          </p:cNvPr>
          <p:cNvSpPr/>
          <p:nvPr/>
        </p:nvSpPr>
        <p:spPr>
          <a:xfrm>
            <a:off x="6272899" y="776176"/>
            <a:ext cx="5769349" cy="576284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E61BDD-766F-4FD8-B4F2-2A618DEC1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989" y="948149"/>
            <a:ext cx="4944139" cy="1983151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E1182A5E-8B7E-4C46-9CF2-367A7753F425}"/>
              </a:ext>
            </a:extLst>
          </p:cNvPr>
          <p:cNvSpPr/>
          <p:nvPr/>
        </p:nvSpPr>
        <p:spPr>
          <a:xfrm>
            <a:off x="5089485" y="2245462"/>
            <a:ext cx="1529182" cy="1306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資金</a:t>
            </a:r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01B7026-4D77-4850-8B7B-757F791404F7}"/>
              </a:ext>
            </a:extLst>
          </p:cNvPr>
          <p:cNvSpPr/>
          <p:nvPr/>
        </p:nvSpPr>
        <p:spPr>
          <a:xfrm>
            <a:off x="6817989" y="946231"/>
            <a:ext cx="2171841" cy="645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三段櫂船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3FDC152-D02B-407A-A6BD-66B9A21C0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667" y="3207231"/>
            <a:ext cx="1876425" cy="24384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FF6357-1AEC-472A-A19C-6D9766C3FD7B}"/>
              </a:ext>
            </a:extLst>
          </p:cNvPr>
          <p:cNvSpPr/>
          <p:nvPr/>
        </p:nvSpPr>
        <p:spPr>
          <a:xfrm>
            <a:off x="6618667" y="5634226"/>
            <a:ext cx="3718876" cy="645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テミストクレス</a:t>
            </a:r>
          </a:p>
        </p:txBody>
      </p:sp>
      <p:sp>
        <p:nvSpPr>
          <p:cNvPr id="15" name="四角形吹き出し 28">
            <a:extLst>
              <a:ext uri="{FF2B5EF4-FFF2-40B4-BE49-F238E27FC236}">
                <a16:creationId xmlns:a16="http://schemas.microsoft.com/office/drawing/2014/main" id="{E34F3A76-3388-442D-9FF9-EB5B86A83C96}"/>
              </a:ext>
            </a:extLst>
          </p:cNvPr>
          <p:cNvSpPr/>
          <p:nvPr/>
        </p:nvSpPr>
        <p:spPr>
          <a:xfrm>
            <a:off x="8692119" y="3777048"/>
            <a:ext cx="2491439" cy="1158227"/>
          </a:xfrm>
          <a:prstGeom prst="wedgeRectCallout">
            <a:avLst>
              <a:gd name="adj1" fmla="val -67168"/>
              <a:gd name="adj2" fmla="val -2163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アテネ海軍拡充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8AF6AFA-12F1-4FB3-9C4D-F212C7E70066}"/>
              </a:ext>
            </a:extLst>
          </p:cNvPr>
          <p:cNvSpPr txBox="1"/>
          <p:nvPr/>
        </p:nvSpPr>
        <p:spPr>
          <a:xfrm>
            <a:off x="8922996" y="2898499"/>
            <a:ext cx="282909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sz="1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sz="1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414030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1B0BC73-F4BB-4AD8-B67B-9645CF74F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182"/>
            <a:ext cx="7574809" cy="303834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561541D-A377-45C4-94DE-1A109AE76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09" y="2319182"/>
            <a:ext cx="4694475" cy="2852624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98EA9215-5276-485D-9DE5-2E2FD7E9BE04}"/>
              </a:ext>
            </a:extLst>
          </p:cNvPr>
          <p:cNvSpPr/>
          <p:nvPr/>
        </p:nvSpPr>
        <p:spPr>
          <a:xfrm>
            <a:off x="6566739" y="585495"/>
            <a:ext cx="3831904" cy="1362250"/>
          </a:xfrm>
          <a:prstGeom prst="wedgeRectCallout">
            <a:avLst>
              <a:gd name="adj1" fmla="val 16287"/>
              <a:gd name="adj2" fmla="val 9034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無産市民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（フリーター）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10599E7-B061-40B1-A56A-41C06CFF8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549" y="85494"/>
            <a:ext cx="1510377" cy="204796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FA90841-29F4-41F0-B106-A5F9C0FD09EE}"/>
              </a:ext>
            </a:extLst>
          </p:cNvPr>
          <p:cNvSpPr/>
          <p:nvPr/>
        </p:nvSpPr>
        <p:spPr>
          <a:xfrm>
            <a:off x="0" y="1673881"/>
            <a:ext cx="2591825" cy="645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三段櫂船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ECD3F0-8961-45F9-8AB1-C06C37B56080}"/>
              </a:ext>
            </a:extLst>
          </p:cNvPr>
          <p:cNvSpPr txBox="1"/>
          <p:nvPr/>
        </p:nvSpPr>
        <p:spPr>
          <a:xfrm>
            <a:off x="3413775" y="535752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282200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2788</TotalTime>
  <Words>119</Words>
  <Application>Microsoft Office PowerPoint</Application>
  <PresentationFormat>ワイド画面</PresentationFormat>
  <Paragraphs>19</Paragraphs>
  <Slides>14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5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康一郎 桑田</cp:lastModifiedBy>
  <cp:revision>498</cp:revision>
  <dcterms:created xsi:type="dcterms:W3CDTF">2019-06-25T21:59:19Z</dcterms:created>
  <dcterms:modified xsi:type="dcterms:W3CDTF">2024-04-13T05:03:02Z</dcterms:modified>
</cp:coreProperties>
</file>