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519" r:id="rId2"/>
    <p:sldId id="511" r:id="rId3"/>
    <p:sldId id="279" r:id="rId4"/>
    <p:sldId id="493" r:id="rId5"/>
    <p:sldId id="794" r:id="rId6"/>
    <p:sldId id="260" r:id="rId7"/>
    <p:sldId id="795" r:id="rId8"/>
    <p:sldId id="796" r:id="rId9"/>
    <p:sldId id="797" r:id="rId10"/>
    <p:sldId id="793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000000"/>
    <a:srgbClr val="E91FE9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1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8" y="4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B0FEA9F7-F341-4A83-9EC7-1B56AA385CB1}"/>
    <pc:docChg chg="custSel delSld modSld">
      <pc:chgData name="" userId="4df855aef7cffa4d" providerId="LiveId" clId="{B0FEA9F7-F341-4A83-9EC7-1B56AA385CB1}" dt="2024-04-21T13:34:32.676" v="43" actId="478"/>
      <pc:docMkLst>
        <pc:docMk/>
      </pc:docMkLst>
      <pc:sldChg chg="del">
        <pc:chgData name="" userId="4df855aef7cffa4d" providerId="LiveId" clId="{B0FEA9F7-F341-4A83-9EC7-1B56AA385CB1}" dt="2024-04-21T13:33:43.730" v="26" actId="2696"/>
        <pc:sldMkLst>
          <pc:docMk/>
          <pc:sldMk cId="904075532" sldId="279"/>
        </pc:sldMkLst>
      </pc:sldChg>
      <pc:sldChg chg="modSp">
        <pc:chgData name="" userId="4df855aef7cffa4d" providerId="LiveId" clId="{B0FEA9F7-F341-4A83-9EC7-1B56AA385CB1}" dt="2024-04-21T13:34:06.400" v="30" actId="1076"/>
        <pc:sldMkLst>
          <pc:docMk/>
          <pc:sldMk cId="4265719644" sldId="511"/>
        </pc:sldMkLst>
        <pc:spChg chg="mod">
          <ac:chgData name="" userId="4df855aef7cffa4d" providerId="LiveId" clId="{B0FEA9F7-F341-4A83-9EC7-1B56AA385CB1}" dt="2024-04-21T13:34:04.060" v="29" actId="14100"/>
          <ac:spMkLst>
            <pc:docMk/>
            <pc:sldMk cId="4265719644" sldId="511"/>
            <ac:spMk id="3" creationId="{1140DEB7-E073-426C-BB8E-70D4CB672700}"/>
          </ac:spMkLst>
        </pc:spChg>
        <pc:spChg chg="mod">
          <ac:chgData name="" userId="4df855aef7cffa4d" providerId="LiveId" clId="{B0FEA9F7-F341-4A83-9EC7-1B56AA385CB1}" dt="2024-04-21T13:34:06.400" v="30" actId="1076"/>
          <ac:spMkLst>
            <pc:docMk/>
            <pc:sldMk cId="4265719644" sldId="511"/>
            <ac:spMk id="7" creationId="{AAD09AF2-3EFA-B1AC-40D3-04F640207D6B}"/>
          </ac:spMkLst>
        </pc:spChg>
      </pc:sldChg>
      <pc:sldChg chg="modSp">
        <pc:chgData name="" userId="4df855aef7cffa4d" providerId="LiveId" clId="{B0FEA9F7-F341-4A83-9EC7-1B56AA385CB1}" dt="2024-04-21T13:33:31.203" v="16" actId="1076"/>
        <pc:sldMkLst>
          <pc:docMk/>
          <pc:sldMk cId="849079194" sldId="519"/>
        </pc:sldMkLst>
        <pc:spChg chg="mod">
          <ac:chgData name="" userId="4df855aef7cffa4d" providerId="LiveId" clId="{B0FEA9F7-F341-4A83-9EC7-1B56AA385CB1}" dt="2024-04-21T13:32:56.154" v="10" actId="1076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B0FEA9F7-F341-4A83-9EC7-1B56AA385CB1}" dt="2024-04-21T13:32:39.890" v="7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B0FEA9F7-F341-4A83-9EC7-1B56AA385CB1}" dt="2024-04-21T13:33:31.203" v="16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delSp modSp">
        <pc:chgData name="" userId="4df855aef7cffa4d" providerId="LiveId" clId="{B0FEA9F7-F341-4A83-9EC7-1B56AA385CB1}" dt="2024-04-21T13:34:32.676" v="43" actId="478"/>
        <pc:sldMkLst>
          <pc:docMk/>
          <pc:sldMk cId="980143643" sldId="793"/>
        </pc:sldMkLst>
        <pc:spChg chg="del mod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6" creationId="{19B886B6-CAC8-46A9-B440-13748A43CF8B}"/>
          </ac:spMkLst>
        </pc:spChg>
        <pc:spChg chg="del mod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7" creationId="{DFFB2A68-4A51-411A-B63D-486F6F1B2824}"/>
          </ac:spMkLst>
        </pc:spChg>
        <pc:spChg chg="del mod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8" creationId="{C0DC96B9-F6B2-4567-9B0B-D598F65C04E3}"/>
          </ac:spMkLst>
        </pc:spChg>
        <pc:spChg chg="mod">
          <ac:chgData name="" userId="4df855aef7cffa4d" providerId="LiveId" clId="{B0FEA9F7-F341-4A83-9EC7-1B56AA385CB1}" dt="2024-04-21T13:34:29.601" v="42" actId="20577"/>
          <ac:spMkLst>
            <pc:docMk/>
            <pc:sldMk cId="980143643" sldId="793"/>
            <ac:spMk id="10" creationId="{E49A8126-7007-4B61-B1B1-7E44C98D495E}"/>
          </ac:spMkLst>
        </pc:spChg>
        <pc:spChg chg="del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11" creationId="{E584E080-2A5F-4796-8A53-D2BB4DA6D44F}"/>
          </ac:spMkLst>
        </pc:spChg>
        <pc:spChg chg="del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12" creationId="{3C07F38F-64AB-49E9-BCCE-F1A04BD40E66}"/>
          </ac:spMkLst>
        </pc:spChg>
        <pc:spChg chg="mod">
          <ac:chgData name="" userId="4df855aef7cffa4d" providerId="LiveId" clId="{B0FEA9F7-F341-4A83-9EC7-1B56AA385CB1}" dt="2024-04-21T13:34:16.732" v="39" actId="14100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14" creationId="{56B5AA7E-1168-4A3B-B668-E4B6586BDD81}"/>
          </ac:spMkLst>
        </pc:spChg>
        <pc:spChg chg="del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15" creationId="{C18C4CA9-5AD3-416D-84AB-4D9E2FA5222F}"/>
          </ac:spMkLst>
        </pc:spChg>
        <pc:spChg chg="del">
          <ac:chgData name="" userId="4df855aef7cffa4d" providerId="LiveId" clId="{B0FEA9F7-F341-4A83-9EC7-1B56AA385CB1}" dt="2024-04-21T13:34:26.866" v="41" actId="478"/>
          <ac:spMkLst>
            <pc:docMk/>
            <pc:sldMk cId="980143643" sldId="793"/>
            <ac:spMk id="16" creationId="{D26B3F62-1731-451F-A99D-07B447C9488D}"/>
          </ac:spMkLst>
        </pc:spChg>
        <pc:spChg chg="del">
          <ac:chgData name="" userId="4df855aef7cffa4d" providerId="LiveId" clId="{B0FEA9F7-F341-4A83-9EC7-1B56AA385CB1}" dt="2024-04-21T13:34:32.676" v="43" actId="478"/>
          <ac:spMkLst>
            <pc:docMk/>
            <pc:sldMk cId="980143643" sldId="793"/>
            <ac:spMk id="17" creationId="{36892A81-5C93-43C5-AFD4-C761976DB639}"/>
          </ac:spMkLst>
        </pc:spChg>
      </pc:sldChg>
    </pc:docChg>
  </pc:docChgLst>
  <pc:docChgLst>
    <pc:chgData userId="4df855aef7cffa4d" providerId="LiveId" clId="{0DDAFD9C-7AF3-4BCF-B9DC-518D57644892}"/>
    <pc:docChg chg="undo custSel addSld delSld modSld">
      <pc:chgData name="" userId="4df855aef7cffa4d" providerId="LiveId" clId="{0DDAFD9C-7AF3-4BCF-B9DC-518D57644892}" dt="2024-04-23T01:18:35.937" v="3154" actId="1076"/>
      <pc:docMkLst>
        <pc:docMk/>
      </pc:docMkLst>
      <pc:sldChg chg="addSp delSp modSp add modAnim">
        <pc:chgData name="" userId="4df855aef7cffa4d" providerId="LiveId" clId="{0DDAFD9C-7AF3-4BCF-B9DC-518D57644892}" dt="2024-04-22T01:42:27.650" v="1018" actId="207"/>
        <pc:sldMkLst>
          <pc:docMk/>
          <pc:sldMk cId="3671204863" sldId="260"/>
        </pc:sldMkLst>
        <pc:spChg chg="add mod">
          <ac:chgData name="" userId="4df855aef7cffa4d" providerId="LiveId" clId="{0DDAFD9C-7AF3-4BCF-B9DC-518D57644892}" dt="2024-04-22T01:34:24.520" v="617" actId="1076"/>
          <ac:spMkLst>
            <pc:docMk/>
            <pc:sldMk cId="3671204863" sldId="260"/>
            <ac:spMk id="2" creationId="{F415E77B-700D-4A06-9539-401E28AC4597}"/>
          </ac:spMkLst>
        </pc:spChg>
        <pc:spChg chg="mod">
          <ac:chgData name="" userId="4df855aef7cffa4d" providerId="LiveId" clId="{0DDAFD9C-7AF3-4BCF-B9DC-518D57644892}" dt="2024-04-22T01:37:15.907" v="794" actId="1076"/>
          <ac:spMkLst>
            <pc:docMk/>
            <pc:sldMk cId="3671204863" sldId="260"/>
            <ac:spMk id="3" creationId="{00000000-0000-0000-0000-000000000000}"/>
          </ac:spMkLst>
        </pc:spChg>
        <pc:spChg chg="mod">
          <ac:chgData name="" userId="4df855aef7cffa4d" providerId="LiveId" clId="{0DDAFD9C-7AF3-4BCF-B9DC-518D57644892}" dt="2024-04-22T01:37:15.907" v="794" actId="1076"/>
          <ac:spMkLst>
            <pc:docMk/>
            <pc:sldMk cId="3671204863" sldId="260"/>
            <ac:spMk id="4" creationId="{00000000-0000-0000-0000-000000000000}"/>
          </ac:spMkLst>
        </pc:spChg>
        <pc:spChg chg="del">
          <ac:chgData name="" userId="4df855aef7cffa4d" providerId="LiveId" clId="{0DDAFD9C-7AF3-4BCF-B9DC-518D57644892}" dt="2024-04-22T01:33:07.251" v="594" actId="478"/>
          <ac:spMkLst>
            <pc:docMk/>
            <pc:sldMk cId="3671204863" sldId="260"/>
            <ac:spMk id="5" creationId="{F55F1442-F67C-6FD6-E8EA-FD79969578E9}"/>
          </ac:spMkLst>
        </pc:spChg>
        <pc:spChg chg="del">
          <ac:chgData name="" userId="4df855aef7cffa4d" providerId="LiveId" clId="{0DDAFD9C-7AF3-4BCF-B9DC-518D57644892}" dt="2024-04-22T01:33:07.251" v="594" actId="478"/>
          <ac:spMkLst>
            <pc:docMk/>
            <pc:sldMk cId="3671204863" sldId="260"/>
            <ac:spMk id="6" creationId="{00000000-0000-0000-0000-000000000000}"/>
          </ac:spMkLst>
        </pc:spChg>
        <pc:spChg chg="del">
          <ac:chgData name="" userId="4df855aef7cffa4d" providerId="LiveId" clId="{0DDAFD9C-7AF3-4BCF-B9DC-518D57644892}" dt="2024-04-22T01:33:13.030" v="596" actId="478"/>
          <ac:spMkLst>
            <pc:docMk/>
            <pc:sldMk cId="3671204863" sldId="260"/>
            <ac:spMk id="7" creationId="{00000000-0000-0000-0000-000000000000}"/>
          </ac:spMkLst>
        </pc:spChg>
        <pc:spChg chg="del">
          <ac:chgData name="" userId="4df855aef7cffa4d" providerId="LiveId" clId="{0DDAFD9C-7AF3-4BCF-B9DC-518D57644892}" dt="2024-04-22T01:33:07.251" v="594" actId="478"/>
          <ac:spMkLst>
            <pc:docMk/>
            <pc:sldMk cId="3671204863" sldId="260"/>
            <ac:spMk id="8" creationId="{00000000-0000-0000-0000-000000000000}"/>
          </ac:spMkLst>
        </pc:spChg>
        <pc:spChg chg="add mod">
          <ac:chgData name="" userId="4df855aef7cffa4d" providerId="LiveId" clId="{0DDAFD9C-7AF3-4BCF-B9DC-518D57644892}" dt="2024-04-22T01:42:00.077" v="992" actId="14100"/>
          <ac:spMkLst>
            <pc:docMk/>
            <pc:sldMk cId="3671204863" sldId="260"/>
            <ac:spMk id="9" creationId="{0CD6565C-AF9C-49BF-92AB-A6B326C635D3}"/>
          </ac:spMkLst>
        </pc:spChg>
        <pc:spChg chg="mod">
          <ac:chgData name="" userId="4df855aef7cffa4d" providerId="LiveId" clId="{0DDAFD9C-7AF3-4BCF-B9DC-518D57644892}" dt="2024-04-22T01:37:15.907" v="794" actId="1076"/>
          <ac:spMkLst>
            <pc:docMk/>
            <pc:sldMk cId="3671204863" sldId="260"/>
            <ac:spMk id="10" creationId="{00000000-0000-0000-0000-000000000000}"/>
          </ac:spMkLst>
        </pc:spChg>
        <pc:spChg chg="mod">
          <ac:chgData name="" userId="4df855aef7cffa4d" providerId="LiveId" clId="{0DDAFD9C-7AF3-4BCF-B9DC-518D57644892}" dt="2024-04-22T01:37:19.777" v="795" actId="1076"/>
          <ac:spMkLst>
            <pc:docMk/>
            <pc:sldMk cId="3671204863" sldId="260"/>
            <ac:spMk id="11" creationId="{00000000-0000-0000-0000-000000000000}"/>
          </ac:spMkLst>
        </pc:spChg>
        <pc:spChg chg="mod">
          <ac:chgData name="" userId="4df855aef7cffa4d" providerId="LiveId" clId="{0DDAFD9C-7AF3-4BCF-B9DC-518D57644892}" dt="2024-04-22T01:37:08.293" v="793" actId="14100"/>
          <ac:spMkLst>
            <pc:docMk/>
            <pc:sldMk cId="3671204863" sldId="260"/>
            <ac:spMk id="12" creationId="{8F8FB45B-2915-13B4-0390-207C53E102B0}"/>
          </ac:spMkLst>
        </pc:spChg>
        <pc:spChg chg="del mod">
          <ac:chgData name="" userId="4df855aef7cffa4d" providerId="LiveId" clId="{0DDAFD9C-7AF3-4BCF-B9DC-518D57644892}" dt="2024-04-22T01:36:14.852" v="706" actId="478"/>
          <ac:spMkLst>
            <pc:docMk/>
            <pc:sldMk cId="3671204863" sldId="260"/>
            <ac:spMk id="13" creationId="{00000000-0000-0000-0000-000000000000}"/>
          </ac:spMkLst>
        </pc:spChg>
        <pc:spChg chg="del">
          <ac:chgData name="" userId="4df855aef7cffa4d" providerId="LiveId" clId="{0DDAFD9C-7AF3-4BCF-B9DC-518D57644892}" dt="2024-04-22T01:33:23.382" v="597" actId="478"/>
          <ac:spMkLst>
            <pc:docMk/>
            <pc:sldMk cId="3671204863" sldId="260"/>
            <ac:spMk id="16" creationId="{00000000-0000-0000-0000-000000000000}"/>
          </ac:spMkLst>
        </pc:spChg>
        <pc:spChg chg="del">
          <ac:chgData name="" userId="4df855aef7cffa4d" providerId="LiveId" clId="{0DDAFD9C-7AF3-4BCF-B9DC-518D57644892}" dt="2024-04-22T01:33:23.382" v="597" actId="478"/>
          <ac:spMkLst>
            <pc:docMk/>
            <pc:sldMk cId="3671204863" sldId="260"/>
            <ac:spMk id="17" creationId="{00000000-0000-0000-0000-000000000000}"/>
          </ac:spMkLst>
        </pc:spChg>
        <pc:spChg chg="del">
          <ac:chgData name="" userId="4df855aef7cffa4d" providerId="LiveId" clId="{0DDAFD9C-7AF3-4BCF-B9DC-518D57644892}" dt="2024-04-22T01:33:23.382" v="597" actId="478"/>
          <ac:spMkLst>
            <pc:docMk/>
            <pc:sldMk cId="3671204863" sldId="260"/>
            <ac:spMk id="18" creationId="{00000000-0000-0000-0000-000000000000}"/>
          </ac:spMkLst>
        </pc:spChg>
        <pc:spChg chg="del mod">
          <ac:chgData name="" userId="4df855aef7cffa4d" providerId="LiveId" clId="{0DDAFD9C-7AF3-4BCF-B9DC-518D57644892}" dt="2024-04-22T01:37:29.695" v="797" actId="478"/>
          <ac:spMkLst>
            <pc:docMk/>
            <pc:sldMk cId="3671204863" sldId="260"/>
            <ac:spMk id="20" creationId="{00000000-0000-0000-0000-000000000000}"/>
          </ac:spMkLst>
        </pc:spChg>
        <pc:spChg chg="del mod">
          <ac:chgData name="" userId="4df855aef7cffa4d" providerId="LiveId" clId="{0DDAFD9C-7AF3-4BCF-B9DC-518D57644892}" dt="2024-04-22T01:38:00.287" v="854" actId="478"/>
          <ac:spMkLst>
            <pc:docMk/>
            <pc:sldMk cId="3671204863" sldId="260"/>
            <ac:spMk id="21" creationId="{00000000-0000-0000-0000-000000000000}"/>
          </ac:spMkLst>
        </pc:spChg>
        <pc:spChg chg="del">
          <ac:chgData name="" userId="4df855aef7cffa4d" providerId="LiveId" clId="{0DDAFD9C-7AF3-4BCF-B9DC-518D57644892}" dt="2024-04-22T01:33:23.382" v="597" actId="478"/>
          <ac:spMkLst>
            <pc:docMk/>
            <pc:sldMk cId="3671204863" sldId="260"/>
            <ac:spMk id="22" creationId="{00000000-0000-0000-0000-000000000000}"/>
          </ac:spMkLst>
        </pc:spChg>
        <pc:spChg chg="del">
          <ac:chgData name="" userId="4df855aef7cffa4d" providerId="LiveId" clId="{0DDAFD9C-7AF3-4BCF-B9DC-518D57644892}" dt="2024-04-22T01:33:23.382" v="597" actId="478"/>
          <ac:spMkLst>
            <pc:docMk/>
            <pc:sldMk cId="3671204863" sldId="260"/>
            <ac:spMk id="23" creationId="{00000000-0000-0000-0000-000000000000}"/>
          </ac:spMkLst>
        </pc:spChg>
        <pc:spChg chg="add mod ord">
          <ac:chgData name="" userId="4df855aef7cffa4d" providerId="LiveId" clId="{0DDAFD9C-7AF3-4BCF-B9DC-518D57644892}" dt="2024-04-22T01:36:03.883" v="703" actId="14100"/>
          <ac:spMkLst>
            <pc:docMk/>
            <pc:sldMk cId="3671204863" sldId="260"/>
            <ac:spMk id="24" creationId="{8F6931BE-3E76-4826-B2CA-405441905D96}"/>
          </ac:spMkLst>
        </pc:spChg>
        <pc:spChg chg="add mod">
          <ac:chgData name="" userId="4df855aef7cffa4d" providerId="LiveId" clId="{0DDAFD9C-7AF3-4BCF-B9DC-518D57644892}" dt="2024-04-22T01:36:05.717" v="704" actId="1076"/>
          <ac:spMkLst>
            <pc:docMk/>
            <pc:sldMk cId="3671204863" sldId="260"/>
            <ac:spMk id="25" creationId="{7EE4F34E-818D-4F41-A581-053EC76E004A}"/>
          </ac:spMkLst>
        </pc:spChg>
        <pc:spChg chg="add mod">
          <ac:chgData name="" userId="4df855aef7cffa4d" providerId="LiveId" clId="{0DDAFD9C-7AF3-4BCF-B9DC-518D57644892}" dt="2024-04-22T01:36:12.613" v="705" actId="571"/>
          <ac:spMkLst>
            <pc:docMk/>
            <pc:sldMk cId="3671204863" sldId="260"/>
            <ac:spMk id="26" creationId="{82552B3E-E773-4A35-A834-C176ABB84AED}"/>
          </ac:spMkLst>
        </pc:spChg>
        <pc:spChg chg="add mod">
          <ac:chgData name="" userId="4df855aef7cffa4d" providerId="LiveId" clId="{0DDAFD9C-7AF3-4BCF-B9DC-518D57644892}" dt="2024-04-22T01:42:27.650" v="1018" actId="207"/>
          <ac:spMkLst>
            <pc:docMk/>
            <pc:sldMk cId="3671204863" sldId="260"/>
            <ac:spMk id="27" creationId="{4704EE94-0302-4B72-B596-D0303B22002A}"/>
          </ac:spMkLst>
        </pc:spChg>
        <pc:spChg chg="add mod">
          <ac:chgData name="" userId="4df855aef7cffa4d" providerId="LiveId" clId="{0DDAFD9C-7AF3-4BCF-B9DC-518D57644892}" dt="2024-04-22T01:37:55.423" v="853" actId="122"/>
          <ac:spMkLst>
            <pc:docMk/>
            <pc:sldMk cId="3671204863" sldId="260"/>
            <ac:spMk id="28" creationId="{13C4648F-E40C-42EC-A7F0-44DF7DD3F947}"/>
          </ac:spMkLst>
        </pc:spChg>
        <pc:spChg chg="add mod">
          <ac:chgData name="" userId="4df855aef7cffa4d" providerId="LiveId" clId="{0DDAFD9C-7AF3-4BCF-B9DC-518D57644892}" dt="2024-04-22T01:40:25.065" v="932" actId="1076"/>
          <ac:spMkLst>
            <pc:docMk/>
            <pc:sldMk cId="3671204863" sldId="260"/>
            <ac:spMk id="29" creationId="{76B8299B-DF41-4EF7-B14E-22CE86932F5C}"/>
          </ac:spMkLst>
        </pc:spChg>
        <pc:spChg chg="add del mod">
          <ac:chgData name="" userId="4df855aef7cffa4d" providerId="LiveId" clId="{0DDAFD9C-7AF3-4BCF-B9DC-518D57644892}" dt="2024-04-22T01:40:50.773" v="934" actId="478"/>
          <ac:spMkLst>
            <pc:docMk/>
            <pc:sldMk cId="3671204863" sldId="260"/>
            <ac:spMk id="30" creationId="{8C953BC5-B5D9-4405-8C35-8F539AF48E46}"/>
          </ac:spMkLst>
        </pc:spChg>
        <pc:spChg chg="add mod">
          <ac:chgData name="" userId="4df855aef7cffa4d" providerId="LiveId" clId="{0DDAFD9C-7AF3-4BCF-B9DC-518D57644892}" dt="2024-04-22T01:40:56.509" v="935" actId="571"/>
          <ac:spMkLst>
            <pc:docMk/>
            <pc:sldMk cId="3671204863" sldId="260"/>
            <ac:spMk id="31" creationId="{4DFA5401-3870-4F48-8ABD-489B5801D13B}"/>
          </ac:spMkLst>
        </pc:spChg>
        <pc:spChg chg="add mod">
          <ac:chgData name="" userId="4df855aef7cffa4d" providerId="LiveId" clId="{0DDAFD9C-7AF3-4BCF-B9DC-518D57644892}" dt="2024-04-22T01:41:46.773" v="987" actId="207"/>
          <ac:spMkLst>
            <pc:docMk/>
            <pc:sldMk cId="3671204863" sldId="260"/>
            <ac:spMk id="32" creationId="{9F90B2CD-2EED-4C27-B746-43C5018DC00E}"/>
          </ac:spMkLst>
        </pc:spChg>
        <pc:spChg chg="add mod">
          <ac:chgData name="" userId="4df855aef7cffa4d" providerId="LiveId" clId="{0DDAFD9C-7AF3-4BCF-B9DC-518D57644892}" dt="2024-04-22T01:41:32.485" v="983" actId="1076"/>
          <ac:spMkLst>
            <pc:docMk/>
            <pc:sldMk cId="3671204863" sldId="260"/>
            <ac:spMk id="33" creationId="{CC446229-1756-4394-8A5F-11A50409FD93}"/>
          </ac:spMkLst>
        </pc:spChg>
        <pc:spChg chg="add mod">
          <ac:chgData name="" userId="4df855aef7cffa4d" providerId="LiveId" clId="{0DDAFD9C-7AF3-4BCF-B9DC-518D57644892}" dt="2024-04-22T01:41:42.761" v="986" actId="1076"/>
          <ac:spMkLst>
            <pc:docMk/>
            <pc:sldMk cId="3671204863" sldId="260"/>
            <ac:spMk id="34" creationId="{7F3198D6-0B6C-43C0-A10D-42F00ECAE731}"/>
          </ac:spMkLst>
        </pc:spChg>
        <pc:spChg chg="add mod">
          <ac:chgData name="" userId="4df855aef7cffa4d" providerId="LiveId" clId="{0DDAFD9C-7AF3-4BCF-B9DC-518D57644892}" dt="2024-04-22T01:42:11.847" v="1017" actId="20577"/>
          <ac:spMkLst>
            <pc:docMk/>
            <pc:sldMk cId="3671204863" sldId="260"/>
            <ac:spMk id="35" creationId="{BF37090F-FF92-487C-831D-DA1B15E83C56}"/>
          </ac:spMkLst>
        </pc:spChg>
        <pc:picChg chg="add mod">
          <ac:chgData name="" userId="4df855aef7cffa4d" providerId="LiveId" clId="{0DDAFD9C-7AF3-4BCF-B9DC-518D57644892}" dt="2024-04-22T01:42:03.987" v="994" actId="14100"/>
          <ac:picMkLst>
            <pc:docMk/>
            <pc:sldMk cId="3671204863" sldId="260"/>
            <ac:picMk id="14" creationId="{2883DD78-7E0A-4576-8F57-589850F3DD84}"/>
          </ac:picMkLst>
        </pc:picChg>
        <pc:picChg chg="mod">
          <ac:chgData name="" userId="4df855aef7cffa4d" providerId="LiveId" clId="{0DDAFD9C-7AF3-4BCF-B9DC-518D57644892}" dt="2024-04-22T01:36:01.759" v="702" actId="1076"/>
          <ac:picMkLst>
            <pc:docMk/>
            <pc:sldMk cId="3671204863" sldId="260"/>
            <ac:picMk id="15" creationId="{00000000-0000-0000-0000-000000000000}"/>
          </ac:picMkLst>
        </pc:picChg>
      </pc:sldChg>
      <pc:sldChg chg="add">
        <pc:chgData name="" userId="4df855aef7cffa4d" providerId="LiveId" clId="{0DDAFD9C-7AF3-4BCF-B9DC-518D57644892}" dt="2024-04-22T01:14:26.224" v="0"/>
        <pc:sldMkLst>
          <pc:docMk/>
          <pc:sldMk cId="904075532" sldId="279"/>
        </pc:sldMkLst>
      </pc:sldChg>
      <pc:sldChg chg="addSp delSp modSp add modAnim">
        <pc:chgData name="" userId="4df855aef7cffa4d" providerId="LiveId" clId="{0DDAFD9C-7AF3-4BCF-B9DC-518D57644892}" dt="2024-04-22T01:22:45.605" v="265" actId="14100"/>
        <pc:sldMkLst>
          <pc:docMk/>
          <pc:sldMk cId="463904499" sldId="493"/>
        </pc:sldMkLst>
        <pc:spChg chg="add mod">
          <ac:chgData name="" userId="4df855aef7cffa4d" providerId="LiveId" clId="{0DDAFD9C-7AF3-4BCF-B9DC-518D57644892}" dt="2024-04-22T01:21:13.833" v="128" actId="1076"/>
          <ac:spMkLst>
            <pc:docMk/>
            <pc:sldMk cId="463904499" sldId="493"/>
            <ac:spMk id="3" creationId="{E2E534EE-4527-4745-A190-C032D0954DCA}"/>
          </ac:spMkLst>
        </pc:spChg>
        <pc:spChg chg="mod">
          <ac:chgData name="" userId="4df855aef7cffa4d" providerId="LiveId" clId="{0DDAFD9C-7AF3-4BCF-B9DC-518D57644892}" dt="2024-04-22T01:17:20.683" v="26" actId="1076"/>
          <ac:spMkLst>
            <pc:docMk/>
            <pc:sldMk cId="463904499" sldId="493"/>
            <ac:spMk id="5" creationId="{00000000-0000-0000-0000-000000000000}"/>
          </ac:spMkLst>
        </pc:spChg>
        <pc:spChg chg="mod">
          <ac:chgData name="" userId="4df855aef7cffa4d" providerId="LiveId" clId="{0DDAFD9C-7AF3-4BCF-B9DC-518D57644892}" dt="2024-04-22T01:17:20.683" v="26" actId="1076"/>
          <ac:spMkLst>
            <pc:docMk/>
            <pc:sldMk cId="463904499" sldId="493"/>
            <ac:spMk id="6" creationId="{00000000-0000-0000-0000-000000000000}"/>
          </ac:spMkLst>
        </pc:spChg>
        <pc:spChg chg="mod">
          <ac:chgData name="" userId="4df855aef7cffa4d" providerId="LiveId" clId="{0DDAFD9C-7AF3-4BCF-B9DC-518D57644892}" dt="2024-04-22T01:17:20.683" v="26" actId="1076"/>
          <ac:spMkLst>
            <pc:docMk/>
            <pc:sldMk cId="463904499" sldId="493"/>
            <ac:spMk id="7" creationId="{00000000-0000-0000-0000-000000000000}"/>
          </ac:spMkLst>
        </pc:spChg>
        <pc:spChg chg="del">
          <ac:chgData name="" userId="4df855aef7cffa4d" providerId="LiveId" clId="{0DDAFD9C-7AF3-4BCF-B9DC-518D57644892}" dt="2024-04-22T01:16:46.771" v="13" actId="478"/>
          <ac:spMkLst>
            <pc:docMk/>
            <pc:sldMk cId="463904499" sldId="493"/>
            <ac:spMk id="8" creationId="{F55F1442-F67C-6FD6-E8EA-FD79969578E9}"/>
          </ac:spMkLst>
        </pc:spChg>
        <pc:spChg chg="del">
          <ac:chgData name="" userId="4df855aef7cffa4d" providerId="LiveId" clId="{0DDAFD9C-7AF3-4BCF-B9DC-518D57644892}" dt="2024-04-22T01:16:46.771" v="13" actId="478"/>
          <ac:spMkLst>
            <pc:docMk/>
            <pc:sldMk cId="463904499" sldId="493"/>
            <ac:spMk id="9" creationId="{00000000-0000-0000-0000-000000000000}"/>
          </ac:spMkLst>
        </pc:spChg>
        <pc:spChg chg="mod">
          <ac:chgData name="" userId="4df855aef7cffa4d" providerId="LiveId" clId="{0DDAFD9C-7AF3-4BCF-B9DC-518D57644892}" dt="2024-04-22T01:17:20.683" v="26" actId="1076"/>
          <ac:spMkLst>
            <pc:docMk/>
            <pc:sldMk cId="463904499" sldId="493"/>
            <ac:spMk id="10" creationId="{00000000-0000-0000-0000-000000000000}"/>
          </ac:spMkLst>
        </pc:spChg>
        <pc:spChg chg="mod">
          <ac:chgData name="" userId="4df855aef7cffa4d" providerId="LiveId" clId="{0DDAFD9C-7AF3-4BCF-B9DC-518D57644892}" dt="2024-04-22T01:21:08.437" v="126" actId="1076"/>
          <ac:spMkLst>
            <pc:docMk/>
            <pc:sldMk cId="463904499" sldId="493"/>
            <ac:spMk id="11" creationId="{00000000-0000-0000-0000-000000000000}"/>
          </ac:spMkLst>
        </pc:spChg>
        <pc:spChg chg="mod">
          <ac:chgData name="" userId="4df855aef7cffa4d" providerId="LiveId" clId="{0DDAFD9C-7AF3-4BCF-B9DC-518D57644892}" dt="2024-04-22T01:21:08.437" v="126" actId="1076"/>
          <ac:spMkLst>
            <pc:docMk/>
            <pc:sldMk cId="463904499" sldId="493"/>
            <ac:spMk id="12" creationId="{00000000-0000-0000-0000-000000000000}"/>
          </ac:spMkLst>
        </pc:spChg>
        <pc:spChg chg="mod">
          <ac:chgData name="" userId="4df855aef7cffa4d" providerId="LiveId" clId="{0DDAFD9C-7AF3-4BCF-B9DC-518D57644892}" dt="2024-04-22T01:21:08.437" v="126" actId="1076"/>
          <ac:spMkLst>
            <pc:docMk/>
            <pc:sldMk cId="463904499" sldId="493"/>
            <ac:spMk id="13" creationId="{00000000-0000-0000-0000-000000000000}"/>
          </ac:spMkLst>
        </pc:spChg>
        <pc:spChg chg="mod">
          <ac:chgData name="" userId="4df855aef7cffa4d" providerId="LiveId" clId="{0DDAFD9C-7AF3-4BCF-B9DC-518D57644892}" dt="2024-04-22T01:21:08.437" v="126" actId="1076"/>
          <ac:spMkLst>
            <pc:docMk/>
            <pc:sldMk cId="463904499" sldId="493"/>
            <ac:spMk id="14" creationId="{00000000-0000-0000-0000-000000000000}"/>
          </ac:spMkLst>
        </pc:spChg>
        <pc:spChg chg="mod">
          <ac:chgData name="" userId="4df855aef7cffa4d" providerId="LiveId" clId="{0DDAFD9C-7AF3-4BCF-B9DC-518D57644892}" dt="2024-04-22T01:17:01.518" v="20" actId="1076"/>
          <ac:spMkLst>
            <pc:docMk/>
            <pc:sldMk cId="463904499" sldId="493"/>
            <ac:spMk id="16" creationId="{00000000-0000-0000-0000-000000000000}"/>
          </ac:spMkLst>
        </pc:spChg>
        <pc:spChg chg="mod">
          <ac:chgData name="" userId="4df855aef7cffa4d" providerId="LiveId" clId="{0DDAFD9C-7AF3-4BCF-B9DC-518D57644892}" dt="2024-04-22T01:22:45.605" v="265" actId="14100"/>
          <ac:spMkLst>
            <pc:docMk/>
            <pc:sldMk cId="463904499" sldId="493"/>
            <ac:spMk id="17" creationId="{8F8FB45B-2915-13B4-0390-207C53E102B0}"/>
          </ac:spMkLst>
        </pc:spChg>
        <pc:spChg chg="add mod">
          <ac:chgData name="" userId="4df855aef7cffa4d" providerId="LiveId" clId="{0DDAFD9C-7AF3-4BCF-B9DC-518D57644892}" dt="2024-04-22T01:18:58.839" v="78" actId="1076"/>
          <ac:spMkLst>
            <pc:docMk/>
            <pc:sldMk cId="463904499" sldId="493"/>
            <ac:spMk id="18" creationId="{27DC60B2-8A1E-4E07-8884-98C0D94CF18A}"/>
          </ac:spMkLst>
        </pc:spChg>
        <pc:spChg chg="add mod">
          <ac:chgData name="" userId="4df855aef7cffa4d" providerId="LiveId" clId="{0DDAFD9C-7AF3-4BCF-B9DC-518D57644892}" dt="2024-04-22T01:21:21.637" v="132" actId="1076"/>
          <ac:spMkLst>
            <pc:docMk/>
            <pc:sldMk cId="463904499" sldId="493"/>
            <ac:spMk id="19" creationId="{B6B5A054-9FEE-4FDB-8E14-A68EEB9B4649}"/>
          </ac:spMkLst>
        </pc:spChg>
        <pc:spChg chg="add del mod">
          <ac:chgData name="" userId="4df855aef7cffa4d" providerId="LiveId" clId="{0DDAFD9C-7AF3-4BCF-B9DC-518D57644892}" dt="2024-04-22T01:21:27.418" v="134" actId="478"/>
          <ac:spMkLst>
            <pc:docMk/>
            <pc:sldMk cId="463904499" sldId="493"/>
            <ac:spMk id="20" creationId="{BC480D9C-01C8-4C55-971D-F6B1F146F12B}"/>
          </ac:spMkLst>
        </pc:spChg>
        <pc:spChg chg="add mod">
          <ac:chgData name="" userId="4df855aef7cffa4d" providerId="LiveId" clId="{0DDAFD9C-7AF3-4BCF-B9DC-518D57644892}" dt="2024-04-22T01:22:41.471" v="264" actId="20577"/>
          <ac:spMkLst>
            <pc:docMk/>
            <pc:sldMk cId="463904499" sldId="493"/>
            <ac:spMk id="21" creationId="{42134A03-F8B8-42FA-9136-64347DDB01A1}"/>
          </ac:spMkLst>
        </pc:spChg>
        <pc:picChg chg="add mod">
          <ac:chgData name="" userId="4df855aef7cffa4d" providerId="LiveId" clId="{0DDAFD9C-7AF3-4BCF-B9DC-518D57644892}" dt="2024-04-22T01:18:50.774" v="76" actId="1076"/>
          <ac:picMkLst>
            <pc:docMk/>
            <pc:sldMk cId="463904499" sldId="493"/>
            <ac:picMk id="2" creationId="{D496156E-6EB1-45BC-B241-A453846020F4}"/>
          </ac:picMkLst>
        </pc:picChg>
        <pc:picChg chg="add mod">
          <ac:chgData name="" userId="4df855aef7cffa4d" providerId="LiveId" clId="{0DDAFD9C-7AF3-4BCF-B9DC-518D57644892}" dt="2024-04-22T01:21:15.071" v="129" actId="1076"/>
          <ac:picMkLst>
            <pc:docMk/>
            <pc:sldMk cId="463904499" sldId="493"/>
            <ac:picMk id="4" creationId="{1A818872-5A9D-4CFE-8FEE-37B3893E5717}"/>
          </ac:picMkLst>
        </pc:picChg>
        <pc:picChg chg="mod">
          <ac:chgData name="" userId="4df855aef7cffa4d" providerId="LiveId" clId="{0DDAFD9C-7AF3-4BCF-B9DC-518D57644892}" dt="2024-04-22T01:20:55.906" v="123" actId="14100"/>
          <ac:picMkLst>
            <pc:docMk/>
            <pc:sldMk cId="463904499" sldId="493"/>
            <ac:picMk id="15" creationId="{00000000-0000-0000-0000-000000000000}"/>
          </ac:picMkLst>
        </pc:picChg>
      </pc:sldChg>
      <pc:sldChg chg="addSp modSp">
        <pc:chgData name="" userId="4df855aef7cffa4d" providerId="LiveId" clId="{0DDAFD9C-7AF3-4BCF-B9DC-518D57644892}" dt="2024-04-23T01:18:35.937" v="3154" actId="1076"/>
        <pc:sldMkLst>
          <pc:docMk/>
          <pc:sldMk cId="980143643" sldId="793"/>
        </pc:sldMkLst>
        <pc:spChg chg="add mod">
          <ac:chgData name="" userId="4df855aef7cffa4d" providerId="LiveId" clId="{0DDAFD9C-7AF3-4BCF-B9DC-518D57644892}" dt="2024-04-23T01:14:06.272" v="2573" actId="207"/>
          <ac:spMkLst>
            <pc:docMk/>
            <pc:sldMk cId="980143643" sldId="793"/>
            <ac:spMk id="6" creationId="{5040509B-7878-40DF-B68E-C18B3CB2E3AB}"/>
          </ac:spMkLst>
        </pc:spChg>
        <pc:spChg chg="add mod">
          <ac:chgData name="" userId="4df855aef7cffa4d" providerId="LiveId" clId="{0DDAFD9C-7AF3-4BCF-B9DC-518D57644892}" dt="2024-04-23T01:14:26.944" v="2618" actId="1076"/>
          <ac:spMkLst>
            <pc:docMk/>
            <pc:sldMk cId="980143643" sldId="793"/>
            <ac:spMk id="7" creationId="{7F283CB4-6F36-46E1-BCF4-3169C8ACC3F1}"/>
          </ac:spMkLst>
        </pc:spChg>
        <pc:spChg chg="add mod">
          <ac:chgData name="" userId="4df855aef7cffa4d" providerId="LiveId" clId="{0DDAFD9C-7AF3-4BCF-B9DC-518D57644892}" dt="2024-04-23T01:16:42.626" v="2887" actId="1076"/>
          <ac:spMkLst>
            <pc:docMk/>
            <pc:sldMk cId="980143643" sldId="793"/>
            <ac:spMk id="8" creationId="{C200226F-5EA8-4237-BDEC-833B30B6ED0D}"/>
          </ac:spMkLst>
        </pc:spChg>
        <pc:spChg chg="mod">
          <ac:chgData name="" userId="4df855aef7cffa4d" providerId="LiveId" clId="{0DDAFD9C-7AF3-4BCF-B9DC-518D57644892}" dt="2024-04-23T01:12:39.148" v="2409" actId="14100"/>
          <ac:spMkLst>
            <pc:docMk/>
            <pc:sldMk cId="980143643" sldId="793"/>
            <ac:spMk id="9" creationId="{149FD192-1A30-4A65-B5AC-CE0392EA00E9}"/>
          </ac:spMkLst>
        </pc:spChg>
        <pc:spChg chg="mod">
          <ac:chgData name="" userId="4df855aef7cffa4d" providerId="LiveId" clId="{0DDAFD9C-7AF3-4BCF-B9DC-518D57644892}" dt="2024-04-23T01:13:24.680" v="2511" actId="207"/>
          <ac:spMkLst>
            <pc:docMk/>
            <pc:sldMk cId="980143643" sldId="793"/>
            <ac:spMk id="10" creationId="{E49A8126-7007-4B61-B1B1-7E44C98D495E}"/>
          </ac:spMkLst>
        </pc:spChg>
        <pc:spChg chg="add mod">
          <ac:chgData name="" userId="4df855aef7cffa4d" providerId="LiveId" clId="{0DDAFD9C-7AF3-4BCF-B9DC-518D57644892}" dt="2024-04-23T01:15:14.428" v="2697" actId="207"/>
          <ac:spMkLst>
            <pc:docMk/>
            <pc:sldMk cId="980143643" sldId="793"/>
            <ac:spMk id="11" creationId="{D6AF15B5-ED13-4B29-A089-27159327D044}"/>
          </ac:spMkLst>
        </pc:spChg>
        <pc:spChg chg="add mod">
          <ac:chgData name="" userId="4df855aef7cffa4d" providerId="LiveId" clId="{0DDAFD9C-7AF3-4BCF-B9DC-518D57644892}" dt="2024-04-23T01:16:19.820" v="2855" actId="1076"/>
          <ac:spMkLst>
            <pc:docMk/>
            <pc:sldMk cId="980143643" sldId="793"/>
            <ac:spMk id="12" creationId="{1B66EC41-0392-42AA-BC4C-A52268EEB438}"/>
          </ac:spMkLst>
        </pc:spChg>
        <pc:spChg chg="add mod">
          <ac:chgData name="" userId="4df855aef7cffa4d" providerId="LiveId" clId="{0DDAFD9C-7AF3-4BCF-B9DC-518D57644892}" dt="2024-04-23T01:16:15.960" v="2854" actId="20577"/>
          <ac:spMkLst>
            <pc:docMk/>
            <pc:sldMk cId="980143643" sldId="793"/>
            <ac:spMk id="14" creationId="{A6C59180-EED0-40EF-A1E8-41D7C767863F}"/>
          </ac:spMkLst>
        </pc:spChg>
        <pc:spChg chg="add mod">
          <ac:chgData name="" userId="4df855aef7cffa4d" providerId="LiveId" clId="{0DDAFD9C-7AF3-4BCF-B9DC-518D57644892}" dt="2024-04-23T01:16:39.869" v="2886" actId="1076"/>
          <ac:spMkLst>
            <pc:docMk/>
            <pc:sldMk cId="980143643" sldId="793"/>
            <ac:spMk id="15" creationId="{C7F5E132-EDD7-4704-BB54-E7E2337073FF}"/>
          </ac:spMkLst>
        </pc:spChg>
        <pc:spChg chg="add mod">
          <ac:chgData name="" userId="4df855aef7cffa4d" providerId="LiveId" clId="{0DDAFD9C-7AF3-4BCF-B9DC-518D57644892}" dt="2024-04-23T01:17:04.250" v="2898" actId="14100"/>
          <ac:spMkLst>
            <pc:docMk/>
            <pc:sldMk cId="980143643" sldId="793"/>
            <ac:spMk id="16" creationId="{E47F8FC1-42D7-4955-99C5-FFF62EDA6CA6}"/>
          </ac:spMkLst>
        </pc:spChg>
        <pc:spChg chg="add mod">
          <ac:chgData name="" userId="4df855aef7cffa4d" providerId="LiveId" clId="{0DDAFD9C-7AF3-4BCF-B9DC-518D57644892}" dt="2024-04-23T01:17:29.283" v="2977" actId="1076"/>
          <ac:spMkLst>
            <pc:docMk/>
            <pc:sldMk cId="980143643" sldId="793"/>
            <ac:spMk id="17" creationId="{38B0F81E-48C4-4DD8-AF6C-412D92BF94CD}"/>
          </ac:spMkLst>
        </pc:spChg>
        <pc:spChg chg="add mod">
          <ac:chgData name="" userId="4df855aef7cffa4d" providerId="LiveId" clId="{0DDAFD9C-7AF3-4BCF-B9DC-518D57644892}" dt="2024-04-23T01:18:35.937" v="3154" actId="1076"/>
          <ac:spMkLst>
            <pc:docMk/>
            <pc:sldMk cId="980143643" sldId="793"/>
            <ac:spMk id="18" creationId="{63105702-FB08-45EA-9A05-D917996D5E97}"/>
          </ac:spMkLst>
        </pc:spChg>
      </pc:sldChg>
      <pc:sldChg chg="addSp delSp modSp add">
        <pc:chgData name="" userId="4df855aef7cffa4d" providerId="LiveId" clId="{0DDAFD9C-7AF3-4BCF-B9DC-518D57644892}" dt="2024-04-22T01:32:30.022" v="578" actId="1076"/>
        <pc:sldMkLst>
          <pc:docMk/>
          <pc:sldMk cId="1937423587" sldId="794"/>
        </pc:sldMkLst>
        <pc:spChg chg="add mod">
          <ac:chgData name="" userId="4df855aef7cffa4d" providerId="LiveId" clId="{0DDAFD9C-7AF3-4BCF-B9DC-518D57644892}" dt="2024-04-22T01:26:03.562" v="361" actId="14100"/>
          <ac:spMkLst>
            <pc:docMk/>
            <pc:sldMk cId="1937423587" sldId="794"/>
            <ac:spMk id="2" creationId="{12F6F546-B87F-4B89-9373-2497D345B65E}"/>
          </ac:spMkLst>
        </pc:spChg>
        <pc:spChg chg="add mod">
          <ac:chgData name="" userId="4df855aef7cffa4d" providerId="LiveId" clId="{0DDAFD9C-7AF3-4BCF-B9DC-518D57644892}" dt="2024-04-22T01:26:31.418" v="363" actId="207"/>
          <ac:spMkLst>
            <pc:docMk/>
            <pc:sldMk cId="1937423587" sldId="794"/>
            <ac:spMk id="3" creationId="{FEDF12FB-5CE9-4B87-B1E6-DD3F1A4896C8}"/>
          </ac:spMkLst>
        </pc:spChg>
        <pc:spChg chg="add mod">
          <ac:chgData name="" userId="4df855aef7cffa4d" providerId="LiveId" clId="{0DDAFD9C-7AF3-4BCF-B9DC-518D57644892}" dt="2024-04-22T01:24:08.463" v="310" actId="207"/>
          <ac:spMkLst>
            <pc:docMk/>
            <pc:sldMk cId="1937423587" sldId="794"/>
            <ac:spMk id="4" creationId="{E804EFA9-E2E0-4568-BD7F-989B6B832A00}"/>
          </ac:spMkLst>
        </pc:spChg>
        <pc:spChg chg="add mod">
          <ac:chgData name="" userId="4df855aef7cffa4d" providerId="LiveId" clId="{0DDAFD9C-7AF3-4BCF-B9DC-518D57644892}" dt="2024-04-22T01:26:11.390" v="362" actId="1076"/>
          <ac:spMkLst>
            <pc:docMk/>
            <pc:sldMk cId="1937423587" sldId="794"/>
            <ac:spMk id="6" creationId="{644701EA-B04C-4906-9739-EC402C2A5594}"/>
          </ac:spMkLst>
        </pc:spChg>
        <pc:spChg chg="add mod">
          <ac:chgData name="" userId="4df855aef7cffa4d" providerId="LiveId" clId="{0DDAFD9C-7AF3-4BCF-B9DC-518D57644892}" dt="2024-04-22T01:26:11.390" v="362" actId="1076"/>
          <ac:spMkLst>
            <pc:docMk/>
            <pc:sldMk cId="1937423587" sldId="794"/>
            <ac:spMk id="7" creationId="{E59899EF-86E6-4AD7-91C3-15A459B5C325}"/>
          </ac:spMkLst>
        </pc:spChg>
        <pc:spChg chg="add mod">
          <ac:chgData name="" userId="4df855aef7cffa4d" providerId="LiveId" clId="{0DDAFD9C-7AF3-4BCF-B9DC-518D57644892}" dt="2024-04-22T01:26:43.928" v="364" actId="571"/>
          <ac:spMkLst>
            <pc:docMk/>
            <pc:sldMk cId="1937423587" sldId="794"/>
            <ac:spMk id="8" creationId="{DA15B52D-0491-482F-8133-C064FB7787C6}"/>
          </ac:spMkLst>
        </pc:spChg>
        <pc:spChg chg="add mod">
          <ac:chgData name="" userId="4df855aef7cffa4d" providerId="LiveId" clId="{0DDAFD9C-7AF3-4BCF-B9DC-518D57644892}" dt="2024-04-22T01:26:49.418" v="365" actId="207"/>
          <ac:spMkLst>
            <pc:docMk/>
            <pc:sldMk cId="1937423587" sldId="794"/>
            <ac:spMk id="9" creationId="{55628F1A-A05B-4DD2-BC65-83D10BFF9E5A}"/>
          </ac:spMkLst>
        </pc:spChg>
        <pc:spChg chg="add mod">
          <ac:chgData name="" userId="4df855aef7cffa4d" providerId="LiveId" clId="{0DDAFD9C-7AF3-4BCF-B9DC-518D57644892}" dt="2024-04-22T01:26:43.928" v="364" actId="571"/>
          <ac:spMkLst>
            <pc:docMk/>
            <pc:sldMk cId="1937423587" sldId="794"/>
            <ac:spMk id="11" creationId="{DE8E3B54-1C68-497B-9F4E-13365760A153}"/>
          </ac:spMkLst>
        </pc:spChg>
        <pc:spChg chg="add mod">
          <ac:chgData name="" userId="4df855aef7cffa4d" providerId="LiveId" clId="{0DDAFD9C-7AF3-4BCF-B9DC-518D57644892}" dt="2024-04-22T01:26:43.928" v="364" actId="571"/>
          <ac:spMkLst>
            <pc:docMk/>
            <pc:sldMk cId="1937423587" sldId="794"/>
            <ac:spMk id="12" creationId="{14F9AFE1-4A02-45B4-A80B-8C122A97F499}"/>
          </ac:spMkLst>
        </pc:spChg>
        <pc:spChg chg="add del mod">
          <ac:chgData name="" userId="4df855aef7cffa4d" providerId="LiveId" clId="{0DDAFD9C-7AF3-4BCF-B9DC-518D57644892}" dt="2024-04-22T01:27:17.687" v="369" actId="478"/>
          <ac:spMkLst>
            <pc:docMk/>
            <pc:sldMk cId="1937423587" sldId="794"/>
            <ac:spMk id="13" creationId="{D293CC0B-C14B-437B-9F98-B7DC79BF94C3}"/>
          </ac:spMkLst>
        </pc:spChg>
        <pc:spChg chg="add del mod">
          <ac:chgData name="" userId="4df855aef7cffa4d" providerId="LiveId" clId="{0DDAFD9C-7AF3-4BCF-B9DC-518D57644892}" dt="2024-04-22T01:27:17.687" v="369" actId="478"/>
          <ac:spMkLst>
            <pc:docMk/>
            <pc:sldMk cId="1937423587" sldId="794"/>
            <ac:spMk id="14" creationId="{1F3F8DB7-4113-4802-A1F0-600218CD5073}"/>
          </ac:spMkLst>
        </pc:spChg>
        <pc:spChg chg="add mod">
          <ac:chgData name="" userId="4df855aef7cffa4d" providerId="LiveId" clId="{0DDAFD9C-7AF3-4BCF-B9DC-518D57644892}" dt="2024-04-22T01:31:20.960" v="510" actId="208"/>
          <ac:spMkLst>
            <pc:docMk/>
            <pc:sldMk cId="1937423587" sldId="794"/>
            <ac:spMk id="15" creationId="{09FFAD46-694A-4550-9337-7045F9FEDFE1}"/>
          </ac:spMkLst>
        </pc:spChg>
        <pc:spChg chg="add mod">
          <ac:chgData name="" userId="4df855aef7cffa4d" providerId="LiveId" clId="{0DDAFD9C-7AF3-4BCF-B9DC-518D57644892}" dt="2024-04-22T01:31:20.960" v="510" actId="208"/>
          <ac:spMkLst>
            <pc:docMk/>
            <pc:sldMk cId="1937423587" sldId="794"/>
            <ac:spMk id="16" creationId="{C73646A6-7253-4740-B79C-7B6AA2C49366}"/>
          </ac:spMkLst>
        </pc:spChg>
        <pc:spChg chg="add mod">
          <ac:chgData name="" userId="4df855aef7cffa4d" providerId="LiveId" clId="{0DDAFD9C-7AF3-4BCF-B9DC-518D57644892}" dt="2024-04-22T01:31:38.420" v="516" actId="14100"/>
          <ac:spMkLst>
            <pc:docMk/>
            <pc:sldMk cId="1937423587" sldId="794"/>
            <ac:spMk id="17" creationId="{848B1637-4089-46B8-8817-FF66CDBDCA18}"/>
          </ac:spMkLst>
        </pc:spChg>
        <pc:spChg chg="add mod">
          <ac:chgData name="" userId="4df855aef7cffa4d" providerId="LiveId" clId="{0DDAFD9C-7AF3-4BCF-B9DC-518D57644892}" dt="2024-04-22T01:31:34.636" v="515" actId="14100"/>
          <ac:spMkLst>
            <pc:docMk/>
            <pc:sldMk cId="1937423587" sldId="794"/>
            <ac:spMk id="18" creationId="{218C34C5-F70B-4A29-A209-9B26E3322066}"/>
          </ac:spMkLst>
        </pc:spChg>
        <pc:spChg chg="add mod">
          <ac:chgData name="" userId="4df855aef7cffa4d" providerId="LiveId" clId="{0DDAFD9C-7AF3-4BCF-B9DC-518D57644892}" dt="2024-04-22T01:31:29.990" v="513" actId="14100"/>
          <ac:spMkLst>
            <pc:docMk/>
            <pc:sldMk cId="1937423587" sldId="794"/>
            <ac:spMk id="19" creationId="{DC5FDF11-4B1A-4A94-808F-73F00E5B1793}"/>
          </ac:spMkLst>
        </pc:spChg>
        <pc:spChg chg="add mod">
          <ac:chgData name="" userId="4df855aef7cffa4d" providerId="LiveId" clId="{0DDAFD9C-7AF3-4BCF-B9DC-518D57644892}" dt="2024-04-22T01:31:31.782" v="514" actId="14100"/>
          <ac:spMkLst>
            <pc:docMk/>
            <pc:sldMk cId="1937423587" sldId="794"/>
            <ac:spMk id="20" creationId="{ABDE3A2B-B87F-4C4A-9B3D-2AFE32839FBC}"/>
          </ac:spMkLst>
        </pc:spChg>
        <pc:spChg chg="add del mod">
          <ac:chgData name="" userId="4df855aef7cffa4d" providerId="LiveId" clId="{0DDAFD9C-7AF3-4BCF-B9DC-518D57644892}" dt="2024-04-22T01:29:49.804" v="473" actId="478"/>
          <ac:spMkLst>
            <pc:docMk/>
            <pc:sldMk cId="1937423587" sldId="794"/>
            <ac:spMk id="21" creationId="{779BEF94-F05C-4B93-9C8F-8939064FC6DF}"/>
          </ac:spMkLst>
        </pc:spChg>
        <pc:spChg chg="add mod ord">
          <ac:chgData name="" userId="4df855aef7cffa4d" providerId="LiveId" clId="{0DDAFD9C-7AF3-4BCF-B9DC-518D57644892}" dt="2024-04-22T01:31:25.664" v="512" actId="14100"/>
          <ac:spMkLst>
            <pc:docMk/>
            <pc:sldMk cId="1937423587" sldId="794"/>
            <ac:spMk id="22" creationId="{920E73B8-58B7-4BCF-9DE9-0120D41DBF1C}"/>
          </ac:spMkLst>
        </pc:spChg>
        <pc:spChg chg="add mod">
          <ac:chgData name="" userId="4df855aef7cffa4d" providerId="LiveId" clId="{0DDAFD9C-7AF3-4BCF-B9DC-518D57644892}" dt="2024-04-22T01:32:27.174" v="577" actId="14100"/>
          <ac:spMkLst>
            <pc:docMk/>
            <pc:sldMk cId="1937423587" sldId="794"/>
            <ac:spMk id="23" creationId="{91919A82-4C21-4A77-AB17-A90ED305C764}"/>
          </ac:spMkLst>
        </pc:spChg>
        <pc:spChg chg="add mod">
          <ac:chgData name="" userId="4df855aef7cffa4d" providerId="LiveId" clId="{0DDAFD9C-7AF3-4BCF-B9DC-518D57644892}" dt="2024-04-22T01:32:30.022" v="578" actId="1076"/>
          <ac:spMkLst>
            <pc:docMk/>
            <pc:sldMk cId="1937423587" sldId="794"/>
            <ac:spMk id="24" creationId="{E8F42C1B-417D-4BC7-A5CA-FD1F53E6A5AE}"/>
          </ac:spMkLst>
        </pc:spChg>
        <pc:picChg chg="add mod">
          <ac:chgData name="" userId="4df855aef7cffa4d" providerId="LiveId" clId="{0DDAFD9C-7AF3-4BCF-B9DC-518D57644892}" dt="2024-04-22T01:26:11.390" v="362" actId="1076"/>
          <ac:picMkLst>
            <pc:docMk/>
            <pc:sldMk cId="1937423587" sldId="794"/>
            <ac:picMk id="5" creationId="{77F659C8-3815-4896-AD59-3A764F1B7819}"/>
          </ac:picMkLst>
        </pc:picChg>
        <pc:picChg chg="add mod">
          <ac:chgData name="" userId="4df855aef7cffa4d" providerId="LiveId" clId="{0DDAFD9C-7AF3-4BCF-B9DC-518D57644892}" dt="2024-04-22T01:26:43.928" v="364" actId="571"/>
          <ac:picMkLst>
            <pc:docMk/>
            <pc:sldMk cId="1937423587" sldId="794"/>
            <ac:picMk id="10" creationId="{3D1F39AC-BD8A-4E9B-85B4-C674D15C1611}"/>
          </ac:picMkLst>
        </pc:picChg>
      </pc:sldChg>
      <pc:sldChg chg="addSp delSp modSp add">
        <pc:chgData name="" userId="4df855aef7cffa4d" providerId="LiveId" clId="{0DDAFD9C-7AF3-4BCF-B9DC-518D57644892}" dt="2024-04-22T01:53:55.811" v="1499" actId="1076"/>
        <pc:sldMkLst>
          <pc:docMk/>
          <pc:sldMk cId="2906548403" sldId="795"/>
        </pc:sldMkLst>
        <pc:spChg chg="add mod">
          <ac:chgData name="" userId="4df855aef7cffa4d" providerId="LiveId" clId="{0DDAFD9C-7AF3-4BCF-B9DC-518D57644892}" dt="2024-04-22T01:47:41.414" v="1277" actId="1076"/>
          <ac:spMkLst>
            <pc:docMk/>
            <pc:sldMk cId="2906548403" sldId="795"/>
            <ac:spMk id="2" creationId="{A673DA2F-E509-468F-9572-2F6903C6C039}"/>
          </ac:spMkLst>
        </pc:spChg>
        <pc:spChg chg="add mod ord">
          <ac:chgData name="" userId="4df855aef7cffa4d" providerId="LiveId" clId="{0DDAFD9C-7AF3-4BCF-B9DC-518D57644892}" dt="2024-04-22T01:49:15.864" v="1316" actId="14100"/>
          <ac:spMkLst>
            <pc:docMk/>
            <pc:sldMk cId="2906548403" sldId="795"/>
            <ac:spMk id="3" creationId="{F6847C50-B55C-4308-AADA-FA3738EC1779}"/>
          </ac:spMkLst>
        </pc:spChg>
        <pc:spChg chg="add mod">
          <ac:chgData name="" userId="4df855aef7cffa4d" providerId="LiveId" clId="{0DDAFD9C-7AF3-4BCF-B9DC-518D57644892}" dt="2024-04-22T01:50:30.058" v="1354" actId="1076"/>
          <ac:spMkLst>
            <pc:docMk/>
            <pc:sldMk cId="2906548403" sldId="795"/>
            <ac:spMk id="4" creationId="{BB4E56EF-4ED1-428C-B3BC-69FE2619264E}"/>
          </ac:spMkLst>
        </pc:spChg>
        <pc:spChg chg="add mod">
          <ac:chgData name="" userId="4df855aef7cffa4d" providerId="LiveId" clId="{0DDAFD9C-7AF3-4BCF-B9DC-518D57644892}" dt="2024-04-22T01:53:55.811" v="1499" actId="1076"/>
          <ac:spMkLst>
            <pc:docMk/>
            <pc:sldMk cId="2906548403" sldId="795"/>
            <ac:spMk id="5" creationId="{7EC2B6FE-A9AA-44C2-8939-331C5B2F3F22}"/>
          </ac:spMkLst>
        </pc:spChg>
        <pc:spChg chg="add mod">
          <ac:chgData name="" userId="4df855aef7cffa4d" providerId="LiveId" clId="{0DDAFD9C-7AF3-4BCF-B9DC-518D57644892}" dt="2024-04-22T01:47:41.414" v="1277" actId="1076"/>
          <ac:spMkLst>
            <pc:docMk/>
            <pc:sldMk cId="2906548403" sldId="795"/>
            <ac:spMk id="6" creationId="{9CB0018D-FD2A-4807-AEFE-496D77F30F19}"/>
          </ac:spMkLst>
        </pc:spChg>
        <pc:spChg chg="add mod">
          <ac:chgData name="" userId="4df855aef7cffa4d" providerId="LiveId" clId="{0DDAFD9C-7AF3-4BCF-B9DC-518D57644892}" dt="2024-04-22T01:47:41.414" v="1277" actId="1076"/>
          <ac:spMkLst>
            <pc:docMk/>
            <pc:sldMk cId="2906548403" sldId="795"/>
            <ac:spMk id="7" creationId="{17607055-F16D-483A-B69A-A642E81690D9}"/>
          </ac:spMkLst>
        </pc:spChg>
        <pc:spChg chg="add mod">
          <ac:chgData name="" userId="4df855aef7cffa4d" providerId="LiveId" clId="{0DDAFD9C-7AF3-4BCF-B9DC-518D57644892}" dt="2024-04-22T01:53:20.647" v="1493" actId="14100"/>
          <ac:spMkLst>
            <pc:docMk/>
            <pc:sldMk cId="2906548403" sldId="795"/>
            <ac:spMk id="8" creationId="{0C6703B1-3838-4EC4-8559-52E668305CA8}"/>
          </ac:spMkLst>
        </pc:spChg>
        <pc:spChg chg="add mod">
          <ac:chgData name="" userId="4df855aef7cffa4d" providerId="LiveId" clId="{0DDAFD9C-7AF3-4BCF-B9DC-518D57644892}" dt="2024-04-22T01:47:41.414" v="1277" actId="1076"/>
          <ac:spMkLst>
            <pc:docMk/>
            <pc:sldMk cId="2906548403" sldId="795"/>
            <ac:spMk id="9" creationId="{3C6157EC-A7D1-427C-BE4F-BB0A6001A080}"/>
          </ac:spMkLst>
        </pc:spChg>
        <pc:spChg chg="add del mod">
          <ac:chgData name="" userId="4df855aef7cffa4d" providerId="LiveId" clId="{0DDAFD9C-7AF3-4BCF-B9DC-518D57644892}" dt="2024-04-22T01:48:16.594" v="1290" actId="478"/>
          <ac:spMkLst>
            <pc:docMk/>
            <pc:sldMk cId="2906548403" sldId="795"/>
            <ac:spMk id="10" creationId="{FC548C9D-EDE8-4B92-9DBA-418D2E37FD47}"/>
          </ac:spMkLst>
        </pc:spChg>
        <pc:spChg chg="add del mod">
          <ac:chgData name="" userId="4df855aef7cffa4d" providerId="LiveId" clId="{0DDAFD9C-7AF3-4BCF-B9DC-518D57644892}" dt="2024-04-22T01:47:29.906" v="1272" actId="478"/>
          <ac:spMkLst>
            <pc:docMk/>
            <pc:sldMk cId="2906548403" sldId="795"/>
            <ac:spMk id="11" creationId="{DEA49166-DFBB-4E12-914E-85CEFC99151F}"/>
          </ac:spMkLst>
        </pc:spChg>
        <pc:spChg chg="add mod">
          <ac:chgData name="" userId="4df855aef7cffa4d" providerId="LiveId" clId="{0DDAFD9C-7AF3-4BCF-B9DC-518D57644892}" dt="2024-04-22T01:48:14.654" v="1289" actId="1076"/>
          <ac:spMkLst>
            <pc:docMk/>
            <pc:sldMk cId="2906548403" sldId="795"/>
            <ac:spMk id="12" creationId="{02547814-6BB6-4A60-BDF9-DA0BC2156F22}"/>
          </ac:spMkLst>
        </pc:spChg>
        <pc:spChg chg="add mod">
          <ac:chgData name="" userId="4df855aef7cffa4d" providerId="LiveId" clId="{0DDAFD9C-7AF3-4BCF-B9DC-518D57644892}" dt="2024-04-22T01:48:56.310" v="1314" actId="1076"/>
          <ac:spMkLst>
            <pc:docMk/>
            <pc:sldMk cId="2906548403" sldId="795"/>
            <ac:spMk id="13" creationId="{F5625EAA-F2B8-46F5-B571-294DD57EA26B}"/>
          </ac:spMkLst>
        </pc:spChg>
        <pc:spChg chg="add mod">
          <ac:chgData name="" userId="4df855aef7cffa4d" providerId="LiveId" clId="{0DDAFD9C-7AF3-4BCF-B9DC-518D57644892}" dt="2024-04-22T01:51:58.266" v="1388" actId="14100"/>
          <ac:spMkLst>
            <pc:docMk/>
            <pc:sldMk cId="2906548403" sldId="795"/>
            <ac:spMk id="14" creationId="{0A1A4C92-D3BA-409C-A570-3F5945A3C21E}"/>
          </ac:spMkLst>
        </pc:spChg>
        <pc:spChg chg="add mod">
          <ac:chgData name="" userId="4df855aef7cffa4d" providerId="LiveId" clId="{0DDAFD9C-7AF3-4BCF-B9DC-518D57644892}" dt="2024-04-22T01:51:55.742" v="1386" actId="1076"/>
          <ac:spMkLst>
            <pc:docMk/>
            <pc:sldMk cId="2906548403" sldId="795"/>
            <ac:spMk id="15" creationId="{BD461B37-F1E2-4FBE-AB66-3E05FC643FC9}"/>
          </ac:spMkLst>
        </pc:spChg>
        <pc:spChg chg="add mod">
          <ac:chgData name="" userId="4df855aef7cffa4d" providerId="LiveId" clId="{0DDAFD9C-7AF3-4BCF-B9DC-518D57644892}" dt="2024-04-22T01:51:55.742" v="1386" actId="1076"/>
          <ac:spMkLst>
            <pc:docMk/>
            <pc:sldMk cId="2906548403" sldId="795"/>
            <ac:spMk id="16" creationId="{6B68C72A-0D0A-4754-899B-56892A95B7B4}"/>
          </ac:spMkLst>
        </pc:spChg>
        <pc:spChg chg="add mod">
          <ac:chgData name="" userId="4df855aef7cffa4d" providerId="LiveId" clId="{0DDAFD9C-7AF3-4BCF-B9DC-518D57644892}" dt="2024-04-22T01:51:55.742" v="1386" actId="1076"/>
          <ac:spMkLst>
            <pc:docMk/>
            <pc:sldMk cId="2906548403" sldId="795"/>
            <ac:spMk id="17" creationId="{705ECB48-F386-41E8-85E3-41E72634F084}"/>
          </ac:spMkLst>
        </pc:spChg>
        <pc:spChg chg="add mod">
          <ac:chgData name="" userId="4df855aef7cffa4d" providerId="LiveId" clId="{0DDAFD9C-7AF3-4BCF-B9DC-518D57644892}" dt="2024-04-22T01:51:55.742" v="1386" actId="1076"/>
          <ac:spMkLst>
            <pc:docMk/>
            <pc:sldMk cId="2906548403" sldId="795"/>
            <ac:spMk id="19" creationId="{03D6E5B9-1E69-4F1F-97B6-72CFF50E6E9E}"/>
          </ac:spMkLst>
        </pc:spChg>
        <pc:spChg chg="add mod">
          <ac:chgData name="" userId="4df855aef7cffa4d" providerId="LiveId" clId="{0DDAFD9C-7AF3-4BCF-B9DC-518D57644892}" dt="2024-04-22T01:51:55.742" v="1386" actId="1076"/>
          <ac:spMkLst>
            <pc:docMk/>
            <pc:sldMk cId="2906548403" sldId="795"/>
            <ac:spMk id="20" creationId="{A71B077E-D0DA-4A78-BC30-2676BC9419EB}"/>
          </ac:spMkLst>
        </pc:spChg>
        <pc:spChg chg="add mod">
          <ac:chgData name="" userId="4df855aef7cffa4d" providerId="LiveId" clId="{0DDAFD9C-7AF3-4BCF-B9DC-518D57644892}" dt="2024-04-22T01:52:12.633" v="1391" actId="1076"/>
          <ac:spMkLst>
            <pc:docMk/>
            <pc:sldMk cId="2906548403" sldId="795"/>
            <ac:spMk id="22" creationId="{6E4CB089-D9AE-402D-B43D-3719882F9202}"/>
          </ac:spMkLst>
        </pc:spChg>
        <pc:spChg chg="add mod">
          <ac:chgData name="" userId="4df855aef7cffa4d" providerId="LiveId" clId="{0DDAFD9C-7AF3-4BCF-B9DC-518D57644892}" dt="2024-04-22T01:52:51.490" v="1489" actId="14100"/>
          <ac:spMkLst>
            <pc:docMk/>
            <pc:sldMk cId="2906548403" sldId="795"/>
            <ac:spMk id="23" creationId="{605E1F74-1249-477C-A04B-32CF7D43C3F9}"/>
          </ac:spMkLst>
        </pc:spChg>
        <pc:picChg chg="add mod">
          <ac:chgData name="" userId="4df855aef7cffa4d" providerId="LiveId" clId="{0DDAFD9C-7AF3-4BCF-B9DC-518D57644892}" dt="2024-04-22T01:51:55.742" v="1386" actId="1076"/>
          <ac:picMkLst>
            <pc:docMk/>
            <pc:sldMk cId="2906548403" sldId="795"/>
            <ac:picMk id="18" creationId="{EC8BD32B-28DE-4238-9963-F898F493548B}"/>
          </ac:picMkLst>
        </pc:picChg>
        <pc:picChg chg="add mod">
          <ac:chgData name="" userId="4df855aef7cffa4d" providerId="LiveId" clId="{0DDAFD9C-7AF3-4BCF-B9DC-518D57644892}" dt="2024-04-22T01:51:55.742" v="1386" actId="1076"/>
          <ac:picMkLst>
            <pc:docMk/>
            <pc:sldMk cId="2906548403" sldId="795"/>
            <ac:picMk id="21" creationId="{BCCDB676-4A99-4A23-81C7-F42618CF1C5C}"/>
          </ac:picMkLst>
        </pc:picChg>
        <pc:picChg chg="add mod">
          <ac:chgData name="" userId="4df855aef7cffa4d" providerId="LiveId" clId="{0DDAFD9C-7AF3-4BCF-B9DC-518D57644892}" dt="2024-04-22T01:53:09.990" v="1492" actId="1076"/>
          <ac:picMkLst>
            <pc:docMk/>
            <pc:sldMk cId="2906548403" sldId="795"/>
            <ac:picMk id="24" creationId="{E1D0EE89-E06E-4013-A294-A2DB1C99DA3B}"/>
          </ac:picMkLst>
        </pc:picChg>
      </pc:sldChg>
      <pc:sldChg chg="add del">
        <pc:chgData name="" userId="4df855aef7cffa4d" providerId="LiveId" clId="{0DDAFD9C-7AF3-4BCF-B9DC-518D57644892}" dt="2024-04-22T01:43:04.604" v="1019" actId="2696"/>
        <pc:sldMkLst>
          <pc:docMk/>
          <pc:sldMk cId="3878286521" sldId="796"/>
        </pc:sldMkLst>
      </pc:sldChg>
      <pc:sldChg chg="addSp delSp modSp add">
        <pc:chgData name="" userId="4df855aef7cffa4d" providerId="LiveId" clId="{0DDAFD9C-7AF3-4BCF-B9DC-518D57644892}" dt="2024-04-22T02:03:35.848" v="1959" actId="13822"/>
        <pc:sldMkLst>
          <pc:docMk/>
          <pc:sldMk cId="3987950549" sldId="796"/>
        </pc:sldMkLst>
        <pc:spChg chg="add mod">
          <ac:chgData name="" userId="4df855aef7cffa4d" providerId="LiveId" clId="{0DDAFD9C-7AF3-4BCF-B9DC-518D57644892}" dt="2024-04-22T01:55:14.957" v="1582" actId="1076"/>
          <ac:spMkLst>
            <pc:docMk/>
            <pc:sldMk cId="3987950549" sldId="796"/>
            <ac:spMk id="2" creationId="{8CAC43C8-80A9-4C07-A5F4-8B3C77CF687C}"/>
          </ac:spMkLst>
        </pc:spChg>
        <pc:spChg chg="add mod">
          <ac:chgData name="" userId="4df855aef7cffa4d" providerId="LiveId" clId="{0DDAFD9C-7AF3-4BCF-B9DC-518D57644892}" dt="2024-04-22T01:59:05.747" v="1695" actId="14100"/>
          <ac:spMkLst>
            <pc:docMk/>
            <pc:sldMk cId="3987950549" sldId="796"/>
            <ac:spMk id="3" creationId="{73A5F755-133D-4820-BA4A-6A44D7880D4C}"/>
          </ac:spMkLst>
        </pc:spChg>
        <pc:spChg chg="add mod">
          <ac:chgData name="" userId="4df855aef7cffa4d" providerId="LiveId" clId="{0DDAFD9C-7AF3-4BCF-B9DC-518D57644892}" dt="2024-04-22T01:54:32.268" v="1571" actId="14100"/>
          <ac:spMkLst>
            <pc:docMk/>
            <pc:sldMk cId="3987950549" sldId="796"/>
            <ac:spMk id="4" creationId="{E4B4DB33-CECF-45C0-B575-3E6D01748E8F}"/>
          </ac:spMkLst>
        </pc:spChg>
        <pc:spChg chg="add mod">
          <ac:chgData name="" userId="4df855aef7cffa4d" providerId="LiveId" clId="{0DDAFD9C-7AF3-4BCF-B9DC-518D57644892}" dt="2024-04-22T01:58:16.821" v="1680" actId="1076"/>
          <ac:spMkLst>
            <pc:docMk/>
            <pc:sldMk cId="3987950549" sldId="796"/>
            <ac:spMk id="5" creationId="{09653BD8-702D-48ED-82E6-0FEDFF3610FD}"/>
          </ac:spMkLst>
        </pc:spChg>
        <pc:spChg chg="add mod ord">
          <ac:chgData name="" userId="4df855aef7cffa4d" providerId="LiveId" clId="{0DDAFD9C-7AF3-4BCF-B9DC-518D57644892}" dt="2024-04-22T01:59:08.733" v="1696" actId="14100"/>
          <ac:spMkLst>
            <pc:docMk/>
            <pc:sldMk cId="3987950549" sldId="796"/>
            <ac:spMk id="6" creationId="{FC0C9DE3-991A-4066-B10B-2EF3A2EE4C91}"/>
          </ac:spMkLst>
        </pc:spChg>
        <pc:spChg chg="add mod">
          <ac:chgData name="" userId="4df855aef7cffa4d" providerId="LiveId" clId="{0DDAFD9C-7AF3-4BCF-B9DC-518D57644892}" dt="2024-04-22T01:59:01.111" v="1693" actId="1076"/>
          <ac:spMkLst>
            <pc:docMk/>
            <pc:sldMk cId="3987950549" sldId="796"/>
            <ac:spMk id="7" creationId="{AB938D34-EF62-420A-968A-930E1BA15D05}"/>
          </ac:spMkLst>
        </pc:spChg>
        <pc:spChg chg="add mod">
          <ac:chgData name="" userId="4df855aef7cffa4d" providerId="LiveId" clId="{0DDAFD9C-7AF3-4BCF-B9DC-518D57644892}" dt="2024-04-22T01:58:47.099" v="1690" actId="1076"/>
          <ac:spMkLst>
            <pc:docMk/>
            <pc:sldMk cId="3987950549" sldId="796"/>
            <ac:spMk id="8" creationId="{316DF674-93A4-466A-B6E7-36D08A7123AA}"/>
          </ac:spMkLst>
        </pc:spChg>
        <pc:spChg chg="add mod">
          <ac:chgData name="" userId="4df855aef7cffa4d" providerId="LiveId" clId="{0DDAFD9C-7AF3-4BCF-B9DC-518D57644892}" dt="2024-04-22T01:58:10.237" v="1679" actId="1076"/>
          <ac:spMkLst>
            <pc:docMk/>
            <pc:sldMk cId="3987950549" sldId="796"/>
            <ac:spMk id="9" creationId="{9BB48AB3-84AD-4818-A9DD-385AD5FEC56E}"/>
          </ac:spMkLst>
        </pc:spChg>
        <pc:spChg chg="add mod">
          <ac:chgData name="" userId="4df855aef7cffa4d" providerId="LiveId" clId="{0DDAFD9C-7AF3-4BCF-B9DC-518D57644892}" dt="2024-04-22T01:58:55.975" v="1692" actId="1076"/>
          <ac:spMkLst>
            <pc:docMk/>
            <pc:sldMk cId="3987950549" sldId="796"/>
            <ac:spMk id="10" creationId="{EF9BEEF9-0956-464C-B73B-263595D53949}"/>
          </ac:spMkLst>
        </pc:spChg>
        <pc:spChg chg="add mod">
          <ac:chgData name="" userId="4df855aef7cffa4d" providerId="LiveId" clId="{0DDAFD9C-7AF3-4BCF-B9DC-518D57644892}" dt="2024-04-22T02:01:16.052" v="1785" actId="1037"/>
          <ac:spMkLst>
            <pc:docMk/>
            <pc:sldMk cId="3987950549" sldId="796"/>
            <ac:spMk id="12" creationId="{B06967CE-74EA-4F41-BFD0-92AEFBF6B499}"/>
          </ac:spMkLst>
        </pc:spChg>
        <pc:spChg chg="add mod">
          <ac:chgData name="" userId="4df855aef7cffa4d" providerId="LiveId" clId="{0DDAFD9C-7AF3-4BCF-B9DC-518D57644892}" dt="2024-04-22T02:01:39.433" v="1792" actId="14100"/>
          <ac:spMkLst>
            <pc:docMk/>
            <pc:sldMk cId="3987950549" sldId="796"/>
            <ac:spMk id="13" creationId="{C0C08F66-BB95-4F65-8FF3-432C53B86F21}"/>
          </ac:spMkLst>
        </pc:spChg>
        <pc:spChg chg="add mod">
          <ac:chgData name="" userId="4df855aef7cffa4d" providerId="LiveId" clId="{0DDAFD9C-7AF3-4BCF-B9DC-518D57644892}" dt="2024-04-22T01:59:27.756" v="1698" actId="571"/>
          <ac:spMkLst>
            <pc:docMk/>
            <pc:sldMk cId="3987950549" sldId="796"/>
            <ac:spMk id="14" creationId="{24153D7F-50C7-4B97-AF22-DFD8384238F4}"/>
          </ac:spMkLst>
        </pc:spChg>
        <pc:spChg chg="add mod">
          <ac:chgData name="" userId="4df855aef7cffa4d" providerId="LiveId" clId="{0DDAFD9C-7AF3-4BCF-B9DC-518D57644892}" dt="2024-04-22T01:59:45.429" v="1726" actId="20577"/>
          <ac:spMkLst>
            <pc:docMk/>
            <pc:sldMk cId="3987950549" sldId="796"/>
            <ac:spMk id="15" creationId="{E0578FED-1193-4AE8-A977-81DF28434FEF}"/>
          </ac:spMkLst>
        </pc:spChg>
        <pc:spChg chg="add mod">
          <ac:chgData name="" userId="4df855aef7cffa4d" providerId="LiveId" clId="{0DDAFD9C-7AF3-4BCF-B9DC-518D57644892}" dt="2024-04-22T02:00:22.275" v="1756" actId="1076"/>
          <ac:spMkLst>
            <pc:docMk/>
            <pc:sldMk cId="3987950549" sldId="796"/>
            <ac:spMk id="16" creationId="{064098D9-2EDE-467A-A59A-652BA9EDB327}"/>
          </ac:spMkLst>
        </pc:spChg>
        <pc:spChg chg="add del mod">
          <ac:chgData name="" userId="4df855aef7cffa4d" providerId="LiveId" clId="{0DDAFD9C-7AF3-4BCF-B9DC-518D57644892}" dt="2024-04-22T02:00:25.723" v="1758" actId="478"/>
          <ac:spMkLst>
            <pc:docMk/>
            <pc:sldMk cId="3987950549" sldId="796"/>
            <ac:spMk id="17" creationId="{B045F104-9C91-495D-87BE-099EDACC49F1}"/>
          </ac:spMkLst>
        </pc:spChg>
        <pc:spChg chg="add del mod">
          <ac:chgData name="" userId="4df855aef7cffa4d" providerId="LiveId" clId="{0DDAFD9C-7AF3-4BCF-B9DC-518D57644892}" dt="2024-04-22T02:00:25.723" v="1758" actId="478"/>
          <ac:spMkLst>
            <pc:docMk/>
            <pc:sldMk cId="3987950549" sldId="796"/>
            <ac:spMk id="18" creationId="{B15A2C37-7612-4D59-B178-8899BE01B822}"/>
          </ac:spMkLst>
        </pc:spChg>
        <pc:spChg chg="add del mod">
          <ac:chgData name="" userId="4df855aef7cffa4d" providerId="LiveId" clId="{0DDAFD9C-7AF3-4BCF-B9DC-518D57644892}" dt="2024-04-22T01:59:50.685" v="1727" actId="478"/>
          <ac:spMkLst>
            <pc:docMk/>
            <pc:sldMk cId="3987950549" sldId="796"/>
            <ac:spMk id="19" creationId="{95688B44-96C5-403C-8860-0B2B97708356}"/>
          </ac:spMkLst>
        </pc:spChg>
        <pc:spChg chg="add del mod">
          <ac:chgData name="" userId="4df855aef7cffa4d" providerId="LiveId" clId="{0DDAFD9C-7AF3-4BCF-B9DC-518D57644892}" dt="2024-04-22T02:00:25.723" v="1758" actId="478"/>
          <ac:spMkLst>
            <pc:docMk/>
            <pc:sldMk cId="3987950549" sldId="796"/>
            <ac:spMk id="20" creationId="{E6E59A33-E1BB-4DC8-9B74-2D032D2BE1D7}"/>
          </ac:spMkLst>
        </pc:spChg>
        <pc:spChg chg="add del mod">
          <ac:chgData name="" userId="4df855aef7cffa4d" providerId="LiveId" clId="{0DDAFD9C-7AF3-4BCF-B9DC-518D57644892}" dt="2024-04-22T01:59:29.407" v="1699" actId="478"/>
          <ac:spMkLst>
            <pc:docMk/>
            <pc:sldMk cId="3987950549" sldId="796"/>
            <ac:spMk id="22" creationId="{BDA9C4F5-B56F-4F38-AB82-E53528133248}"/>
          </ac:spMkLst>
        </pc:spChg>
        <pc:spChg chg="add mod">
          <ac:chgData name="" userId="4df855aef7cffa4d" providerId="LiveId" clId="{0DDAFD9C-7AF3-4BCF-B9DC-518D57644892}" dt="2024-04-22T02:00:19.496" v="1755" actId="13822"/>
          <ac:spMkLst>
            <pc:docMk/>
            <pc:sldMk cId="3987950549" sldId="796"/>
            <ac:spMk id="23" creationId="{B2B20B5E-BC5A-4402-A4FE-8B38FD7899A6}"/>
          </ac:spMkLst>
        </pc:spChg>
        <pc:spChg chg="add mod">
          <ac:chgData name="" userId="4df855aef7cffa4d" providerId="LiveId" clId="{0DDAFD9C-7AF3-4BCF-B9DC-518D57644892}" dt="2024-04-22T02:00:43.031" v="1764" actId="1076"/>
          <ac:spMkLst>
            <pc:docMk/>
            <pc:sldMk cId="3987950549" sldId="796"/>
            <ac:spMk id="24" creationId="{02A2130C-619C-479A-BCFC-02C8FBC3D3F8}"/>
          </ac:spMkLst>
        </pc:spChg>
        <pc:spChg chg="add mod">
          <ac:chgData name="" userId="4df855aef7cffa4d" providerId="LiveId" clId="{0DDAFD9C-7AF3-4BCF-B9DC-518D57644892}" dt="2024-04-22T02:01:03.070" v="1784" actId="1076"/>
          <ac:spMkLst>
            <pc:docMk/>
            <pc:sldMk cId="3987950549" sldId="796"/>
            <ac:spMk id="25" creationId="{451F85A7-5D9B-4CFA-85A8-3C596D89830D}"/>
          </ac:spMkLst>
        </pc:spChg>
        <pc:spChg chg="add mod">
          <ac:chgData name="" userId="4df855aef7cffa4d" providerId="LiveId" clId="{0DDAFD9C-7AF3-4BCF-B9DC-518D57644892}" dt="2024-04-22T02:01:33.487" v="1790" actId="1076"/>
          <ac:spMkLst>
            <pc:docMk/>
            <pc:sldMk cId="3987950549" sldId="796"/>
            <ac:spMk id="26" creationId="{9D55AC75-A829-4497-8865-F6337EF47FFA}"/>
          </ac:spMkLst>
        </pc:spChg>
        <pc:spChg chg="add mod">
          <ac:chgData name="" userId="4df855aef7cffa4d" providerId="LiveId" clId="{0DDAFD9C-7AF3-4BCF-B9DC-518D57644892}" dt="2024-04-22T02:01:41.899" v="1793" actId="1076"/>
          <ac:spMkLst>
            <pc:docMk/>
            <pc:sldMk cId="3987950549" sldId="796"/>
            <ac:spMk id="27" creationId="{F8B67849-28DC-4A95-BAEF-F258866B7488}"/>
          </ac:spMkLst>
        </pc:spChg>
        <pc:spChg chg="add mod">
          <ac:chgData name="" userId="4df855aef7cffa4d" providerId="LiveId" clId="{0DDAFD9C-7AF3-4BCF-B9DC-518D57644892}" dt="2024-04-22T02:02:48.621" v="1901" actId="1076"/>
          <ac:spMkLst>
            <pc:docMk/>
            <pc:sldMk cId="3987950549" sldId="796"/>
            <ac:spMk id="29" creationId="{4543C70E-397E-46F9-A7B0-E1751FEEC101}"/>
          </ac:spMkLst>
        </pc:spChg>
        <pc:spChg chg="add mod">
          <ac:chgData name="" userId="4df855aef7cffa4d" providerId="LiveId" clId="{0DDAFD9C-7AF3-4BCF-B9DC-518D57644892}" dt="2024-04-22T02:03:35.848" v="1959" actId="13822"/>
          <ac:spMkLst>
            <pc:docMk/>
            <pc:sldMk cId="3987950549" sldId="796"/>
            <ac:spMk id="30" creationId="{4D1FCE55-C67B-44B5-B419-880D8D6FC961}"/>
          </ac:spMkLst>
        </pc:spChg>
        <pc:picChg chg="add mod">
          <ac:chgData name="" userId="4df855aef7cffa4d" providerId="LiveId" clId="{0DDAFD9C-7AF3-4BCF-B9DC-518D57644892}" dt="2024-04-22T01:58:55.975" v="1692" actId="1076"/>
          <ac:picMkLst>
            <pc:docMk/>
            <pc:sldMk cId="3987950549" sldId="796"/>
            <ac:picMk id="11" creationId="{311D238F-708D-4285-AA10-136AD8439FAC}"/>
          </ac:picMkLst>
        </pc:picChg>
        <pc:picChg chg="add del mod">
          <ac:chgData name="" userId="4df855aef7cffa4d" providerId="LiveId" clId="{0DDAFD9C-7AF3-4BCF-B9DC-518D57644892}" dt="2024-04-22T02:00:25.723" v="1758" actId="478"/>
          <ac:picMkLst>
            <pc:docMk/>
            <pc:sldMk cId="3987950549" sldId="796"/>
            <ac:picMk id="21" creationId="{7185C9C1-577B-4C52-B37B-C64C53AD72E5}"/>
          </ac:picMkLst>
        </pc:picChg>
        <pc:picChg chg="add mod">
          <ac:chgData name="" userId="4df855aef7cffa4d" providerId="LiveId" clId="{0DDAFD9C-7AF3-4BCF-B9DC-518D57644892}" dt="2024-04-22T02:01:59.797" v="1796" actId="1076"/>
          <ac:picMkLst>
            <pc:docMk/>
            <pc:sldMk cId="3987950549" sldId="796"/>
            <ac:picMk id="28" creationId="{0D82BAE3-891F-409A-AB80-CD6534FD0D1C}"/>
          </ac:picMkLst>
        </pc:picChg>
      </pc:sldChg>
      <pc:sldChg chg="addSp delSp modSp add">
        <pc:chgData name="" userId="4df855aef7cffa4d" providerId="LiveId" clId="{0DDAFD9C-7AF3-4BCF-B9DC-518D57644892}" dt="2024-04-23T01:12:02.366" v="2375" actId="207"/>
        <pc:sldMkLst>
          <pc:docMk/>
          <pc:sldMk cId="2388812833" sldId="797"/>
        </pc:sldMkLst>
        <pc:spChg chg="add mod">
          <ac:chgData name="" userId="4df855aef7cffa4d" providerId="LiveId" clId="{0DDAFD9C-7AF3-4BCF-B9DC-518D57644892}" dt="2024-04-23T01:07:14.332" v="2117" actId="14100"/>
          <ac:spMkLst>
            <pc:docMk/>
            <pc:sldMk cId="2388812833" sldId="797"/>
            <ac:spMk id="2" creationId="{43AE5148-1407-4FA6-90D5-6AC714CF3739}"/>
          </ac:spMkLst>
        </pc:spChg>
        <pc:spChg chg="add mod">
          <ac:chgData name="" userId="4df855aef7cffa4d" providerId="LiveId" clId="{0DDAFD9C-7AF3-4BCF-B9DC-518D57644892}" dt="2024-04-23T01:10:09.479" v="2276" actId="14100"/>
          <ac:spMkLst>
            <pc:docMk/>
            <pc:sldMk cId="2388812833" sldId="797"/>
            <ac:spMk id="3" creationId="{D6B6C6EC-F9AA-4B5D-8BAE-7B109979DD03}"/>
          </ac:spMkLst>
        </pc:spChg>
        <pc:spChg chg="add mod">
          <ac:chgData name="" userId="4df855aef7cffa4d" providerId="LiveId" clId="{0DDAFD9C-7AF3-4BCF-B9DC-518D57644892}" dt="2024-04-23T01:08:28.267" v="2138" actId="207"/>
          <ac:spMkLst>
            <pc:docMk/>
            <pc:sldMk cId="2388812833" sldId="797"/>
            <ac:spMk id="4" creationId="{81AB1B3F-A978-48BD-B633-68D75B35E440}"/>
          </ac:spMkLst>
        </pc:spChg>
        <pc:spChg chg="add mod">
          <ac:chgData name="" userId="4df855aef7cffa4d" providerId="LiveId" clId="{0DDAFD9C-7AF3-4BCF-B9DC-518D57644892}" dt="2024-04-23T01:07:22.861" v="2118" actId="1076"/>
          <ac:spMkLst>
            <pc:docMk/>
            <pc:sldMk cId="2388812833" sldId="797"/>
            <ac:spMk id="5" creationId="{07FDF581-6BA1-4AFD-AE4E-085569653415}"/>
          </ac:spMkLst>
        </pc:spChg>
        <pc:spChg chg="add mod">
          <ac:chgData name="" userId="4df855aef7cffa4d" providerId="LiveId" clId="{0DDAFD9C-7AF3-4BCF-B9DC-518D57644892}" dt="2024-04-23T01:07:22.861" v="2118" actId="1076"/>
          <ac:spMkLst>
            <pc:docMk/>
            <pc:sldMk cId="2388812833" sldId="797"/>
            <ac:spMk id="6" creationId="{137BD54F-F604-4746-BA75-84893D983A68}"/>
          </ac:spMkLst>
        </pc:spChg>
        <pc:spChg chg="add del mod">
          <ac:chgData name="" userId="4df855aef7cffa4d" providerId="LiveId" clId="{0DDAFD9C-7AF3-4BCF-B9DC-518D57644892}" dt="2024-04-23T01:06:51.826" v="2109" actId="478"/>
          <ac:spMkLst>
            <pc:docMk/>
            <pc:sldMk cId="2388812833" sldId="797"/>
            <ac:spMk id="10" creationId="{883D2BB0-1FDA-423F-B66C-70E1419CEAE7}"/>
          </ac:spMkLst>
        </pc:spChg>
        <pc:spChg chg="add mod">
          <ac:chgData name="" userId="4df855aef7cffa4d" providerId="LiveId" clId="{0DDAFD9C-7AF3-4BCF-B9DC-518D57644892}" dt="2024-04-23T01:12:02.366" v="2375" actId="207"/>
          <ac:spMkLst>
            <pc:docMk/>
            <pc:sldMk cId="2388812833" sldId="797"/>
            <ac:spMk id="11" creationId="{2412C67E-3029-443A-AF6E-C06BE3E9C83A}"/>
          </ac:spMkLst>
        </pc:spChg>
        <pc:spChg chg="add mod">
          <ac:chgData name="" userId="4df855aef7cffa4d" providerId="LiveId" clId="{0DDAFD9C-7AF3-4BCF-B9DC-518D57644892}" dt="2024-04-23T01:10:18.845" v="2279" actId="1076"/>
          <ac:spMkLst>
            <pc:docMk/>
            <pc:sldMk cId="2388812833" sldId="797"/>
            <ac:spMk id="12" creationId="{208A957A-A632-441E-8C8E-854BF9C4589C}"/>
          </ac:spMkLst>
        </pc:spChg>
        <pc:spChg chg="add mod">
          <ac:chgData name="" userId="4df855aef7cffa4d" providerId="LiveId" clId="{0DDAFD9C-7AF3-4BCF-B9DC-518D57644892}" dt="2024-04-23T01:08:54.902" v="2160" actId="13822"/>
          <ac:spMkLst>
            <pc:docMk/>
            <pc:sldMk cId="2388812833" sldId="797"/>
            <ac:spMk id="13" creationId="{5E61FC88-FC0F-43C2-AF7F-3209EB4FE261}"/>
          </ac:spMkLst>
        </pc:spChg>
        <pc:spChg chg="add mod">
          <ac:chgData name="" userId="4df855aef7cffa4d" providerId="LiveId" clId="{0DDAFD9C-7AF3-4BCF-B9DC-518D57644892}" dt="2024-04-23T01:09:38.624" v="2272" actId="14100"/>
          <ac:spMkLst>
            <pc:docMk/>
            <pc:sldMk cId="2388812833" sldId="797"/>
            <ac:spMk id="14" creationId="{6E1E3C7C-A3E3-4E8E-9873-F4DD9D95EBF2}"/>
          </ac:spMkLst>
        </pc:spChg>
        <pc:spChg chg="add mod">
          <ac:chgData name="" userId="4df855aef7cffa4d" providerId="LiveId" clId="{0DDAFD9C-7AF3-4BCF-B9DC-518D57644892}" dt="2024-04-23T01:11:06.160" v="2326" actId="1076"/>
          <ac:spMkLst>
            <pc:docMk/>
            <pc:sldMk cId="2388812833" sldId="797"/>
            <ac:spMk id="16" creationId="{585348F1-4EE4-4C2C-BE30-D27C13288B2F}"/>
          </ac:spMkLst>
        </pc:spChg>
        <pc:picChg chg="add mod">
          <ac:chgData name="" userId="4df855aef7cffa4d" providerId="LiveId" clId="{0DDAFD9C-7AF3-4BCF-B9DC-518D57644892}" dt="2024-04-23T01:07:22.861" v="2118" actId="1076"/>
          <ac:picMkLst>
            <pc:docMk/>
            <pc:sldMk cId="2388812833" sldId="797"/>
            <ac:picMk id="7" creationId="{23C75D7C-2528-4B04-AB2C-4CA4E6BB676C}"/>
          </ac:picMkLst>
        </pc:picChg>
        <pc:picChg chg="add mod">
          <ac:chgData name="" userId="4df855aef7cffa4d" providerId="LiveId" clId="{0DDAFD9C-7AF3-4BCF-B9DC-518D57644892}" dt="2024-04-23T01:07:22.861" v="2118" actId="1076"/>
          <ac:picMkLst>
            <pc:docMk/>
            <pc:sldMk cId="2388812833" sldId="797"/>
            <ac:picMk id="8" creationId="{2F8A2B57-F0D9-42CD-A8D8-1AF7D1957D64}"/>
          </ac:picMkLst>
        </pc:picChg>
        <pc:picChg chg="add mod">
          <ac:chgData name="" userId="4df855aef7cffa4d" providerId="LiveId" clId="{0DDAFD9C-7AF3-4BCF-B9DC-518D57644892}" dt="2024-04-23T01:07:22.861" v="2118" actId="1076"/>
          <ac:picMkLst>
            <pc:docMk/>
            <pc:sldMk cId="2388812833" sldId="797"/>
            <ac:picMk id="9" creationId="{2654E2A2-D1C4-40B0-BE82-46AD99D358DE}"/>
          </ac:picMkLst>
        </pc:picChg>
        <pc:picChg chg="add mod">
          <ac:chgData name="" userId="4df855aef7cffa4d" providerId="LiveId" clId="{0DDAFD9C-7AF3-4BCF-B9DC-518D57644892}" dt="2024-04-23T01:10:05.902" v="2275" actId="1076"/>
          <ac:picMkLst>
            <pc:docMk/>
            <pc:sldMk cId="2388812833" sldId="797"/>
            <ac:picMk id="15" creationId="{717BA37E-C9D5-4DB7-9831-D7ED22BFE57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4/22/2024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57173" y="2261683"/>
            <a:ext cx="11677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ペロポネソス戦争</a:t>
            </a: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ギリシア文明⑧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71060" y="5164851"/>
            <a:ext cx="120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ポリス間の争いはなぜ泥沼化していったのか？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19"/>
            <a:ext cx="11790333" cy="6738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4" y="60661"/>
            <a:ext cx="38907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ペロポネソス戦争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9FD192-1A30-4A65-B5AC-CE0392EA00E9}"/>
              </a:ext>
            </a:extLst>
          </p:cNvPr>
          <p:cNvSpPr txBox="1"/>
          <p:nvPr/>
        </p:nvSpPr>
        <p:spPr>
          <a:xfrm>
            <a:off x="383588" y="845040"/>
            <a:ext cx="231851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戦争の原因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9A8126-7007-4B61-B1B1-7E44C98D495E}"/>
              </a:ext>
            </a:extLst>
          </p:cNvPr>
          <p:cNvSpPr/>
          <p:nvPr/>
        </p:nvSpPr>
        <p:spPr>
          <a:xfrm>
            <a:off x="383586" y="1530538"/>
            <a:ext cx="10812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の強大化に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が脅威を感じた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40509B-7878-40DF-B68E-C18B3CB2E3AB}"/>
              </a:ext>
            </a:extLst>
          </p:cNvPr>
          <p:cNvSpPr/>
          <p:nvPr/>
        </p:nvSpPr>
        <p:spPr>
          <a:xfrm>
            <a:off x="383585" y="2115313"/>
            <a:ext cx="1133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・「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デロス同盟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（民主）　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VS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ペロポネソス同盟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（貴族）」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283CB4-6F36-46E1-BCF4-3169C8ACC3F1}"/>
              </a:ext>
            </a:extLst>
          </p:cNvPr>
          <p:cNvSpPr/>
          <p:nvPr/>
        </p:nvSpPr>
        <p:spPr>
          <a:xfrm>
            <a:off x="7667004" y="2700088"/>
            <a:ext cx="450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ペロポネソス戦争</a:t>
            </a:r>
            <a:endParaRPr lang="en-US" altLang="ja-JP" sz="3200" b="1" dirty="0">
              <a:solidFill>
                <a:srgbClr val="FFFF00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200226F-5EA8-4237-BDEC-833B30B6ED0D}"/>
              </a:ext>
            </a:extLst>
          </p:cNvPr>
          <p:cNvSpPr txBox="1"/>
          <p:nvPr/>
        </p:nvSpPr>
        <p:spPr>
          <a:xfrm>
            <a:off x="383585" y="2721594"/>
            <a:ext cx="2318515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戦争の経過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6AF15B5-ED13-4B29-A089-27159327D044}"/>
              </a:ext>
            </a:extLst>
          </p:cNvPr>
          <p:cNvSpPr/>
          <p:nvPr/>
        </p:nvSpPr>
        <p:spPr>
          <a:xfrm>
            <a:off x="383586" y="3375000"/>
            <a:ext cx="8585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・アテネで疫病が蔓延　→　</a:t>
            </a:r>
            <a:r>
              <a:rPr lang="ja-JP" altLang="en-US" sz="32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ペリクレス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の死　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B66EC41-0392-42AA-BC4C-A52268EEB438}"/>
              </a:ext>
            </a:extLst>
          </p:cNvPr>
          <p:cNvSpPr/>
          <p:nvPr/>
        </p:nvSpPr>
        <p:spPr>
          <a:xfrm>
            <a:off x="2352937" y="3912650"/>
            <a:ext cx="974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</a:t>
            </a:r>
            <a:r>
              <a:rPr lang="ja-JP" altLang="en-US" sz="3200" b="1" dirty="0">
                <a:solidFill>
                  <a:srgbClr val="FFFF00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デマゴーク</a:t>
            </a:r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（扇動政治家）の台頭で国内が混乱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6C59180-EED0-40EF-A1E8-41D7C767863F}"/>
              </a:ext>
            </a:extLst>
          </p:cNvPr>
          <p:cNvSpPr/>
          <p:nvPr/>
        </p:nvSpPr>
        <p:spPr>
          <a:xfrm>
            <a:off x="383586" y="4450300"/>
            <a:ext cx="8585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・スパルタがペルシアと手を組んで海軍増強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F5E132-EDD7-4704-BB54-E7E2337073FF}"/>
              </a:ext>
            </a:extLst>
          </p:cNvPr>
          <p:cNvSpPr/>
          <p:nvPr/>
        </p:nvSpPr>
        <p:spPr>
          <a:xfrm>
            <a:off x="6021976" y="4987950"/>
            <a:ext cx="447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アテネの全面降伏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7F8FC1-42D7-4955-99C5-FFF62EDA6CA6}"/>
              </a:ext>
            </a:extLst>
          </p:cNvPr>
          <p:cNvSpPr txBox="1"/>
          <p:nvPr/>
        </p:nvSpPr>
        <p:spPr>
          <a:xfrm>
            <a:off x="383584" y="5031283"/>
            <a:ext cx="101370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戦後</a:t>
            </a:r>
            <a:endParaRPr lang="en-US" altLang="ja-JP" sz="3200" b="1" dirty="0">
              <a:solidFill>
                <a:schemeClr val="bg1"/>
              </a:solidFill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8B0F81E-48C4-4DD8-AF6C-412D92BF94CD}"/>
              </a:ext>
            </a:extLst>
          </p:cNvPr>
          <p:cNvSpPr/>
          <p:nvPr/>
        </p:nvSpPr>
        <p:spPr>
          <a:xfrm>
            <a:off x="383584" y="5684689"/>
            <a:ext cx="636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・ポリス間で争いが絶えず泥沼化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3105702-FB08-45EA-9A05-D917996D5E97}"/>
              </a:ext>
            </a:extLst>
          </p:cNvPr>
          <p:cNvSpPr/>
          <p:nvPr/>
        </p:nvSpPr>
        <p:spPr>
          <a:xfrm>
            <a:off x="2590320" y="6156107"/>
            <a:ext cx="9366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←　ペルシアがギリシアの消耗を狙って裏で暗躍</a:t>
            </a:r>
            <a:endParaRPr lang="en-US" altLang="ja-JP" sz="3200" b="1" dirty="0">
              <a:uFill>
                <a:solidFill>
                  <a:srgbClr val="FF000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125"/>
            <a:ext cx="12201684" cy="4867750"/>
          </a:xfrm>
          <a:prstGeom prst="rect">
            <a:avLst/>
          </a:prstGeom>
        </p:spPr>
      </p:pic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5628955" y="5170160"/>
            <a:ext cx="1028699" cy="500384"/>
          </a:xfrm>
          <a:prstGeom prst="wedgeRectCallout">
            <a:avLst>
              <a:gd name="adj1" fmla="val 35658"/>
              <a:gd name="adj2" fmla="val -841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>
            <a:off x="6362593" y="4048017"/>
            <a:ext cx="295061" cy="929812"/>
          </a:xfrm>
          <a:prstGeom prst="frame">
            <a:avLst>
              <a:gd name="adj1" fmla="val 102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5CA53E-94CA-45F8-B023-9C6F8A843F0A}"/>
              </a:ext>
            </a:extLst>
          </p:cNvPr>
          <p:cNvSpPr/>
          <p:nvPr/>
        </p:nvSpPr>
        <p:spPr>
          <a:xfrm>
            <a:off x="2951258" y="540689"/>
            <a:ext cx="9056536" cy="203553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BD0D62-8F9A-4F4F-8766-E7EC58EF2E3E}"/>
              </a:ext>
            </a:extLst>
          </p:cNvPr>
          <p:cNvSpPr/>
          <p:nvPr/>
        </p:nvSpPr>
        <p:spPr>
          <a:xfrm>
            <a:off x="5875220" y="190831"/>
            <a:ext cx="3208613" cy="784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エーゲ文明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5B62124-E36A-4B7E-B4BC-5DF040C07DB6}"/>
              </a:ext>
            </a:extLst>
          </p:cNvPr>
          <p:cNvSpPr/>
          <p:nvPr/>
        </p:nvSpPr>
        <p:spPr>
          <a:xfrm>
            <a:off x="4094127" y="1153463"/>
            <a:ext cx="3208613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クレタ</a:t>
            </a:r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文明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8D2CF0-3404-4ADF-BB07-6172256FEF85}"/>
              </a:ext>
            </a:extLst>
          </p:cNvPr>
          <p:cNvSpPr/>
          <p:nvPr/>
        </p:nvSpPr>
        <p:spPr>
          <a:xfrm>
            <a:off x="7656316" y="1153463"/>
            <a:ext cx="3753810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ミケーネ文明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6FC639-5D69-402C-BFFB-9A2D72D4DE6D}"/>
              </a:ext>
            </a:extLst>
          </p:cNvPr>
          <p:cNvSpPr/>
          <p:nvPr/>
        </p:nvSpPr>
        <p:spPr>
          <a:xfrm>
            <a:off x="8809259" y="1805042"/>
            <a:ext cx="2600867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トロイヤ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1103D5D-4785-4987-8EC5-656C6D42C9F2}"/>
              </a:ext>
            </a:extLst>
          </p:cNvPr>
          <p:cNvSpPr/>
          <p:nvPr/>
        </p:nvSpPr>
        <p:spPr>
          <a:xfrm>
            <a:off x="2951258" y="3188997"/>
            <a:ext cx="9056536" cy="14068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ED1F060-E9C9-41D7-AAA7-9C8EB1CADAC7}"/>
              </a:ext>
            </a:extLst>
          </p:cNvPr>
          <p:cNvSpPr/>
          <p:nvPr/>
        </p:nvSpPr>
        <p:spPr>
          <a:xfrm>
            <a:off x="5698433" y="2835521"/>
            <a:ext cx="3586832" cy="784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ポリスの形成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EB2160-A241-4A6B-9303-89369ECAFD01}"/>
              </a:ext>
            </a:extLst>
          </p:cNvPr>
          <p:cNvSpPr/>
          <p:nvPr/>
        </p:nvSpPr>
        <p:spPr>
          <a:xfrm>
            <a:off x="3818230" y="3782179"/>
            <a:ext cx="3208613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5E7C3A8-915C-4D0E-B2A4-A0999F714DF3}"/>
              </a:ext>
            </a:extLst>
          </p:cNvPr>
          <p:cNvSpPr/>
          <p:nvPr/>
        </p:nvSpPr>
        <p:spPr>
          <a:xfrm>
            <a:off x="7568852" y="3782178"/>
            <a:ext cx="3753810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40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C41CFA-678E-4881-A06B-D0B982B14BC4}"/>
              </a:ext>
            </a:extLst>
          </p:cNvPr>
          <p:cNvSpPr txBox="1"/>
          <p:nvPr/>
        </p:nvSpPr>
        <p:spPr>
          <a:xfrm>
            <a:off x="147096" y="45467"/>
            <a:ext cx="189241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6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復習</a:t>
            </a:r>
            <a:endParaRPr kumimoji="1" lang="ja-JP" altLang="en-US" sz="6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EA9BB8-6FE8-48C4-A963-4EAA3A1BF794}"/>
              </a:ext>
            </a:extLst>
          </p:cNvPr>
          <p:cNvSpPr/>
          <p:nvPr/>
        </p:nvSpPr>
        <p:spPr>
          <a:xfrm>
            <a:off x="1672419" y="5189035"/>
            <a:ext cx="10335375" cy="14068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16648F5-BEA2-4B01-B8C5-6FDCA2D77ABF}"/>
              </a:ext>
            </a:extLst>
          </p:cNvPr>
          <p:cNvSpPr/>
          <p:nvPr/>
        </p:nvSpPr>
        <p:spPr>
          <a:xfrm>
            <a:off x="4847115" y="4820893"/>
            <a:ext cx="3586832" cy="7845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ペルシア戦争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D778BD-B9BD-4C13-972F-70C1CE04017D}"/>
              </a:ext>
            </a:extLst>
          </p:cNvPr>
          <p:cNvSpPr/>
          <p:nvPr/>
        </p:nvSpPr>
        <p:spPr>
          <a:xfrm>
            <a:off x="1848003" y="5737532"/>
            <a:ext cx="4792528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ギリシア諸都市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6F3032-35EB-4895-91F9-41DA4626D75B}"/>
              </a:ext>
            </a:extLst>
          </p:cNvPr>
          <p:cNvSpPr/>
          <p:nvPr/>
        </p:nvSpPr>
        <p:spPr>
          <a:xfrm>
            <a:off x="8040623" y="5737531"/>
            <a:ext cx="3753810" cy="65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アケメネス朝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4E61D7-502E-4C23-AECD-B8620B3AA159}"/>
              </a:ext>
            </a:extLst>
          </p:cNvPr>
          <p:cNvSpPr txBox="1"/>
          <p:nvPr/>
        </p:nvSpPr>
        <p:spPr>
          <a:xfrm>
            <a:off x="6734956" y="5620498"/>
            <a:ext cx="166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VS</a:t>
            </a:r>
            <a:endParaRPr kumimoji="1" lang="ja-JP" altLang="en-US" sz="60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19935B67-F508-45D1-9AB2-1F0D617CD47B}"/>
              </a:ext>
            </a:extLst>
          </p:cNvPr>
          <p:cNvSpPr/>
          <p:nvPr/>
        </p:nvSpPr>
        <p:spPr>
          <a:xfrm>
            <a:off x="254692" y="1305704"/>
            <a:ext cx="1064151" cy="542279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DFDB613B-DDC8-E48F-9AFB-46356F53AA75}"/>
              </a:ext>
            </a:extLst>
          </p:cNvPr>
          <p:cNvSpPr/>
          <p:nvPr/>
        </p:nvSpPr>
        <p:spPr>
          <a:xfrm>
            <a:off x="2351857" y="2926081"/>
            <a:ext cx="1892410" cy="755278"/>
          </a:xfrm>
          <a:prstGeom prst="wedgeRectCallout">
            <a:avLst>
              <a:gd name="adj1" fmla="val 41767"/>
              <a:gd name="adj2" fmla="val 89872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民主政</a:t>
            </a:r>
          </a:p>
        </p:txBody>
      </p:sp>
    </p:spTree>
    <p:extLst>
      <p:ext uri="{BB962C8B-B14F-4D97-AF65-F5344CB8AC3E}">
        <p14:creationId xmlns:p14="http://schemas.microsoft.com/office/powerpoint/2010/main" val="90407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F8FB45B-2915-13B4-0390-207C53E102B0}"/>
              </a:ext>
            </a:extLst>
          </p:cNvPr>
          <p:cNvSpPr/>
          <p:nvPr/>
        </p:nvSpPr>
        <p:spPr>
          <a:xfrm>
            <a:off x="278537" y="926326"/>
            <a:ext cx="11778783" cy="55701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13573" y="1138855"/>
            <a:ext cx="6096000" cy="1732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13573" y="1138855"/>
            <a:ext cx="2550695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128436" y="1138855"/>
            <a:ext cx="3416968" cy="75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デロス同盟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4714" y="2027511"/>
            <a:ext cx="448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民主政ポリス中心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13573" y="4092602"/>
            <a:ext cx="7010400" cy="17325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13573" y="4092602"/>
            <a:ext cx="2550695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145281" y="4092602"/>
            <a:ext cx="4297678" cy="75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ペロポネソス同盟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83835" y="4981922"/>
            <a:ext cx="448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</a:t>
            </a:r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政ポリス中心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70" y="2890729"/>
            <a:ext cx="1414515" cy="115139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78538" y="156883"/>
            <a:ext cx="493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ペロポネソス戦争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96156E-6EB1-45BC-B241-A4538460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7288">
            <a:off x="6552722" y="1271333"/>
            <a:ext cx="1895984" cy="1365236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7DC60B2-8A1E-4E07-8884-98C0D94CF18A}"/>
              </a:ext>
            </a:extLst>
          </p:cNvPr>
          <p:cNvSpPr/>
          <p:nvPr/>
        </p:nvSpPr>
        <p:spPr>
          <a:xfrm>
            <a:off x="8107142" y="1629963"/>
            <a:ext cx="1662708" cy="647975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強大化</a:t>
            </a:r>
            <a:endParaRPr kumimoji="1" lang="ja-JP" altLang="en-US" sz="3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矢印: 左カーブ 2">
            <a:extLst>
              <a:ext uri="{FF2B5EF4-FFF2-40B4-BE49-F238E27FC236}">
                <a16:creationId xmlns:a16="http://schemas.microsoft.com/office/drawing/2014/main" id="{E2E534EE-4527-4745-A190-C032D0954DCA}"/>
              </a:ext>
            </a:extLst>
          </p:cNvPr>
          <p:cNvSpPr/>
          <p:nvPr/>
        </p:nvSpPr>
        <p:spPr>
          <a:xfrm rot="1273063" flipV="1">
            <a:off x="8141438" y="2389876"/>
            <a:ext cx="1388064" cy="3406065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A818872-5A9D-4CFE-8FEE-37B3893E5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622" y="3605755"/>
            <a:ext cx="1211815" cy="154712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B5A054-9FEE-4FDB-8E14-A68EEB9B4649}"/>
              </a:ext>
            </a:extLst>
          </p:cNvPr>
          <p:cNvSpPr txBox="1"/>
          <p:nvPr/>
        </p:nvSpPr>
        <p:spPr>
          <a:xfrm>
            <a:off x="9912752" y="3869426"/>
            <a:ext cx="160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脅威に感じる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134A03-F8B8-42FA-9136-64347DDB01A1}"/>
              </a:ext>
            </a:extLst>
          </p:cNvPr>
          <p:cNvSpPr txBox="1"/>
          <p:nvPr/>
        </p:nvSpPr>
        <p:spPr>
          <a:xfrm>
            <a:off x="513572" y="5826538"/>
            <a:ext cx="916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ペロポネソス同盟はデロス同盟結成以前より有り</a:t>
            </a:r>
          </a:p>
        </p:txBody>
      </p:sp>
    </p:spTree>
    <p:extLst>
      <p:ext uri="{BB962C8B-B14F-4D97-AF65-F5344CB8AC3E}">
        <p14:creationId xmlns:p14="http://schemas.microsoft.com/office/powerpoint/2010/main" val="46390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20E73B8-58B7-4BCF-9DE9-0120D41DBF1C}"/>
              </a:ext>
            </a:extLst>
          </p:cNvPr>
          <p:cNvSpPr/>
          <p:nvPr/>
        </p:nvSpPr>
        <p:spPr>
          <a:xfrm>
            <a:off x="155199" y="5279812"/>
            <a:ext cx="6637203" cy="114524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F6F546-B87F-4B89-9373-2497D345B65E}"/>
              </a:ext>
            </a:extLst>
          </p:cNvPr>
          <p:cNvSpPr/>
          <p:nvPr/>
        </p:nvSpPr>
        <p:spPr>
          <a:xfrm>
            <a:off x="246443" y="1077211"/>
            <a:ext cx="4545247" cy="270703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DF12FB-5CE9-4B87-B1E6-DD3F1A4896C8}"/>
              </a:ext>
            </a:extLst>
          </p:cNvPr>
          <p:cNvSpPr/>
          <p:nvPr/>
        </p:nvSpPr>
        <p:spPr>
          <a:xfrm>
            <a:off x="246444" y="1077212"/>
            <a:ext cx="1674823" cy="710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04EFA9-E2E0-4568-BD7F-989B6B832A00}"/>
              </a:ext>
            </a:extLst>
          </p:cNvPr>
          <p:cNvSpPr txBox="1"/>
          <p:nvPr/>
        </p:nvSpPr>
        <p:spPr>
          <a:xfrm>
            <a:off x="165309" y="266084"/>
            <a:ext cx="555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各ポリスでは・・・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7F659C8-3815-4896-AD59-3A764F1B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8" y="1714891"/>
            <a:ext cx="2228818" cy="159081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44701EA-B04C-4906-9739-EC402C2A5594}"/>
              </a:ext>
            </a:extLst>
          </p:cNvPr>
          <p:cNvSpPr/>
          <p:nvPr/>
        </p:nvSpPr>
        <p:spPr>
          <a:xfrm>
            <a:off x="246444" y="2953425"/>
            <a:ext cx="1674823" cy="710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貴族派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9899EF-86E6-4AD7-91C3-15A459B5C325}"/>
              </a:ext>
            </a:extLst>
          </p:cNvPr>
          <p:cNvSpPr/>
          <p:nvPr/>
        </p:nvSpPr>
        <p:spPr>
          <a:xfrm>
            <a:off x="3116867" y="2950464"/>
            <a:ext cx="1674823" cy="710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民主派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15B52D-0491-482F-8133-C064FB7787C6}"/>
              </a:ext>
            </a:extLst>
          </p:cNvPr>
          <p:cNvSpPr/>
          <p:nvPr/>
        </p:nvSpPr>
        <p:spPr>
          <a:xfrm>
            <a:off x="5127688" y="1077211"/>
            <a:ext cx="4545247" cy="270703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5628F1A-A05B-4DD2-BC65-83D10BFF9E5A}"/>
              </a:ext>
            </a:extLst>
          </p:cNvPr>
          <p:cNvSpPr/>
          <p:nvPr/>
        </p:nvSpPr>
        <p:spPr>
          <a:xfrm>
            <a:off x="5127689" y="1077212"/>
            <a:ext cx="1674823" cy="7104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D1F39AC-BD8A-4E9B-85B4-C674D15C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813" y="1714891"/>
            <a:ext cx="2228818" cy="159081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E8E3B54-1C68-497B-9F4E-13365760A153}"/>
              </a:ext>
            </a:extLst>
          </p:cNvPr>
          <p:cNvSpPr/>
          <p:nvPr/>
        </p:nvSpPr>
        <p:spPr>
          <a:xfrm>
            <a:off x="5127689" y="2953425"/>
            <a:ext cx="1674823" cy="7104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貴族派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4F9AFE1-4A02-45B4-A80B-8C122A97F499}"/>
              </a:ext>
            </a:extLst>
          </p:cNvPr>
          <p:cNvSpPr/>
          <p:nvPr/>
        </p:nvSpPr>
        <p:spPr>
          <a:xfrm>
            <a:off x="7998112" y="2950464"/>
            <a:ext cx="1674823" cy="710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民主派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FFAD46-694A-4550-9337-7045F9FEDFE1}"/>
              </a:ext>
            </a:extLst>
          </p:cNvPr>
          <p:cNvSpPr/>
          <p:nvPr/>
        </p:nvSpPr>
        <p:spPr>
          <a:xfrm>
            <a:off x="4028489" y="5534209"/>
            <a:ext cx="2664939" cy="71049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アテネ陣営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73646A6-7253-4740-B79C-7B6AA2C49366}"/>
              </a:ext>
            </a:extLst>
          </p:cNvPr>
          <p:cNvSpPr/>
          <p:nvPr/>
        </p:nvSpPr>
        <p:spPr>
          <a:xfrm>
            <a:off x="246443" y="5534209"/>
            <a:ext cx="3227358" cy="71049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r>
              <a:rPr kumimoji="1"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陣営</a:t>
            </a: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48B1637-4089-46B8-8817-FF66CDBDCA18}"/>
              </a:ext>
            </a:extLst>
          </p:cNvPr>
          <p:cNvSpPr/>
          <p:nvPr/>
        </p:nvSpPr>
        <p:spPr>
          <a:xfrm>
            <a:off x="734533" y="3660956"/>
            <a:ext cx="878510" cy="183567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支援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218C34C5-F70B-4A29-A209-9B26E3322066}"/>
              </a:ext>
            </a:extLst>
          </p:cNvPr>
          <p:cNvSpPr/>
          <p:nvPr/>
        </p:nvSpPr>
        <p:spPr>
          <a:xfrm rot="3376023">
            <a:off x="4303343" y="3085662"/>
            <a:ext cx="698643" cy="307828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DC5FDF11-4B1A-4A94-808F-73F00E5B1793}"/>
              </a:ext>
            </a:extLst>
          </p:cNvPr>
          <p:cNvSpPr/>
          <p:nvPr/>
        </p:nvSpPr>
        <p:spPr>
          <a:xfrm rot="19554011">
            <a:off x="4172624" y="3643780"/>
            <a:ext cx="878510" cy="19763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支援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ABDE3A2B-B87F-4C4A-9B3D-2AFE32839FBC}"/>
              </a:ext>
            </a:extLst>
          </p:cNvPr>
          <p:cNvSpPr/>
          <p:nvPr/>
        </p:nvSpPr>
        <p:spPr>
          <a:xfrm rot="3328458">
            <a:off x="6907553" y="3283873"/>
            <a:ext cx="745610" cy="274443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919A82-4C21-4A77-AB17-A90ED305C764}"/>
              </a:ext>
            </a:extLst>
          </p:cNvPr>
          <p:cNvSpPr txBox="1"/>
          <p:nvPr/>
        </p:nvSpPr>
        <p:spPr>
          <a:xfrm>
            <a:off x="7256724" y="5050180"/>
            <a:ext cx="454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複雑化・・・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F42C1B-417D-4BC7-A5CA-FD1F53E6A5AE}"/>
              </a:ext>
            </a:extLst>
          </p:cNvPr>
          <p:cNvSpPr txBox="1"/>
          <p:nvPr/>
        </p:nvSpPr>
        <p:spPr>
          <a:xfrm>
            <a:off x="7248116" y="5784386"/>
            <a:ext cx="4545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全ギリシアへ波及</a:t>
            </a:r>
          </a:p>
        </p:txBody>
      </p:sp>
    </p:spTree>
    <p:extLst>
      <p:ext uri="{BB962C8B-B14F-4D97-AF65-F5344CB8AC3E}">
        <p14:creationId xmlns:p14="http://schemas.microsoft.com/office/powerpoint/2010/main" val="193742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F6931BE-3E76-4826-B2CA-405441905D96}"/>
              </a:ext>
            </a:extLst>
          </p:cNvPr>
          <p:cNvSpPr/>
          <p:nvPr/>
        </p:nvSpPr>
        <p:spPr>
          <a:xfrm>
            <a:off x="1" y="2340945"/>
            <a:ext cx="7251326" cy="845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疫病流行・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ペリクレス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の死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F8FB45B-2915-13B4-0390-207C53E102B0}"/>
              </a:ext>
            </a:extLst>
          </p:cNvPr>
          <p:cNvSpPr/>
          <p:nvPr/>
        </p:nvSpPr>
        <p:spPr>
          <a:xfrm>
            <a:off x="-74427" y="194267"/>
            <a:ext cx="7325754" cy="150253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1511" y="470028"/>
            <a:ext cx="3195589" cy="977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562407" y="581809"/>
            <a:ext cx="2550695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フレーム (半分) 9"/>
          <p:cNvSpPr/>
          <p:nvPr/>
        </p:nvSpPr>
        <p:spPr>
          <a:xfrm rot="8164702">
            <a:off x="3152859" y="480297"/>
            <a:ext cx="916700" cy="910201"/>
          </a:xfrm>
          <a:prstGeom prst="halfFrame">
            <a:avLst>
              <a:gd name="adj1" fmla="val 11759"/>
              <a:gd name="adj2" fmla="val 117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左矢印吹き出し 10"/>
          <p:cNvSpPr/>
          <p:nvPr/>
        </p:nvSpPr>
        <p:spPr>
          <a:xfrm>
            <a:off x="7331480" y="572236"/>
            <a:ext cx="4416869" cy="770704"/>
          </a:xfrm>
          <a:prstGeom prst="leftArrowCallout">
            <a:avLst>
              <a:gd name="adj1" fmla="val 36037"/>
              <a:gd name="adj2" fmla="val 41555"/>
              <a:gd name="adj3" fmla="val 33277"/>
              <a:gd name="adj4" fmla="val 90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当初アテネが優勢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29" y="2224383"/>
            <a:ext cx="1074097" cy="1074097"/>
          </a:xfrm>
          <a:prstGeom prst="rect">
            <a:avLst/>
          </a:prstGeom>
        </p:spPr>
      </p:pic>
      <p:sp>
        <p:nvSpPr>
          <p:cNvPr id="2" name="矢印: 下 1">
            <a:extLst>
              <a:ext uri="{FF2B5EF4-FFF2-40B4-BE49-F238E27FC236}">
                <a16:creationId xmlns:a16="http://schemas.microsoft.com/office/drawing/2014/main" id="{F415E77B-700D-4A06-9539-401E28AC4597}"/>
              </a:ext>
            </a:extLst>
          </p:cNvPr>
          <p:cNvSpPr/>
          <p:nvPr/>
        </p:nvSpPr>
        <p:spPr>
          <a:xfrm>
            <a:off x="2967702" y="1828965"/>
            <a:ext cx="1418153" cy="42070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矢印吹き出し 10">
            <a:extLst>
              <a:ext uri="{FF2B5EF4-FFF2-40B4-BE49-F238E27FC236}">
                <a16:creationId xmlns:a16="http://schemas.microsoft.com/office/drawing/2014/main" id="{7EE4F34E-818D-4F41-A581-053EC76E004A}"/>
              </a:ext>
            </a:extLst>
          </p:cNvPr>
          <p:cNvSpPr/>
          <p:nvPr/>
        </p:nvSpPr>
        <p:spPr>
          <a:xfrm>
            <a:off x="7331480" y="2376079"/>
            <a:ext cx="4789004" cy="770704"/>
          </a:xfrm>
          <a:prstGeom prst="leftArrowCallout">
            <a:avLst>
              <a:gd name="adj1" fmla="val 36037"/>
              <a:gd name="adj2" fmla="val 41555"/>
              <a:gd name="adj3" fmla="val 33277"/>
              <a:gd name="adj4" fmla="val 90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人口の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3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分の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を喪失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82552B3E-E773-4A35-A834-C176ABB84AED}"/>
              </a:ext>
            </a:extLst>
          </p:cNvPr>
          <p:cNvSpPr/>
          <p:nvPr/>
        </p:nvSpPr>
        <p:spPr>
          <a:xfrm>
            <a:off x="2916587" y="3280690"/>
            <a:ext cx="1418153" cy="42070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704EE94-0302-4B72-B596-D0303B22002A}"/>
              </a:ext>
            </a:extLst>
          </p:cNvPr>
          <p:cNvSpPr/>
          <p:nvPr/>
        </p:nvSpPr>
        <p:spPr>
          <a:xfrm>
            <a:off x="0" y="3830430"/>
            <a:ext cx="7251326" cy="845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デマゴーク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（扇動政治家）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台頭</a:t>
            </a:r>
          </a:p>
        </p:txBody>
      </p:sp>
      <p:sp>
        <p:nvSpPr>
          <p:cNvPr id="28" name="左矢印吹き出し 10">
            <a:extLst>
              <a:ext uri="{FF2B5EF4-FFF2-40B4-BE49-F238E27FC236}">
                <a16:creationId xmlns:a16="http://schemas.microsoft.com/office/drawing/2014/main" id="{13C4648F-E40C-42EC-A7F0-44DF7DD3F947}"/>
              </a:ext>
            </a:extLst>
          </p:cNvPr>
          <p:cNvSpPr/>
          <p:nvPr/>
        </p:nvSpPr>
        <p:spPr>
          <a:xfrm>
            <a:off x="7331480" y="3868065"/>
            <a:ext cx="4416869" cy="770704"/>
          </a:xfrm>
          <a:prstGeom prst="leftArrowCallout">
            <a:avLst>
              <a:gd name="adj1" fmla="val 36037"/>
              <a:gd name="adj2" fmla="val 41555"/>
              <a:gd name="adj3" fmla="val 33277"/>
              <a:gd name="adj4" fmla="val 90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国内政治が混乱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0CD6565C-AF9C-49BF-92AB-A6B326C635D3}"/>
              </a:ext>
            </a:extLst>
          </p:cNvPr>
          <p:cNvSpPr/>
          <p:nvPr/>
        </p:nvSpPr>
        <p:spPr>
          <a:xfrm>
            <a:off x="7439648" y="4696619"/>
            <a:ext cx="2708674" cy="1066227"/>
          </a:xfrm>
          <a:prstGeom prst="wedgeRectCallout">
            <a:avLst>
              <a:gd name="adj1" fmla="val -69444"/>
              <a:gd name="adj2" fmla="val -4238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饒舌で民衆を利己的に先導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883DD78-7E0A-4576-8F57-589850F3D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252" y="4647315"/>
            <a:ext cx="1096343" cy="1242315"/>
          </a:xfrm>
          <a:prstGeom prst="rect">
            <a:avLst/>
          </a:prstGeom>
        </p:spPr>
      </p:pic>
      <p:sp>
        <p:nvSpPr>
          <p:cNvPr id="29" name="矢印: 下 28">
            <a:extLst>
              <a:ext uri="{FF2B5EF4-FFF2-40B4-BE49-F238E27FC236}">
                <a16:creationId xmlns:a16="http://schemas.microsoft.com/office/drawing/2014/main" id="{76B8299B-DF41-4EF7-B14E-22CE86932F5C}"/>
              </a:ext>
            </a:extLst>
          </p:cNvPr>
          <p:cNvSpPr/>
          <p:nvPr/>
        </p:nvSpPr>
        <p:spPr>
          <a:xfrm>
            <a:off x="2902132" y="4827453"/>
            <a:ext cx="1418153" cy="42070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DFA5401-3870-4F48-8ABD-489B5801D13B}"/>
              </a:ext>
            </a:extLst>
          </p:cNvPr>
          <p:cNvSpPr/>
          <p:nvPr/>
        </p:nvSpPr>
        <p:spPr>
          <a:xfrm>
            <a:off x="-74428" y="5319915"/>
            <a:ext cx="7325754" cy="150253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F90B2CD-2EED-4C27-B746-43C5018DC00E}"/>
              </a:ext>
            </a:extLst>
          </p:cNvPr>
          <p:cNvSpPr/>
          <p:nvPr/>
        </p:nvSpPr>
        <p:spPr>
          <a:xfrm>
            <a:off x="3912933" y="5590813"/>
            <a:ext cx="3195589" cy="97753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CC446229-1756-4394-8A5F-11A50409FD93}"/>
              </a:ext>
            </a:extLst>
          </p:cNvPr>
          <p:cNvSpPr/>
          <p:nvPr/>
        </p:nvSpPr>
        <p:spPr>
          <a:xfrm>
            <a:off x="196410" y="5684055"/>
            <a:ext cx="2550695" cy="75397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34" name="フレーム (半分) 33">
            <a:extLst>
              <a:ext uri="{FF2B5EF4-FFF2-40B4-BE49-F238E27FC236}">
                <a16:creationId xmlns:a16="http://schemas.microsoft.com/office/drawing/2014/main" id="{7F3198D6-0B6C-43C0-A10D-42F00ECAE731}"/>
              </a:ext>
            </a:extLst>
          </p:cNvPr>
          <p:cNvSpPr/>
          <p:nvPr/>
        </p:nvSpPr>
        <p:spPr>
          <a:xfrm rot="19162537">
            <a:off x="3130099" y="5616082"/>
            <a:ext cx="916700" cy="910201"/>
          </a:xfrm>
          <a:prstGeom prst="halfFrame">
            <a:avLst>
              <a:gd name="adj1" fmla="val 11759"/>
              <a:gd name="adj2" fmla="val 117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左矢印吹き出し 10">
            <a:extLst>
              <a:ext uri="{FF2B5EF4-FFF2-40B4-BE49-F238E27FC236}">
                <a16:creationId xmlns:a16="http://schemas.microsoft.com/office/drawing/2014/main" id="{BF37090F-FF92-487C-831D-DA1B15E83C56}"/>
              </a:ext>
            </a:extLst>
          </p:cNvPr>
          <p:cNvSpPr/>
          <p:nvPr/>
        </p:nvSpPr>
        <p:spPr>
          <a:xfrm>
            <a:off x="7331480" y="5938934"/>
            <a:ext cx="4416869" cy="770704"/>
          </a:xfrm>
          <a:prstGeom prst="leftArrowCallout">
            <a:avLst>
              <a:gd name="adj1" fmla="val 36037"/>
              <a:gd name="adj2" fmla="val 41555"/>
              <a:gd name="adj3" fmla="val 33277"/>
              <a:gd name="adj4" fmla="val 90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アテネの連敗</a:t>
            </a:r>
          </a:p>
        </p:txBody>
      </p:sp>
    </p:spTree>
    <p:extLst>
      <p:ext uri="{BB962C8B-B14F-4D97-AF65-F5344CB8AC3E}">
        <p14:creationId xmlns:p14="http://schemas.microsoft.com/office/powerpoint/2010/main" val="36712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847C50-B55C-4308-AADA-FA3738EC1779}"/>
              </a:ext>
            </a:extLst>
          </p:cNvPr>
          <p:cNvSpPr/>
          <p:nvPr/>
        </p:nvSpPr>
        <p:spPr>
          <a:xfrm>
            <a:off x="85061" y="1257520"/>
            <a:ext cx="6634716" cy="381420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673DA2F-E509-468F-9572-2F6903C6C039}"/>
              </a:ext>
            </a:extLst>
          </p:cNvPr>
          <p:cNvSpPr/>
          <p:nvPr/>
        </p:nvSpPr>
        <p:spPr>
          <a:xfrm>
            <a:off x="384337" y="3140147"/>
            <a:ext cx="2051042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4E56EF-4ED1-428C-B3BC-69FE2619264E}"/>
              </a:ext>
            </a:extLst>
          </p:cNvPr>
          <p:cNvSpPr/>
          <p:nvPr/>
        </p:nvSpPr>
        <p:spPr>
          <a:xfrm>
            <a:off x="85061" y="182649"/>
            <a:ext cx="2550695" cy="75397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C2B6FE-A9AA-44C2-8939-331C5B2F3F22}"/>
              </a:ext>
            </a:extLst>
          </p:cNvPr>
          <p:cNvSpPr txBox="1"/>
          <p:nvPr/>
        </p:nvSpPr>
        <p:spPr>
          <a:xfrm>
            <a:off x="2635755" y="236472"/>
            <a:ext cx="934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の連敗で諸ポリスがデロス同盟を脱退・・・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CB0018D-FD2A-4807-AEFE-496D77F30F19}"/>
              </a:ext>
            </a:extLst>
          </p:cNvPr>
          <p:cNvSpPr/>
          <p:nvPr/>
        </p:nvSpPr>
        <p:spPr>
          <a:xfrm>
            <a:off x="2671877" y="2751162"/>
            <a:ext cx="1522592" cy="7539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7607055-F16D-483A-B69A-A642E81690D9}"/>
              </a:ext>
            </a:extLst>
          </p:cNvPr>
          <p:cNvSpPr/>
          <p:nvPr/>
        </p:nvSpPr>
        <p:spPr>
          <a:xfrm>
            <a:off x="4326357" y="3140147"/>
            <a:ext cx="2051042" cy="75397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ペルシア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C6703B1-3838-4EC4-8559-52E668305CA8}"/>
              </a:ext>
            </a:extLst>
          </p:cNvPr>
          <p:cNvSpPr/>
          <p:nvPr/>
        </p:nvSpPr>
        <p:spPr>
          <a:xfrm>
            <a:off x="85060" y="1239469"/>
            <a:ext cx="601094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スパルタ＝ペルシア同盟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3C6157EC-A7D1-427C-BE4F-BB0A6001A080}"/>
              </a:ext>
            </a:extLst>
          </p:cNvPr>
          <p:cNvSpPr/>
          <p:nvPr/>
        </p:nvSpPr>
        <p:spPr>
          <a:xfrm rot="10800000">
            <a:off x="2660227" y="3517136"/>
            <a:ext cx="1522592" cy="7539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下矢印 11">
            <a:extLst>
              <a:ext uri="{FF2B5EF4-FFF2-40B4-BE49-F238E27FC236}">
                <a16:creationId xmlns:a16="http://schemas.microsoft.com/office/drawing/2014/main" id="{02547814-6BB6-4A60-BDF9-DA0BC2156F22}"/>
              </a:ext>
            </a:extLst>
          </p:cNvPr>
          <p:cNvSpPr/>
          <p:nvPr/>
        </p:nvSpPr>
        <p:spPr>
          <a:xfrm>
            <a:off x="1072745" y="2065440"/>
            <a:ext cx="4720855" cy="78975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イオニア諸都市の支配権</a:t>
            </a:r>
            <a:endParaRPr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吹き出し: 上矢印 12">
            <a:extLst>
              <a:ext uri="{FF2B5EF4-FFF2-40B4-BE49-F238E27FC236}">
                <a16:creationId xmlns:a16="http://schemas.microsoft.com/office/drawing/2014/main" id="{F5625EAA-F2B8-46F5-B571-294DD57EA26B}"/>
              </a:ext>
            </a:extLst>
          </p:cNvPr>
          <p:cNvSpPr/>
          <p:nvPr/>
        </p:nvSpPr>
        <p:spPr>
          <a:xfrm>
            <a:off x="2407651" y="4161194"/>
            <a:ext cx="2051042" cy="789752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資金援助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A1A4C92-D3BA-409C-A570-3F5945A3C21E}"/>
              </a:ext>
            </a:extLst>
          </p:cNvPr>
          <p:cNvSpPr/>
          <p:nvPr/>
        </p:nvSpPr>
        <p:spPr>
          <a:xfrm>
            <a:off x="6912115" y="2543403"/>
            <a:ext cx="863402" cy="119348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461B37-F1E2-4FBE-AB66-3E05FC643FC9}"/>
              </a:ext>
            </a:extLst>
          </p:cNvPr>
          <p:cNvSpPr/>
          <p:nvPr/>
        </p:nvSpPr>
        <p:spPr>
          <a:xfrm>
            <a:off x="7921087" y="1233042"/>
            <a:ext cx="3726523" cy="381420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B68C72A-0D0A-4754-899B-56892A95B7B4}"/>
              </a:ext>
            </a:extLst>
          </p:cNvPr>
          <p:cNvSpPr/>
          <p:nvPr/>
        </p:nvSpPr>
        <p:spPr>
          <a:xfrm>
            <a:off x="8015240" y="1464409"/>
            <a:ext cx="2051042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5ECB48-F386-41E8-85E3-41E72634F084}"/>
              </a:ext>
            </a:extLst>
          </p:cNvPr>
          <p:cNvSpPr txBox="1"/>
          <p:nvPr/>
        </p:nvSpPr>
        <p:spPr>
          <a:xfrm>
            <a:off x="7980686" y="2251888"/>
            <a:ext cx="212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海軍増強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C8BD32B-28DE-4238-9963-F898F493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004" y="1682734"/>
            <a:ext cx="1474863" cy="1062001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3D6E5B9-1E69-4F1F-97B6-72CFF50E6E9E}"/>
              </a:ext>
            </a:extLst>
          </p:cNvPr>
          <p:cNvSpPr/>
          <p:nvPr/>
        </p:nvSpPr>
        <p:spPr>
          <a:xfrm>
            <a:off x="8022446" y="3199846"/>
            <a:ext cx="1649635" cy="75397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71B077E-D0DA-4A78-BC30-2676BC9419EB}"/>
              </a:ext>
            </a:extLst>
          </p:cNvPr>
          <p:cNvSpPr txBox="1"/>
          <p:nvPr/>
        </p:nvSpPr>
        <p:spPr>
          <a:xfrm>
            <a:off x="8022446" y="4068274"/>
            <a:ext cx="254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抵抗力なし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CCDB676-4A99-4A23-81C7-F42618CF1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2669">
            <a:off x="9673881" y="3427028"/>
            <a:ext cx="1876801" cy="921339"/>
          </a:xfrm>
          <a:prstGeom prst="rect">
            <a:avLst/>
          </a:prstGeom>
        </p:spPr>
      </p:pic>
      <p:sp>
        <p:nvSpPr>
          <p:cNvPr id="22" name="矢印: 下 21">
            <a:extLst>
              <a:ext uri="{FF2B5EF4-FFF2-40B4-BE49-F238E27FC236}">
                <a16:creationId xmlns:a16="http://schemas.microsoft.com/office/drawing/2014/main" id="{6E4CB089-D9AE-402D-B43D-3719882F9202}"/>
              </a:ext>
            </a:extLst>
          </p:cNvPr>
          <p:cNvSpPr/>
          <p:nvPr/>
        </p:nvSpPr>
        <p:spPr>
          <a:xfrm>
            <a:off x="9087915" y="5175266"/>
            <a:ext cx="1392865" cy="57448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05E1F74-1249-477C-A04B-32CF7D43C3F9}"/>
              </a:ext>
            </a:extLst>
          </p:cNvPr>
          <p:cNvSpPr txBox="1"/>
          <p:nvPr/>
        </p:nvSpPr>
        <p:spPr>
          <a:xfrm>
            <a:off x="3902150" y="5956365"/>
            <a:ext cx="673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前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404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年、アテネ</a:t>
            </a:r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全面降伏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1D0EE89-E06E-4013-A294-A2DB1C99D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790" y="5409436"/>
            <a:ext cx="1302617" cy="13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0C9DE3-991A-4066-B10B-2EF3A2EE4C91}"/>
              </a:ext>
            </a:extLst>
          </p:cNvPr>
          <p:cNvSpPr/>
          <p:nvPr/>
        </p:nvSpPr>
        <p:spPr>
          <a:xfrm>
            <a:off x="95336" y="959458"/>
            <a:ext cx="5658194" cy="43317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CAC43C8-80A9-4C07-A5F4-8B3C77CF687C}"/>
              </a:ext>
            </a:extLst>
          </p:cNvPr>
          <p:cNvSpPr/>
          <p:nvPr/>
        </p:nvSpPr>
        <p:spPr>
          <a:xfrm>
            <a:off x="189128" y="1188058"/>
            <a:ext cx="2051042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A5F755-133D-4820-BA4A-6A44D7880D4C}"/>
              </a:ext>
            </a:extLst>
          </p:cNvPr>
          <p:cNvSpPr txBox="1"/>
          <p:nvPr/>
        </p:nvSpPr>
        <p:spPr>
          <a:xfrm>
            <a:off x="2240171" y="1241881"/>
            <a:ext cx="351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の強大化に対し</a:t>
            </a:r>
            <a:r>
              <a:rPr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B4DB33-CECF-45C0-B575-3E6D01748E8F}"/>
              </a:ext>
            </a:extLst>
          </p:cNvPr>
          <p:cNvSpPr txBox="1"/>
          <p:nvPr/>
        </p:nvSpPr>
        <p:spPr>
          <a:xfrm>
            <a:off x="189128" y="87672"/>
            <a:ext cx="486575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ペロポネソス戦争後</a:t>
            </a:r>
            <a:endParaRPr kumimoji="1"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653BD8-702D-48ED-82E6-0FEDFF3610FD}"/>
              </a:ext>
            </a:extLst>
          </p:cNvPr>
          <p:cNvSpPr/>
          <p:nvPr/>
        </p:nvSpPr>
        <p:spPr>
          <a:xfrm>
            <a:off x="211089" y="3231057"/>
            <a:ext cx="2051042" cy="75397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ペルシア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B938D34-EF62-420A-968A-930E1BA15D05}"/>
              </a:ext>
            </a:extLst>
          </p:cNvPr>
          <p:cNvSpPr/>
          <p:nvPr/>
        </p:nvSpPr>
        <p:spPr>
          <a:xfrm>
            <a:off x="3741669" y="3231057"/>
            <a:ext cx="1649635" cy="75397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316DF674-93A4-466A-B6E7-36D08A7123AA}"/>
              </a:ext>
            </a:extLst>
          </p:cNvPr>
          <p:cNvSpPr/>
          <p:nvPr/>
        </p:nvSpPr>
        <p:spPr>
          <a:xfrm>
            <a:off x="2333962" y="2987326"/>
            <a:ext cx="1335876" cy="123289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支援</a:t>
            </a:r>
          </a:p>
        </p:txBody>
      </p:sp>
      <p:sp>
        <p:nvSpPr>
          <p:cNvPr id="9" name="矢印: 上 8">
            <a:extLst>
              <a:ext uri="{FF2B5EF4-FFF2-40B4-BE49-F238E27FC236}">
                <a16:creationId xmlns:a16="http://schemas.microsoft.com/office/drawing/2014/main" id="{9BB48AB3-84AD-4818-A9DD-385AD5FEC56E}"/>
              </a:ext>
            </a:extLst>
          </p:cNvPr>
          <p:cNvSpPr/>
          <p:nvPr/>
        </p:nvSpPr>
        <p:spPr>
          <a:xfrm>
            <a:off x="103519" y="2043013"/>
            <a:ext cx="2222259" cy="1082797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脅威</a:t>
            </a:r>
          </a:p>
        </p:txBody>
      </p:sp>
      <p:sp>
        <p:nvSpPr>
          <p:cNvPr id="10" name="吹き出し: 上矢印 9">
            <a:extLst>
              <a:ext uri="{FF2B5EF4-FFF2-40B4-BE49-F238E27FC236}">
                <a16:creationId xmlns:a16="http://schemas.microsoft.com/office/drawing/2014/main" id="{EF9BEEF9-0956-464C-B73B-263595D53949}"/>
              </a:ext>
            </a:extLst>
          </p:cNvPr>
          <p:cNvSpPr/>
          <p:nvPr/>
        </p:nvSpPr>
        <p:spPr>
          <a:xfrm>
            <a:off x="3621032" y="4116258"/>
            <a:ext cx="1902294" cy="1039804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復興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11D238F-708D-4285-AA10-136AD8439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79" y="4493369"/>
            <a:ext cx="951147" cy="684890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B06967CE-74EA-4F41-BFD0-92AEFBF6B499}"/>
              </a:ext>
            </a:extLst>
          </p:cNvPr>
          <p:cNvSpPr/>
          <p:nvPr/>
        </p:nvSpPr>
        <p:spPr>
          <a:xfrm>
            <a:off x="5847635" y="2555594"/>
            <a:ext cx="475464" cy="114043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C08F66-BB95-4F65-8FF3-432C53B86F21}"/>
              </a:ext>
            </a:extLst>
          </p:cNvPr>
          <p:cNvSpPr/>
          <p:nvPr/>
        </p:nvSpPr>
        <p:spPr>
          <a:xfrm>
            <a:off x="6344678" y="959458"/>
            <a:ext cx="5847322" cy="433173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53D7F-50C7-4B97-AF22-DFD8384238F4}"/>
              </a:ext>
            </a:extLst>
          </p:cNvPr>
          <p:cNvSpPr/>
          <p:nvPr/>
        </p:nvSpPr>
        <p:spPr>
          <a:xfrm>
            <a:off x="6438470" y="1188058"/>
            <a:ext cx="2051042" cy="753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578FED-1193-4AE8-A977-81DF28434FEF}"/>
              </a:ext>
            </a:extLst>
          </p:cNvPr>
          <p:cNvSpPr txBox="1"/>
          <p:nvPr/>
        </p:nvSpPr>
        <p:spPr>
          <a:xfrm>
            <a:off x="8489513" y="1241881"/>
            <a:ext cx="351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のピンチ！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4098D9-2EDE-467A-A59A-652BA9EDB327}"/>
              </a:ext>
            </a:extLst>
          </p:cNvPr>
          <p:cNvSpPr/>
          <p:nvPr/>
        </p:nvSpPr>
        <p:spPr>
          <a:xfrm>
            <a:off x="7521868" y="2957009"/>
            <a:ext cx="2051042" cy="753979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ペルシア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B2B20B5E-BC5A-4402-A4FE-8B38FD7899A6}"/>
              </a:ext>
            </a:extLst>
          </p:cNvPr>
          <p:cNvSpPr/>
          <p:nvPr/>
        </p:nvSpPr>
        <p:spPr>
          <a:xfrm>
            <a:off x="6738555" y="1995860"/>
            <a:ext cx="3689497" cy="85633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救援要請</a:t>
            </a: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02A2130C-619C-479A-BCFC-02C8FBC3D3F8}"/>
              </a:ext>
            </a:extLst>
          </p:cNvPr>
          <p:cNvSpPr/>
          <p:nvPr/>
        </p:nvSpPr>
        <p:spPr>
          <a:xfrm>
            <a:off x="8059605" y="3771132"/>
            <a:ext cx="1047395" cy="60112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51F85A7-5D9B-4CFA-85A8-3C596D89830D}"/>
              </a:ext>
            </a:extLst>
          </p:cNvPr>
          <p:cNvSpPr txBox="1"/>
          <p:nvPr/>
        </p:nvSpPr>
        <p:spPr>
          <a:xfrm>
            <a:off x="6475099" y="4509731"/>
            <a:ext cx="205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和平条約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D55AC75-A829-4497-8865-F6337EF47FFA}"/>
              </a:ext>
            </a:extLst>
          </p:cNvPr>
          <p:cNvSpPr/>
          <p:nvPr/>
        </p:nvSpPr>
        <p:spPr>
          <a:xfrm>
            <a:off x="8503984" y="4531161"/>
            <a:ext cx="1496185" cy="60112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8B67849-28DC-4A95-BAEF-F258866B7488}"/>
              </a:ext>
            </a:extLst>
          </p:cNvPr>
          <p:cNvSpPr/>
          <p:nvPr/>
        </p:nvSpPr>
        <p:spPr>
          <a:xfrm>
            <a:off x="10248109" y="4531161"/>
            <a:ext cx="1860253" cy="6011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スパルタ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D82BAE3-891F-409A-AB80-CD6534FD0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515" y="4071694"/>
            <a:ext cx="1041332" cy="737549"/>
          </a:xfrm>
          <a:prstGeom prst="rect">
            <a:avLst/>
          </a:prstGeom>
        </p:spPr>
      </p:pic>
      <p:sp>
        <p:nvSpPr>
          <p:cNvPr id="29" name="吹き出し: 上矢印 28">
            <a:extLst>
              <a:ext uri="{FF2B5EF4-FFF2-40B4-BE49-F238E27FC236}">
                <a16:creationId xmlns:a16="http://schemas.microsoft.com/office/drawing/2014/main" id="{4543C70E-397E-46F9-A7B0-E1751FEEC101}"/>
              </a:ext>
            </a:extLst>
          </p:cNvPr>
          <p:cNvSpPr/>
          <p:nvPr/>
        </p:nvSpPr>
        <p:spPr>
          <a:xfrm>
            <a:off x="2559260" y="5079468"/>
            <a:ext cx="9537404" cy="102456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ペルシアはアナトリアの領有権を認めさせた</a:t>
            </a:r>
          </a:p>
        </p:txBody>
      </p:sp>
      <p:sp>
        <p:nvSpPr>
          <p:cNvPr id="30" name="吹き出し: 四角形 29">
            <a:extLst>
              <a:ext uri="{FF2B5EF4-FFF2-40B4-BE49-F238E27FC236}">
                <a16:creationId xmlns:a16="http://schemas.microsoft.com/office/drawing/2014/main" id="{4D1FCE55-C67B-44B5-B419-880D8D6FC961}"/>
              </a:ext>
            </a:extLst>
          </p:cNvPr>
          <p:cNvSpPr/>
          <p:nvPr/>
        </p:nvSpPr>
        <p:spPr>
          <a:xfrm>
            <a:off x="189128" y="5573614"/>
            <a:ext cx="2051042" cy="686624"/>
          </a:xfrm>
          <a:prstGeom prst="wedgeRectCallout">
            <a:avLst>
              <a:gd name="adj1" fmla="val 69279"/>
              <a:gd name="adj2" fmla="val -257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漁夫の利</a:t>
            </a:r>
          </a:p>
        </p:txBody>
      </p:sp>
    </p:spTree>
    <p:extLst>
      <p:ext uri="{BB962C8B-B14F-4D97-AF65-F5344CB8AC3E}">
        <p14:creationId xmlns:p14="http://schemas.microsoft.com/office/powerpoint/2010/main" val="398795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3AE5148-1407-4FA6-90D5-6AC714CF3739}"/>
              </a:ext>
            </a:extLst>
          </p:cNvPr>
          <p:cNvSpPr/>
          <p:nvPr/>
        </p:nvSpPr>
        <p:spPr>
          <a:xfrm>
            <a:off x="95336" y="1089061"/>
            <a:ext cx="5242208" cy="542475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ギリシア世界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B6C6EC-F9AA-4B5D-8BAE-7B109979DD03}"/>
              </a:ext>
            </a:extLst>
          </p:cNvPr>
          <p:cNvSpPr txBox="1"/>
          <p:nvPr/>
        </p:nvSpPr>
        <p:spPr>
          <a:xfrm>
            <a:off x="95336" y="236472"/>
            <a:ext cx="767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アテネとスパルタの和平後も・・・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AB1B3F-A978-48BD-B633-68D75B35E440}"/>
              </a:ext>
            </a:extLst>
          </p:cNvPr>
          <p:cNvSpPr/>
          <p:nvPr/>
        </p:nvSpPr>
        <p:spPr>
          <a:xfrm>
            <a:off x="314928" y="2107898"/>
            <a:ext cx="2051042" cy="1236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7FDF581-6BA1-4AFD-AE4E-085569653415}"/>
              </a:ext>
            </a:extLst>
          </p:cNvPr>
          <p:cNvSpPr/>
          <p:nvPr/>
        </p:nvSpPr>
        <p:spPr>
          <a:xfrm>
            <a:off x="2975804" y="1984976"/>
            <a:ext cx="2051042" cy="1236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7BD54F-F604-4746-BA75-84893D983A68}"/>
              </a:ext>
            </a:extLst>
          </p:cNvPr>
          <p:cNvSpPr/>
          <p:nvPr/>
        </p:nvSpPr>
        <p:spPr>
          <a:xfrm>
            <a:off x="2759499" y="3848462"/>
            <a:ext cx="2051042" cy="12361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ポリス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3C75D7C-2528-4B04-AB2C-4CA4E6BB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779" y="1603499"/>
            <a:ext cx="1293912" cy="120333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F8A2B57-F0D9-42CD-A8D8-1AF7D195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464" y="2806837"/>
            <a:ext cx="1293912" cy="12033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54E2A2-D1C4-40B0-BE82-46AD99D3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27" y="3064246"/>
            <a:ext cx="1293912" cy="1203338"/>
          </a:xfrm>
          <a:prstGeom prst="rect">
            <a:avLst/>
          </a:prstGeom>
        </p:spPr>
      </p:pic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2412C67E-3029-443A-AF6E-C06BE3E9C83A}"/>
              </a:ext>
            </a:extLst>
          </p:cNvPr>
          <p:cNvSpPr/>
          <p:nvPr/>
        </p:nvSpPr>
        <p:spPr>
          <a:xfrm>
            <a:off x="391817" y="4524993"/>
            <a:ext cx="2630345" cy="1876319"/>
          </a:xfrm>
          <a:prstGeom prst="upArrowCallou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争いが続き</a:t>
            </a:r>
            <a:endParaRPr lang="en-US" altLang="ja-JP" sz="36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泥沼化</a:t>
            </a:r>
          </a:p>
        </p:txBody>
      </p:sp>
      <p:sp>
        <p:nvSpPr>
          <p:cNvPr id="12" name="吹き出し: 左矢印 11">
            <a:extLst>
              <a:ext uri="{FF2B5EF4-FFF2-40B4-BE49-F238E27FC236}">
                <a16:creationId xmlns:a16="http://schemas.microsoft.com/office/drawing/2014/main" id="{208A957A-A632-441E-8C8E-854BF9C4589C}"/>
              </a:ext>
            </a:extLst>
          </p:cNvPr>
          <p:cNvSpPr/>
          <p:nvPr/>
        </p:nvSpPr>
        <p:spPr>
          <a:xfrm>
            <a:off x="5480879" y="1089061"/>
            <a:ext cx="6319936" cy="5424754"/>
          </a:xfrm>
          <a:prstGeom prst="leftArrowCallout">
            <a:avLst>
              <a:gd name="adj1" fmla="val 16770"/>
              <a:gd name="adj2" fmla="val 15535"/>
              <a:gd name="adj3" fmla="val 16770"/>
              <a:gd name="adj4" fmla="val 8095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E61FC88-FC0F-43C2-AF7F-3209EB4FE261}"/>
              </a:ext>
            </a:extLst>
          </p:cNvPr>
          <p:cNvSpPr/>
          <p:nvPr/>
        </p:nvSpPr>
        <p:spPr>
          <a:xfrm>
            <a:off x="6877478" y="1226509"/>
            <a:ext cx="4778996" cy="753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アケメネス朝ペルシア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1E3C7C-A3E3-4E8E-9873-F4DD9D95EBF2}"/>
              </a:ext>
            </a:extLst>
          </p:cNvPr>
          <p:cNvSpPr txBox="1"/>
          <p:nvPr/>
        </p:nvSpPr>
        <p:spPr>
          <a:xfrm>
            <a:off x="6877477" y="2143734"/>
            <a:ext cx="4778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裏でギリシア人同士が戦い合うように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仕向けていた</a:t>
            </a:r>
            <a:endParaRPr kumimoji="1"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17BA37E-C9D5-4DB7-9831-D7ED22BF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883" y="3280839"/>
            <a:ext cx="1380267" cy="1458671"/>
          </a:xfrm>
          <a:prstGeom prst="rect">
            <a:avLst/>
          </a:prstGeom>
        </p:spPr>
      </p:pic>
      <p:sp>
        <p:nvSpPr>
          <p:cNvPr id="16" name="吹き出し: 上矢印 15">
            <a:extLst>
              <a:ext uri="{FF2B5EF4-FFF2-40B4-BE49-F238E27FC236}">
                <a16:creationId xmlns:a16="http://schemas.microsoft.com/office/drawing/2014/main" id="{585348F1-4EE4-4C2C-BE30-D27C13288B2F}"/>
              </a:ext>
            </a:extLst>
          </p:cNvPr>
          <p:cNvSpPr/>
          <p:nvPr/>
        </p:nvSpPr>
        <p:spPr>
          <a:xfrm>
            <a:off x="7301506" y="4221523"/>
            <a:ext cx="3930936" cy="1968829"/>
          </a:xfrm>
          <a:prstGeom prst="upArrow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ギリシア世界の消耗が狙い</a:t>
            </a:r>
          </a:p>
        </p:txBody>
      </p:sp>
    </p:spTree>
    <p:extLst>
      <p:ext uri="{BB962C8B-B14F-4D97-AF65-F5344CB8AC3E}">
        <p14:creationId xmlns:p14="http://schemas.microsoft.com/office/powerpoint/2010/main" val="238881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362</Words>
  <Application>Microsoft Office PowerPoint</Application>
  <PresentationFormat>ワイド画面</PresentationFormat>
  <Paragraphs>105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502</cp:revision>
  <dcterms:created xsi:type="dcterms:W3CDTF">2019-06-25T21:59:19Z</dcterms:created>
  <dcterms:modified xsi:type="dcterms:W3CDTF">2024-04-23T01:18:37Z</dcterms:modified>
</cp:coreProperties>
</file>