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5"/>
  </p:notesMasterIdLst>
  <p:sldIdLst>
    <p:sldId id="519" r:id="rId2"/>
    <p:sldId id="511" r:id="rId3"/>
    <p:sldId id="794" r:id="rId4"/>
    <p:sldId id="521" r:id="rId5"/>
    <p:sldId id="795" r:id="rId6"/>
    <p:sldId id="524" r:id="rId7"/>
    <p:sldId id="498" r:id="rId8"/>
    <p:sldId id="796" r:id="rId9"/>
    <p:sldId id="798" r:id="rId10"/>
    <p:sldId id="797" r:id="rId11"/>
    <p:sldId id="799" r:id="rId12"/>
    <p:sldId id="526" r:id="rId13"/>
    <p:sldId id="793" r:id="rId1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EFD"/>
    <a:srgbClr val="000000"/>
    <a:srgbClr val="E91FE9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91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48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BDC8F224-C413-4CB2-99AB-48C2DFF86707}"/>
    <pc:docChg chg="undo custSel addSld delSld modSld sldOrd">
      <pc:chgData name="" userId="4df855aef7cffa4d" providerId="LiveId" clId="{BDC8F224-C413-4CB2-99AB-48C2DFF86707}" dt="2024-03-20T05:54:05.639" v="626" actId="2696"/>
      <pc:docMkLst>
        <pc:docMk/>
      </pc:docMkLst>
      <pc:sldChg chg="del">
        <pc:chgData name="" userId="4df855aef7cffa4d" providerId="LiveId" clId="{BDC8F224-C413-4CB2-99AB-48C2DFF86707}" dt="2024-03-20T05:20:33.097" v="53" actId="2696"/>
        <pc:sldMkLst>
          <pc:docMk/>
          <pc:sldMk cId="144495627" sldId="490"/>
        </pc:sldMkLst>
      </pc:sldChg>
      <pc:sldChg chg="del">
        <pc:chgData name="" userId="4df855aef7cffa4d" providerId="LiveId" clId="{BDC8F224-C413-4CB2-99AB-48C2DFF86707}" dt="2024-03-20T05:20:35.461" v="58" actId="2696"/>
        <pc:sldMkLst>
          <pc:docMk/>
          <pc:sldMk cId="1048926119" sldId="494"/>
        </pc:sldMkLst>
      </pc:sldChg>
      <pc:sldChg chg="del">
        <pc:chgData name="" userId="4df855aef7cffa4d" providerId="LiveId" clId="{BDC8F224-C413-4CB2-99AB-48C2DFF86707}" dt="2024-03-20T05:20:36.162" v="59" actId="2696"/>
        <pc:sldMkLst>
          <pc:docMk/>
          <pc:sldMk cId="474952781" sldId="496"/>
        </pc:sldMkLst>
      </pc:sldChg>
      <pc:sldChg chg="del">
        <pc:chgData name="" userId="4df855aef7cffa4d" providerId="LiveId" clId="{BDC8F224-C413-4CB2-99AB-48C2DFF86707}" dt="2024-03-20T05:20:33.962" v="55" actId="2696"/>
        <pc:sldMkLst>
          <pc:docMk/>
          <pc:sldMk cId="3733102029" sldId="497"/>
        </pc:sldMkLst>
      </pc:sldChg>
      <pc:sldChg chg="add modAnim">
        <pc:chgData name="" userId="4df855aef7cffa4d" providerId="LiveId" clId="{BDC8F224-C413-4CB2-99AB-48C2DFF86707}" dt="2024-03-20T05:54:00.472" v="625"/>
        <pc:sldMkLst>
          <pc:docMk/>
          <pc:sldMk cId="2957791397" sldId="498"/>
        </pc:sldMkLst>
      </pc:sldChg>
      <pc:sldChg chg="modSp">
        <pc:chgData name="" userId="4df855aef7cffa4d" providerId="LiveId" clId="{BDC8F224-C413-4CB2-99AB-48C2DFF86707}" dt="2024-03-20T05:20:29.764" v="52" actId="14100"/>
        <pc:sldMkLst>
          <pc:docMk/>
          <pc:sldMk cId="4265719644" sldId="511"/>
        </pc:sldMkLst>
        <pc:spChg chg="mod">
          <ac:chgData name="" userId="4df855aef7cffa4d" providerId="LiveId" clId="{BDC8F224-C413-4CB2-99AB-48C2DFF86707}" dt="2024-03-20T05:20:29.764" v="52" actId="14100"/>
          <ac:spMkLst>
            <pc:docMk/>
            <pc:sldMk cId="4265719644" sldId="511"/>
            <ac:spMk id="3" creationId="{1140DEB7-E073-426C-BB8E-70D4CB672700}"/>
          </ac:spMkLst>
        </pc:spChg>
      </pc:sldChg>
      <pc:sldChg chg="modSp">
        <pc:chgData name="" userId="4df855aef7cffa4d" providerId="LiveId" clId="{BDC8F224-C413-4CB2-99AB-48C2DFF86707}" dt="2024-03-20T05:20:01.612" v="51" actId="403"/>
        <pc:sldMkLst>
          <pc:docMk/>
          <pc:sldMk cId="849079194" sldId="519"/>
        </pc:sldMkLst>
        <pc:spChg chg="mod">
          <ac:chgData name="" userId="4df855aef7cffa4d" providerId="LiveId" clId="{BDC8F224-C413-4CB2-99AB-48C2DFF86707}" dt="2024-03-20T05:20:01.612" v="51" actId="403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BDC8F224-C413-4CB2-99AB-48C2DFF86707}" dt="2024-03-20T05:19:16.804" v="39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BDC8F224-C413-4CB2-99AB-48C2DFF86707}" dt="2024-03-20T05:19:55.345" v="47" actId="120"/>
          <ac:spMkLst>
            <pc:docMk/>
            <pc:sldMk cId="849079194" sldId="519"/>
            <ac:spMk id="6" creationId="{E1CB64D1-48BC-4AED-A444-CDAF33717AEA}"/>
          </ac:spMkLst>
        </pc:spChg>
      </pc:sldChg>
      <pc:sldChg chg="addSp delSp modSp add ord delAnim modAnim">
        <pc:chgData name="" userId="4df855aef7cffa4d" providerId="LiveId" clId="{BDC8F224-C413-4CB2-99AB-48C2DFF86707}" dt="2024-03-20T05:37:27.148" v="255"/>
        <pc:sldMkLst>
          <pc:docMk/>
          <pc:sldMk cId="3196899925" sldId="521"/>
        </pc:sldMkLst>
        <pc:spChg chg="del">
          <ac:chgData name="" userId="4df855aef7cffa4d" providerId="LiveId" clId="{BDC8F224-C413-4CB2-99AB-48C2DFF86707}" dt="2024-03-20T05:28:15.346" v="125" actId="478"/>
          <ac:spMkLst>
            <pc:docMk/>
            <pc:sldMk cId="3196899925" sldId="521"/>
            <ac:spMk id="2" creationId="{0AA93DF0-BBFE-47DC-85C4-4A9D8B435BCF}"/>
          </ac:spMkLst>
        </pc:spChg>
        <pc:spChg chg="del">
          <ac:chgData name="" userId="4df855aef7cffa4d" providerId="LiveId" clId="{BDC8F224-C413-4CB2-99AB-48C2DFF86707}" dt="2024-03-20T05:28:15.346" v="125" actId="478"/>
          <ac:spMkLst>
            <pc:docMk/>
            <pc:sldMk cId="3196899925" sldId="521"/>
            <ac:spMk id="3" creationId="{00000000-0000-0000-0000-000000000000}"/>
          </ac:spMkLst>
        </pc:spChg>
        <pc:spChg chg="mod">
          <ac:chgData name="" userId="4df855aef7cffa4d" providerId="LiveId" clId="{BDC8F224-C413-4CB2-99AB-48C2DFF86707}" dt="2024-03-20T05:28:33.419" v="129" actId="1076"/>
          <ac:spMkLst>
            <pc:docMk/>
            <pc:sldMk cId="3196899925" sldId="521"/>
            <ac:spMk id="4" creationId="{FDF6309F-03B9-4133-BA2C-E18AC1794066}"/>
          </ac:spMkLst>
        </pc:spChg>
        <pc:spChg chg="mod">
          <ac:chgData name="" userId="4df855aef7cffa4d" providerId="LiveId" clId="{BDC8F224-C413-4CB2-99AB-48C2DFF86707}" dt="2024-03-20T05:28:42.923" v="135" actId="1076"/>
          <ac:spMkLst>
            <pc:docMk/>
            <pc:sldMk cId="3196899925" sldId="521"/>
            <ac:spMk id="6" creationId="{00000000-0000-0000-0000-000000000000}"/>
          </ac:spMkLst>
        </pc:spChg>
        <pc:spChg chg="mod">
          <ac:chgData name="" userId="4df855aef7cffa4d" providerId="LiveId" clId="{BDC8F224-C413-4CB2-99AB-48C2DFF86707}" dt="2024-03-20T05:28:50.632" v="137" actId="1076"/>
          <ac:spMkLst>
            <pc:docMk/>
            <pc:sldMk cId="3196899925" sldId="521"/>
            <ac:spMk id="9" creationId="{2B9014EE-C0BE-1759-2D09-0A7E3DF9333A}"/>
          </ac:spMkLst>
        </pc:spChg>
        <pc:spChg chg="mod">
          <ac:chgData name="" userId="4df855aef7cffa4d" providerId="LiveId" clId="{BDC8F224-C413-4CB2-99AB-48C2DFF86707}" dt="2024-03-20T05:28:45.547" v="136" actId="1076"/>
          <ac:spMkLst>
            <pc:docMk/>
            <pc:sldMk cId="3196899925" sldId="521"/>
            <ac:spMk id="10" creationId="{00000000-0000-0000-0000-000000000000}"/>
          </ac:spMkLst>
        </pc:spChg>
        <pc:spChg chg="mod">
          <ac:chgData name="" userId="4df855aef7cffa4d" providerId="LiveId" clId="{BDC8F224-C413-4CB2-99AB-48C2DFF86707}" dt="2024-03-20T05:31:28.285" v="175" actId="208"/>
          <ac:spMkLst>
            <pc:docMk/>
            <pc:sldMk cId="3196899925" sldId="521"/>
            <ac:spMk id="16" creationId="{00000000-0000-0000-0000-000000000000}"/>
          </ac:spMkLst>
        </pc:spChg>
        <pc:spChg chg="mod">
          <ac:chgData name="" userId="4df855aef7cffa4d" providerId="LiveId" clId="{BDC8F224-C413-4CB2-99AB-48C2DFF86707}" dt="2024-03-20T05:28:54.911" v="138" actId="1076"/>
          <ac:spMkLst>
            <pc:docMk/>
            <pc:sldMk cId="3196899925" sldId="521"/>
            <ac:spMk id="17" creationId="{2B9014EE-C0BE-1759-2D09-0A7E3DF9333A}"/>
          </ac:spMkLst>
        </pc:spChg>
        <pc:spChg chg="mod">
          <ac:chgData name="" userId="4df855aef7cffa4d" providerId="LiveId" clId="{BDC8F224-C413-4CB2-99AB-48C2DFF86707}" dt="2024-03-20T05:28:54.911" v="138" actId="1076"/>
          <ac:spMkLst>
            <pc:docMk/>
            <pc:sldMk cId="3196899925" sldId="521"/>
            <ac:spMk id="18" creationId="{2B9014EE-C0BE-1759-2D09-0A7E3DF9333A}"/>
          </ac:spMkLst>
        </pc:spChg>
        <pc:spChg chg="mod">
          <ac:chgData name="" userId="4df855aef7cffa4d" providerId="LiveId" clId="{BDC8F224-C413-4CB2-99AB-48C2DFF86707}" dt="2024-03-20T05:29:35.730" v="152" actId="20577"/>
          <ac:spMkLst>
            <pc:docMk/>
            <pc:sldMk cId="3196899925" sldId="521"/>
            <ac:spMk id="20" creationId="{2B9014EE-C0BE-1759-2D09-0A7E3DF9333A}"/>
          </ac:spMkLst>
        </pc:spChg>
        <pc:spChg chg="mod">
          <ac:chgData name="" userId="4df855aef7cffa4d" providerId="LiveId" clId="{BDC8F224-C413-4CB2-99AB-48C2DFF86707}" dt="2024-03-20T05:31:37.183" v="176" actId="1076"/>
          <ac:spMkLst>
            <pc:docMk/>
            <pc:sldMk cId="3196899925" sldId="521"/>
            <ac:spMk id="26" creationId="{2B9014EE-C0BE-1759-2D09-0A7E3DF9333A}"/>
          </ac:spMkLst>
        </pc:spChg>
        <pc:spChg chg="mod">
          <ac:chgData name="" userId="4df855aef7cffa4d" providerId="LiveId" clId="{BDC8F224-C413-4CB2-99AB-48C2DFF86707}" dt="2024-03-20T05:31:37.183" v="176" actId="1076"/>
          <ac:spMkLst>
            <pc:docMk/>
            <pc:sldMk cId="3196899925" sldId="521"/>
            <ac:spMk id="28" creationId="{00000000-0000-0000-0000-000000000000}"/>
          </ac:spMkLst>
        </pc:spChg>
        <pc:spChg chg="mod ord">
          <ac:chgData name="" userId="4df855aef7cffa4d" providerId="LiveId" clId="{BDC8F224-C413-4CB2-99AB-48C2DFF86707}" dt="2024-03-20T05:31:02.044" v="172" actId="20577"/>
          <ac:spMkLst>
            <pc:docMk/>
            <pc:sldMk cId="3196899925" sldId="521"/>
            <ac:spMk id="30" creationId="{2B9014EE-C0BE-1759-2D09-0A7E3DF9333A}"/>
          </ac:spMkLst>
        </pc:spChg>
        <pc:spChg chg="mod">
          <ac:chgData name="" userId="4df855aef7cffa4d" providerId="LiveId" clId="{BDC8F224-C413-4CB2-99AB-48C2DFF86707}" dt="2024-03-20T05:31:37.183" v="176" actId="1076"/>
          <ac:spMkLst>
            <pc:docMk/>
            <pc:sldMk cId="3196899925" sldId="521"/>
            <ac:spMk id="32" creationId="{2B9014EE-C0BE-1759-2D09-0A7E3DF9333A}"/>
          </ac:spMkLst>
        </pc:spChg>
        <pc:graphicFrameChg chg="mod">
          <ac:chgData name="" userId="4df855aef7cffa4d" providerId="LiveId" clId="{BDC8F224-C413-4CB2-99AB-48C2DFF86707}" dt="2024-03-20T05:31:37.183" v="176" actId="1076"/>
          <ac:graphicFrameMkLst>
            <pc:docMk/>
            <pc:sldMk cId="3196899925" sldId="521"/>
            <ac:graphicFrameMk id="25" creationId="{00000000-0000-0000-0000-000000000000}"/>
          </ac:graphicFrameMkLst>
        </pc:graphicFrameChg>
        <pc:picChg chg="mod">
          <ac:chgData name="" userId="4df855aef7cffa4d" providerId="LiveId" clId="{BDC8F224-C413-4CB2-99AB-48C2DFF86707}" dt="2024-03-20T05:28:36.993" v="131" actId="1076"/>
          <ac:picMkLst>
            <pc:docMk/>
            <pc:sldMk cId="3196899925" sldId="521"/>
            <ac:picMk id="5" creationId="{00000000-0000-0000-0000-000000000000}"/>
          </ac:picMkLst>
        </pc:picChg>
        <pc:picChg chg="mod">
          <ac:chgData name="" userId="4df855aef7cffa4d" providerId="LiveId" clId="{BDC8F224-C413-4CB2-99AB-48C2DFF86707}" dt="2024-03-20T05:28:50.632" v="137" actId="1076"/>
          <ac:picMkLst>
            <pc:docMk/>
            <pc:sldMk cId="3196899925" sldId="521"/>
            <ac:picMk id="7" creationId="{00000000-0000-0000-0000-000000000000}"/>
          </ac:picMkLst>
        </pc:picChg>
        <pc:picChg chg="mod">
          <ac:chgData name="" userId="4df855aef7cffa4d" providerId="LiveId" clId="{BDC8F224-C413-4CB2-99AB-48C2DFF86707}" dt="2024-03-20T05:31:37.183" v="176" actId="1076"/>
          <ac:picMkLst>
            <pc:docMk/>
            <pc:sldMk cId="3196899925" sldId="521"/>
            <ac:picMk id="8" creationId="{E17F545E-3411-96A8-51A0-765BE5E99BAF}"/>
          </ac:picMkLst>
        </pc:picChg>
        <pc:picChg chg="add mod">
          <ac:chgData name="" userId="4df855aef7cffa4d" providerId="LiveId" clId="{BDC8F224-C413-4CB2-99AB-48C2DFF86707}" dt="2024-03-20T05:30:38.286" v="160" actId="1076"/>
          <ac:picMkLst>
            <pc:docMk/>
            <pc:sldMk cId="3196899925" sldId="521"/>
            <ac:picMk id="11" creationId="{9CB9B8C6-89B5-4A40-BDF1-F7230BAEC979}"/>
          </ac:picMkLst>
        </pc:picChg>
        <pc:picChg chg="mod">
          <ac:chgData name="" userId="4df855aef7cffa4d" providerId="LiveId" clId="{BDC8F224-C413-4CB2-99AB-48C2DFF86707}" dt="2024-03-20T05:28:54.911" v="138" actId="1076"/>
          <ac:picMkLst>
            <pc:docMk/>
            <pc:sldMk cId="3196899925" sldId="521"/>
            <ac:picMk id="13" creationId="{00000000-0000-0000-0000-000000000000}"/>
          </ac:picMkLst>
        </pc:picChg>
        <pc:picChg chg="mod">
          <ac:chgData name="" userId="4df855aef7cffa4d" providerId="LiveId" clId="{BDC8F224-C413-4CB2-99AB-48C2DFF86707}" dt="2024-03-20T05:28:54.911" v="138" actId="1076"/>
          <ac:picMkLst>
            <pc:docMk/>
            <pc:sldMk cId="3196899925" sldId="521"/>
            <ac:picMk id="14" creationId="{00000000-0000-0000-0000-000000000000}"/>
          </ac:picMkLst>
        </pc:picChg>
        <pc:picChg chg="mod">
          <ac:chgData name="" userId="4df855aef7cffa4d" providerId="LiveId" clId="{BDC8F224-C413-4CB2-99AB-48C2DFF86707}" dt="2024-03-20T05:28:54.911" v="138" actId="1076"/>
          <ac:picMkLst>
            <pc:docMk/>
            <pc:sldMk cId="3196899925" sldId="521"/>
            <ac:picMk id="15" creationId="{00000000-0000-0000-0000-000000000000}"/>
          </ac:picMkLst>
        </pc:picChg>
        <pc:picChg chg="del mod">
          <ac:chgData name="" userId="4df855aef7cffa4d" providerId="LiveId" clId="{BDC8F224-C413-4CB2-99AB-48C2DFF86707}" dt="2024-03-20T05:29:46.705" v="153" actId="478"/>
          <ac:picMkLst>
            <pc:docMk/>
            <pc:sldMk cId="3196899925" sldId="521"/>
            <ac:picMk id="29" creationId="{00000000-0000-0000-0000-000000000000}"/>
          </ac:picMkLst>
        </pc:picChg>
        <pc:picChg chg="mod">
          <ac:chgData name="" userId="4df855aef7cffa4d" providerId="LiveId" clId="{BDC8F224-C413-4CB2-99AB-48C2DFF86707}" dt="2024-03-20T05:31:37.183" v="176" actId="1076"/>
          <ac:picMkLst>
            <pc:docMk/>
            <pc:sldMk cId="3196899925" sldId="521"/>
            <ac:picMk id="31" creationId="{4FF7A9C5-F311-4030-8B4B-8F40B9F9D94A}"/>
          </ac:picMkLst>
        </pc:picChg>
        <pc:picChg chg="mod">
          <ac:chgData name="" userId="4df855aef7cffa4d" providerId="LiveId" clId="{BDC8F224-C413-4CB2-99AB-48C2DFF86707}" dt="2024-03-20T05:28:50.632" v="137" actId="1076"/>
          <ac:picMkLst>
            <pc:docMk/>
            <pc:sldMk cId="3196899925" sldId="521"/>
            <ac:picMk id="33" creationId="{E17F545E-3411-96A8-51A0-765BE5E99BAF}"/>
          </ac:picMkLst>
        </pc:picChg>
      </pc:sldChg>
      <pc:sldChg chg="addSp delSp modSp add ord modAnim">
        <pc:chgData name="" userId="4df855aef7cffa4d" providerId="LiveId" clId="{BDC8F224-C413-4CB2-99AB-48C2DFF86707}" dt="2024-03-20T05:48:05.409" v="618"/>
        <pc:sldMkLst>
          <pc:docMk/>
          <pc:sldMk cId="255913289" sldId="524"/>
        </pc:sldMkLst>
        <pc:spChg chg="del">
          <ac:chgData name="" userId="4df855aef7cffa4d" providerId="LiveId" clId="{BDC8F224-C413-4CB2-99AB-48C2DFF86707}" dt="2024-03-20T05:41:54.988" v="338" actId="478"/>
          <ac:spMkLst>
            <pc:docMk/>
            <pc:sldMk cId="255913289" sldId="524"/>
            <ac:spMk id="2" creationId="{0AA93DF0-BBFE-47DC-85C4-4A9D8B435BCF}"/>
          </ac:spMkLst>
        </pc:spChg>
        <pc:spChg chg="del">
          <ac:chgData name="" userId="4df855aef7cffa4d" providerId="LiveId" clId="{BDC8F224-C413-4CB2-99AB-48C2DFF86707}" dt="2024-03-20T05:41:54.988" v="338" actId="478"/>
          <ac:spMkLst>
            <pc:docMk/>
            <pc:sldMk cId="255913289" sldId="524"/>
            <ac:spMk id="3" creationId="{00000000-0000-0000-0000-000000000000}"/>
          </ac:spMkLst>
        </pc:spChg>
        <pc:spChg chg="mod">
          <ac:chgData name="" userId="4df855aef7cffa4d" providerId="LiveId" clId="{BDC8F224-C413-4CB2-99AB-48C2DFF86707}" dt="2024-03-20T05:41:59.476" v="339" actId="1076"/>
          <ac:spMkLst>
            <pc:docMk/>
            <pc:sldMk cId="255913289" sldId="524"/>
            <ac:spMk id="4" creationId="{102AE1CF-C495-423F-8D32-D4D79E690BB6}"/>
          </ac:spMkLst>
        </pc:spChg>
        <pc:spChg chg="mod">
          <ac:chgData name="" userId="4df855aef7cffa4d" providerId="LiveId" clId="{BDC8F224-C413-4CB2-99AB-48C2DFF86707}" dt="2024-03-20T05:42:20.200" v="348" actId="1076"/>
          <ac:spMkLst>
            <pc:docMk/>
            <pc:sldMk cId="255913289" sldId="524"/>
            <ac:spMk id="6" creationId="{00000000-0000-0000-0000-000000000000}"/>
          </ac:spMkLst>
        </pc:spChg>
        <pc:spChg chg="mod">
          <ac:chgData name="" userId="4df855aef7cffa4d" providerId="LiveId" clId="{BDC8F224-C413-4CB2-99AB-48C2DFF86707}" dt="2024-03-20T05:43:04.991" v="364" actId="14100"/>
          <ac:spMkLst>
            <pc:docMk/>
            <pc:sldMk cId="255913289" sldId="524"/>
            <ac:spMk id="9" creationId="{00000000-0000-0000-0000-000000000000}"/>
          </ac:spMkLst>
        </pc:spChg>
        <pc:spChg chg="mod">
          <ac:chgData name="" userId="4df855aef7cffa4d" providerId="LiveId" clId="{BDC8F224-C413-4CB2-99AB-48C2DFF86707}" dt="2024-03-20T05:43:58.008" v="369" actId="1076"/>
          <ac:spMkLst>
            <pc:docMk/>
            <pc:sldMk cId="255913289" sldId="524"/>
            <ac:spMk id="10" creationId="{00000000-0000-0000-0000-000000000000}"/>
          </ac:spMkLst>
        </pc:spChg>
        <pc:spChg chg="mod">
          <ac:chgData name="" userId="4df855aef7cffa4d" providerId="LiveId" clId="{BDC8F224-C413-4CB2-99AB-48C2DFF86707}" dt="2024-03-20T05:44:00.842" v="370" actId="14100"/>
          <ac:spMkLst>
            <pc:docMk/>
            <pc:sldMk cId="255913289" sldId="524"/>
            <ac:spMk id="11" creationId="{00000000-0000-0000-0000-000000000000}"/>
          </ac:spMkLst>
        </pc:spChg>
        <pc:spChg chg="mod">
          <ac:chgData name="" userId="4df855aef7cffa4d" providerId="LiveId" clId="{BDC8F224-C413-4CB2-99AB-48C2DFF86707}" dt="2024-03-20T05:44:16.944" v="374" actId="1076"/>
          <ac:spMkLst>
            <pc:docMk/>
            <pc:sldMk cId="255913289" sldId="524"/>
            <ac:spMk id="12" creationId="{00000000-0000-0000-0000-000000000000}"/>
          </ac:spMkLst>
        </pc:spChg>
        <pc:spChg chg="mod">
          <ac:chgData name="" userId="4df855aef7cffa4d" providerId="LiveId" clId="{BDC8F224-C413-4CB2-99AB-48C2DFF86707}" dt="2024-03-20T05:47:33.345" v="589" actId="20577"/>
          <ac:spMkLst>
            <pc:docMk/>
            <pc:sldMk cId="255913289" sldId="524"/>
            <ac:spMk id="13" creationId="{00000000-0000-0000-0000-000000000000}"/>
          </ac:spMkLst>
        </pc:spChg>
        <pc:spChg chg="mod">
          <ac:chgData name="" userId="4df855aef7cffa4d" providerId="LiveId" clId="{BDC8F224-C413-4CB2-99AB-48C2DFF86707}" dt="2024-03-20T05:48:02.415" v="617" actId="1076"/>
          <ac:spMkLst>
            <pc:docMk/>
            <pc:sldMk cId="255913289" sldId="524"/>
            <ac:spMk id="15" creationId="{00000000-0000-0000-0000-000000000000}"/>
          </ac:spMkLst>
        </pc:spChg>
        <pc:spChg chg="mod">
          <ac:chgData name="" userId="4df855aef7cffa4d" providerId="LiveId" clId="{BDC8F224-C413-4CB2-99AB-48C2DFF86707}" dt="2024-03-20T05:42:30.862" v="351" actId="1076"/>
          <ac:spMkLst>
            <pc:docMk/>
            <pc:sldMk cId="255913289" sldId="524"/>
            <ac:spMk id="18" creationId="{00000000-0000-0000-0000-000000000000}"/>
          </ac:spMkLst>
        </pc:spChg>
        <pc:spChg chg="mod">
          <ac:chgData name="" userId="4df855aef7cffa4d" providerId="LiveId" clId="{BDC8F224-C413-4CB2-99AB-48C2DFF86707}" dt="2024-03-20T05:42:30.862" v="351" actId="1076"/>
          <ac:spMkLst>
            <pc:docMk/>
            <pc:sldMk cId="255913289" sldId="524"/>
            <ac:spMk id="19" creationId="{00000000-0000-0000-0000-000000000000}"/>
          </ac:spMkLst>
        </pc:spChg>
        <pc:spChg chg="mod">
          <ac:chgData name="" userId="4df855aef7cffa4d" providerId="LiveId" clId="{BDC8F224-C413-4CB2-99AB-48C2DFF86707}" dt="2024-03-20T05:42:30.862" v="351" actId="1076"/>
          <ac:spMkLst>
            <pc:docMk/>
            <pc:sldMk cId="255913289" sldId="524"/>
            <ac:spMk id="21" creationId="{00000000-0000-0000-0000-000000000000}"/>
          </ac:spMkLst>
        </pc:spChg>
        <pc:spChg chg="mod">
          <ac:chgData name="" userId="4df855aef7cffa4d" providerId="LiveId" clId="{BDC8F224-C413-4CB2-99AB-48C2DFF86707}" dt="2024-03-20T05:42:30.862" v="351" actId="1076"/>
          <ac:spMkLst>
            <pc:docMk/>
            <pc:sldMk cId="255913289" sldId="524"/>
            <ac:spMk id="22" creationId="{00000000-0000-0000-0000-000000000000}"/>
          </ac:spMkLst>
        </pc:spChg>
        <pc:spChg chg="mod">
          <ac:chgData name="" userId="4df855aef7cffa4d" providerId="LiveId" clId="{BDC8F224-C413-4CB2-99AB-48C2DFF86707}" dt="2024-03-20T05:42:30.862" v="351" actId="1076"/>
          <ac:spMkLst>
            <pc:docMk/>
            <pc:sldMk cId="255913289" sldId="524"/>
            <ac:spMk id="23" creationId="{00000000-0000-0000-0000-000000000000}"/>
          </ac:spMkLst>
        </pc:spChg>
        <pc:spChg chg="mod">
          <ac:chgData name="" userId="4df855aef7cffa4d" providerId="LiveId" clId="{BDC8F224-C413-4CB2-99AB-48C2DFF86707}" dt="2024-03-20T05:43:16.481" v="366" actId="14100"/>
          <ac:spMkLst>
            <pc:docMk/>
            <pc:sldMk cId="255913289" sldId="524"/>
            <ac:spMk id="24" creationId="{00000000-0000-0000-0000-000000000000}"/>
          </ac:spMkLst>
        </pc:spChg>
        <pc:spChg chg="mod">
          <ac:chgData name="" userId="4df855aef7cffa4d" providerId="LiveId" clId="{BDC8F224-C413-4CB2-99AB-48C2DFF86707}" dt="2024-03-20T05:42:30.862" v="351" actId="1076"/>
          <ac:spMkLst>
            <pc:docMk/>
            <pc:sldMk cId="255913289" sldId="524"/>
            <ac:spMk id="25" creationId="{00000000-0000-0000-0000-000000000000}"/>
          </ac:spMkLst>
        </pc:spChg>
        <pc:spChg chg="mod">
          <ac:chgData name="" userId="4df855aef7cffa4d" providerId="LiveId" clId="{BDC8F224-C413-4CB2-99AB-48C2DFF86707}" dt="2024-03-20T05:42:30.862" v="351" actId="1076"/>
          <ac:spMkLst>
            <pc:docMk/>
            <pc:sldMk cId="255913289" sldId="524"/>
            <ac:spMk id="26" creationId="{00000000-0000-0000-0000-000000000000}"/>
          </ac:spMkLst>
        </pc:spChg>
        <pc:spChg chg="add mod">
          <ac:chgData name="" userId="4df855aef7cffa4d" providerId="LiveId" clId="{BDC8F224-C413-4CB2-99AB-48C2DFF86707}" dt="2024-03-20T05:47:39.241" v="603" actId="20577"/>
          <ac:spMkLst>
            <pc:docMk/>
            <pc:sldMk cId="255913289" sldId="524"/>
            <ac:spMk id="27" creationId="{C7DF0999-98E5-4398-BAE0-D820831834FD}"/>
          </ac:spMkLst>
        </pc:spChg>
        <pc:spChg chg="add mod">
          <ac:chgData name="" userId="4df855aef7cffa4d" providerId="LiveId" clId="{BDC8F224-C413-4CB2-99AB-48C2DFF86707}" dt="2024-03-20T05:46:10.497" v="532" actId="1076"/>
          <ac:spMkLst>
            <pc:docMk/>
            <pc:sldMk cId="255913289" sldId="524"/>
            <ac:spMk id="28" creationId="{998BC6AB-677B-49A4-B08E-95DAE6E544CD}"/>
          </ac:spMkLst>
        </pc:spChg>
        <pc:graphicFrameChg chg="mod">
          <ac:chgData name="" userId="4df855aef7cffa4d" providerId="LiveId" clId="{BDC8F224-C413-4CB2-99AB-48C2DFF86707}" dt="2024-03-20T05:43:25.694" v="367" actId="207"/>
          <ac:graphicFrameMkLst>
            <pc:docMk/>
            <pc:sldMk cId="255913289" sldId="524"/>
            <ac:graphicFrameMk id="8" creationId="{00000000-0000-0000-0000-000000000000}"/>
          </ac:graphicFrameMkLst>
        </pc:graphicFrameChg>
        <pc:picChg chg="mod">
          <ac:chgData name="" userId="4df855aef7cffa4d" providerId="LiveId" clId="{BDC8F224-C413-4CB2-99AB-48C2DFF86707}" dt="2024-03-20T05:42:11.131" v="344" actId="1076"/>
          <ac:picMkLst>
            <pc:docMk/>
            <pc:sldMk cId="255913289" sldId="524"/>
            <ac:picMk id="5" creationId="{00000000-0000-0000-0000-000000000000}"/>
          </ac:picMkLst>
        </pc:picChg>
        <pc:picChg chg="add mod">
          <ac:chgData name="" userId="4df855aef7cffa4d" providerId="LiveId" clId="{BDC8F224-C413-4CB2-99AB-48C2DFF86707}" dt="2024-03-20T05:47:03.831" v="547" actId="1076"/>
          <ac:picMkLst>
            <pc:docMk/>
            <pc:sldMk cId="255913289" sldId="524"/>
            <ac:picMk id="7" creationId="{3BBD7B55-994F-4DEE-8710-77A4877EB593}"/>
          </ac:picMkLst>
        </pc:picChg>
        <pc:picChg chg="mod">
          <ac:chgData name="" userId="4df855aef7cffa4d" providerId="LiveId" clId="{BDC8F224-C413-4CB2-99AB-48C2DFF86707}" dt="2024-03-20T05:46:24.416" v="539" actId="1076"/>
          <ac:picMkLst>
            <pc:docMk/>
            <pc:sldMk cId="255913289" sldId="524"/>
            <ac:picMk id="16" creationId="{00000000-0000-0000-0000-000000000000}"/>
          </ac:picMkLst>
        </pc:picChg>
        <pc:picChg chg="mod">
          <ac:chgData name="" userId="4df855aef7cffa4d" providerId="LiveId" clId="{BDC8F224-C413-4CB2-99AB-48C2DFF86707}" dt="2024-03-20T05:47:44.454" v="604" actId="1076"/>
          <ac:picMkLst>
            <pc:docMk/>
            <pc:sldMk cId="255913289" sldId="524"/>
            <ac:picMk id="17" creationId="{00000000-0000-0000-0000-000000000000}"/>
          </ac:picMkLst>
        </pc:picChg>
      </pc:sldChg>
      <pc:sldChg chg="delSp modSp">
        <pc:chgData name="" userId="4df855aef7cffa4d" providerId="LiveId" clId="{BDC8F224-C413-4CB2-99AB-48C2DFF86707}" dt="2024-03-20T05:21:08.158" v="98" actId="478"/>
        <pc:sldMkLst>
          <pc:docMk/>
          <pc:sldMk cId="980143643" sldId="793"/>
        </pc:sldMkLst>
        <pc:spChg chg="del">
          <ac:chgData name="" userId="4df855aef7cffa4d" providerId="LiveId" clId="{BDC8F224-C413-4CB2-99AB-48C2DFF86707}" dt="2024-03-20T05:21:03.360" v="97" actId="478"/>
          <ac:spMkLst>
            <pc:docMk/>
            <pc:sldMk cId="980143643" sldId="793"/>
            <ac:spMk id="2" creationId="{A2BC353E-5DF4-411A-A186-336BE3CE8A05}"/>
          </ac:spMkLst>
        </pc:spChg>
        <pc:spChg chg="del mod">
          <ac:chgData name="" userId="4df855aef7cffa4d" providerId="LiveId" clId="{BDC8F224-C413-4CB2-99AB-48C2DFF86707}" dt="2024-03-20T05:21:08.158" v="98" actId="478"/>
          <ac:spMkLst>
            <pc:docMk/>
            <pc:sldMk cId="980143643" sldId="793"/>
            <ac:spMk id="6" creationId="{6B81F619-AD68-4572-97D2-E31E9F01051E}"/>
          </ac:spMkLst>
        </pc:spChg>
        <pc:spChg chg="del">
          <ac:chgData name="" userId="4df855aef7cffa4d" providerId="LiveId" clId="{BDC8F224-C413-4CB2-99AB-48C2DFF86707}" dt="2024-03-20T05:21:08.158" v="98" actId="478"/>
          <ac:spMkLst>
            <pc:docMk/>
            <pc:sldMk cId="980143643" sldId="793"/>
            <ac:spMk id="8" creationId="{BA7B56C2-261B-4DD0-987A-A35A2390673D}"/>
          </ac:spMkLst>
        </pc:spChg>
        <pc:spChg chg="del">
          <ac:chgData name="" userId="4df855aef7cffa4d" providerId="LiveId" clId="{BDC8F224-C413-4CB2-99AB-48C2DFF86707}" dt="2024-03-20T05:21:08.158" v="98" actId="478"/>
          <ac:spMkLst>
            <pc:docMk/>
            <pc:sldMk cId="980143643" sldId="793"/>
            <ac:spMk id="11" creationId="{E57E6121-236B-4FC6-9BC0-65F56767F67B}"/>
          </ac:spMkLst>
        </pc:spChg>
        <pc:spChg chg="del">
          <ac:chgData name="" userId="4df855aef7cffa4d" providerId="LiveId" clId="{BDC8F224-C413-4CB2-99AB-48C2DFF86707}" dt="2024-03-20T05:21:08.158" v="98" actId="478"/>
          <ac:spMkLst>
            <pc:docMk/>
            <pc:sldMk cId="980143643" sldId="793"/>
            <ac:spMk id="12" creationId="{03AEC9C2-0A96-429E-B935-C813CC333B64}"/>
          </ac:spMkLst>
        </pc:spChg>
        <pc:spChg chg="mod">
          <ac:chgData name="" userId="4df855aef7cffa4d" providerId="LiveId" clId="{BDC8F224-C413-4CB2-99AB-48C2DFF86707}" dt="2024-03-20T05:20:55.491" v="95" actId="14100"/>
          <ac:spMkLst>
            <pc:docMk/>
            <pc:sldMk cId="980143643" sldId="793"/>
            <ac:spMk id="13" creationId="{046E2186-6126-4D61-B668-0425D3820633}"/>
          </ac:spMkLst>
        </pc:spChg>
        <pc:spChg chg="del">
          <ac:chgData name="" userId="4df855aef7cffa4d" providerId="LiveId" clId="{BDC8F224-C413-4CB2-99AB-48C2DFF86707}" dt="2024-03-20T05:21:08.158" v="98" actId="478"/>
          <ac:spMkLst>
            <pc:docMk/>
            <pc:sldMk cId="980143643" sldId="793"/>
            <ac:spMk id="14" creationId="{E6D3BBD2-F29B-4D64-AD68-34FC34F173CF}"/>
          </ac:spMkLst>
        </pc:spChg>
        <pc:spChg chg="del">
          <ac:chgData name="" userId="4df855aef7cffa4d" providerId="LiveId" clId="{BDC8F224-C413-4CB2-99AB-48C2DFF86707}" dt="2024-03-20T05:20:40.110" v="60" actId="478"/>
          <ac:spMkLst>
            <pc:docMk/>
            <pc:sldMk cId="980143643" sldId="793"/>
            <ac:spMk id="15" creationId="{BBEFA44D-D899-4D3A-A14D-0F9BAD5CBBBC}"/>
          </ac:spMkLst>
        </pc:spChg>
      </pc:sldChg>
      <pc:sldChg chg="addSp modSp add">
        <pc:chgData name="" userId="4df855aef7cffa4d" providerId="LiveId" clId="{BDC8F224-C413-4CB2-99AB-48C2DFF86707}" dt="2024-03-20T05:27:19.358" v="121" actId="14100"/>
        <pc:sldMkLst>
          <pc:docMk/>
          <pc:sldMk cId="937973419" sldId="794"/>
        </pc:sldMkLst>
        <pc:spChg chg="add mod">
          <ac:chgData name="" userId="4df855aef7cffa4d" providerId="LiveId" clId="{BDC8F224-C413-4CB2-99AB-48C2DFF86707}" dt="2024-03-20T05:26:45.828" v="114" actId="1076"/>
          <ac:spMkLst>
            <pc:docMk/>
            <pc:sldMk cId="937973419" sldId="794"/>
            <ac:spMk id="3" creationId="{EFE3FF3F-1893-4BB2-92B7-28F00EF5A1A8}"/>
          </ac:spMkLst>
        </pc:spChg>
        <pc:spChg chg="add mod">
          <ac:chgData name="" userId="4df855aef7cffa4d" providerId="LiveId" clId="{BDC8F224-C413-4CB2-99AB-48C2DFF86707}" dt="2024-03-20T05:27:11.245" v="119" actId="208"/>
          <ac:spMkLst>
            <pc:docMk/>
            <pc:sldMk cId="937973419" sldId="794"/>
            <ac:spMk id="4" creationId="{584DE292-BB4F-4FC1-91C1-DC8C8B941E01}"/>
          </ac:spMkLst>
        </pc:spChg>
        <pc:spChg chg="add mod">
          <ac:chgData name="" userId="4df855aef7cffa4d" providerId="LiveId" clId="{BDC8F224-C413-4CB2-99AB-48C2DFF86707}" dt="2024-03-20T05:27:19.358" v="121" actId="14100"/>
          <ac:spMkLst>
            <pc:docMk/>
            <pc:sldMk cId="937973419" sldId="794"/>
            <ac:spMk id="5" creationId="{F64E32A3-E982-46E4-9CCB-AE8FE3EC5008}"/>
          </ac:spMkLst>
        </pc:spChg>
        <pc:picChg chg="add mod">
          <ac:chgData name="" userId="4df855aef7cffa4d" providerId="LiveId" clId="{BDC8F224-C413-4CB2-99AB-48C2DFF86707}" dt="2024-03-20T05:26:47.779" v="115" actId="1076"/>
          <ac:picMkLst>
            <pc:docMk/>
            <pc:sldMk cId="937973419" sldId="794"/>
            <ac:picMk id="2" creationId="{75F9D3AE-82CB-4F4E-A758-E688773DC980}"/>
          </ac:picMkLst>
        </pc:picChg>
      </pc:sldChg>
      <pc:sldChg chg="del">
        <pc:chgData name="" userId="4df855aef7cffa4d" providerId="LiveId" clId="{BDC8F224-C413-4CB2-99AB-48C2DFF86707}" dt="2024-03-20T05:20:33.545" v="54" actId="2696"/>
        <pc:sldMkLst>
          <pc:docMk/>
          <pc:sldMk cId="3998497735" sldId="794"/>
        </pc:sldMkLst>
      </pc:sldChg>
      <pc:sldChg chg="addSp modSp add">
        <pc:chgData name="" userId="4df855aef7cffa4d" providerId="LiveId" clId="{BDC8F224-C413-4CB2-99AB-48C2DFF86707}" dt="2024-03-20T05:39:33.436" v="335" actId="20577"/>
        <pc:sldMkLst>
          <pc:docMk/>
          <pc:sldMk cId="1989918987" sldId="795"/>
        </pc:sldMkLst>
        <pc:spChg chg="add mod">
          <ac:chgData name="" userId="4df855aef7cffa4d" providerId="LiveId" clId="{BDC8F224-C413-4CB2-99AB-48C2DFF86707}" dt="2024-03-20T05:38:41.263" v="303" actId="14100"/>
          <ac:spMkLst>
            <pc:docMk/>
            <pc:sldMk cId="1989918987" sldId="795"/>
            <ac:spMk id="4" creationId="{792E407F-778C-45CD-A77C-4CBEFBD4145F}"/>
          </ac:spMkLst>
        </pc:spChg>
        <pc:spChg chg="add mod">
          <ac:chgData name="" userId="4df855aef7cffa4d" providerId="LiveId" clId="{BDC8F224-C413-4CB2-99AB-48C2DFF86707}" dt="2024-03-20T05:38:31.789" v="299" actId="14100"/>
          <ac:spMkLst>
            <pc:docMk/>
            <pc:sldMk cId="1989918987" sldId="795"/>
            <ac:spMk id="5" creationId="{B2B94410-302C-4A25-B61C-F1BB08BAC04A}"/>
          </ac:spMkLst>
        </pc:spChg>
        <pc:spChg chg="add mod">
          <ac:chgData name="" userId="4df855aef7cffa4d" providerId="LiveId" clId="{BDC8F224-C413-4CB2-99AB-48C2DFF86707}" dt="2024-03-20T05:38:03.235" v="274" actId="1076"/>
          <ac:spMkLst>
            <pc:docMk/>
            <pc:sldMk cId="1989918987" sldId="795"/>
            <ac:spMk id="6" creationId="{E57B379B-4083-4BAB-89BA-FB9F3C31FFC3}"/>
          </ac:spMkLst>
        </pc:spChg>
        <pc:spChg chg="add mod">
          <ac:chgData name="" userId="4df855aef7cffa4d" providerId="LiveId" clId="{BDC8F224-C413-4CB2-99AB-48C2DFF86707}" dt="2024-03-20T05:38:21.055" v="287" actId="1076"/>
          <ac:spMkLst>
            <pc:docMk/>
            <pc:sldMk cId="1989918987" sldId="795"/>
            <ac:spMk id="7" creationId="{AD2A65BD-D252-4EFA-8FA8-41CCFCDAA283}"/>
          </ac:spMkLst>
        </pc:spChg>
        <pc:spChg chg="add mod">
          <ac:chgData name="" userId="4df855aef7cffa4d" providerId="LiveId" clId="{BDC8F224-C413-4CB2-99AB-48C2DFF86707}" dt="2024-03-20T05:39:21.156" v="323" actId="14100"/>
          <ac:spMkLst>
            <pc:docMk/>
            <pc:sldMk cId="1989918987" sldId="795"/>
            <ac:spMk id="8" creationId="{A4D34FCF-A873-4C39-81C8-907F69E9C7D2}"/>
          </ac:spMkLst>
        </pc:spChg>
        <pc:spChg chg="add mod">
          <ac:chgData name="" userId="4df855aef7cffa4d" providerId="LiveId" clId="{BDC8F224-C413-4CB2-99AB-48C2DFF86707}" dt="2024-03-20T05:39:33.436" v="335" actId="20577"/>
          <ac:spMkLst>
            <pc:docMk/>
            <pc:sldMk cId="1989918987" sldId="795"/>
            <ac:spMk id="9" creationId="{F7DAB830-6DF0-4196-9544-325102B02989}"/>
          </ac:spMkLst>
        </pc:spChg>
        <pc:picChg chg="add mod">
          <ac:chgData name="" userId="4df855aef7cffa4d" providerId="LiveId" clId="{BDC8F224-C413-4CB2-99AB-48C2DFF86707}" dt="2024-03-20T05:37:07.858" v="234" actId="1076"/>
          <ac:picMkLst>
            <pc:docMk/>
            <pc:sldMk cId="1989918987" sldId="795"/>
            <ac:picMk id="2" creationId="{944B9679-598A-4F94-999C-486365DD0698}"/>
          </ac:picMkLst>
        </pc:picChg>
        <pc:picChg chg="add mod">
          <ac:chgData name="" userId="4df855aef7cffa4d" providerId="LiveId" clId="{BDC8F224-C413-4CB2-99AB-48C2DFF86707}" dt="2024-03-20T05:37:15.778" v="237" actId="14100"/>
          <ac:picMkLst>
            <pc:docMk/>
            <pc:sldMk cId="1989918987" sldId="795"/>
            <ac:picMk id="3" creationId="{70B5142B-31B4-41EB-BAC5-03D1ECD48ACB}"/>
          </ac:picMkLst>
        </pc:picChg>
      </pc:sldChg>
      <pc:sldChg chg="del">
        <pc:chgData name="" userId="4df855aef7cffa4d" providerId="LiveId" clId="{BDC8F224-C413-4CB2-99AB-48C2DFF86707}" dt="2024-03-20T05:20:34.377" v="56" actId="2696"/>
        <pc:sldMkLst>
          <pc:docMk/>
          <pc:sldMk cId="2968090363" sldId="795"/>
        </pc:sldMkLst>
      </pc:sldChg>
      <pc:sldChg chg="del">
        <pc:chgData name="" userId="4df855aef7cffa4d" providerId="LiveId" clId="{BDC8F224-C413-4CB2-99AB-48C2DFF86707}" dt="2024-03-20T05:20:34.878" v="57" actId="2696"/>
        <pc:sldMkLst>
          <pc:docMk/>
          <pc:sldMk cId="3226731002" sldId="796"/>
        </pc:sldMkLst>
      </pc:sldChg>
      <pc:sldChg chg="add del">
        <pc:chgData name="" userId="4df855aef7cffa4d" providerId="LiveId" clId="{BDC8F224-C413-4CB2-99AB-48C2DFF86707}" dt="2024-03-20T05:54:05.639" v="626" actId="2696"/>
        <pc:sldMkLst>
          <pc:docMk/>
          <pc:sldMk cId="3812709814" sldId="796"/>
        </pc:sldMkLst>
      </pc:sldChg>
    </pc:docChg>
  </pc:docChgLst>
  <pc:docChgLst>
    <pc:chgData userId="4df855aef7cffa4d" providerId="LiveId" clId="{9FF5CA3F-F92C-4D16-9D72-131EF9659B9E}"/>
    <pc:docChg chg="undo custSel addSld delSld modSld sldOrd">
      <pc:chgData name="" userId="4df855aef7cffa4d" providerId="LiveId" clId="{9FF5CA3F-F92C-4D16-9D72-131EF9659B9E}" dt="2024-03-20T12:56:57.959" v="1810" actId="1076"/>
      <pc:docMkLst>
        <pc:docMk/>
      </pc:docMkLst>
      <pc:sldChg chg="delSp modSp add ord modAnim">
        <pc:chgData name="" userId="4df855aef7cffa4d" providerId="LiveId" clId="{9FF5CA3F-F92C-4D16-9D72-131EF9659B9E}" dt="2024-03-20T12:46:22.104" v="955"/>
        <pc:sldMkLst>
          <pc:docMk/>
          <pc:sldMk cId="2460141155" sldId="526"/>
        </pc:sldMkLst>
        <pc:spChg chg="mod">
          <ac:chgData name="" userId="4df855aef7cffa4d" providerId="LiveId" clId="{9FF5CA3F-F92C-4D16-9D72-131EF9659B9E}" dt="2024-03-20T12:46:15.396" v="953" actId="1076"/>
          <ac:spMkLst>
            <pc:docMk/>
            <pc:sldMk cId="2460141155" sldId="526"/>
            <ac:spMk id="2" creationId="{FDF6309F-03B9-4133-BA2C-E18AC1794066}"/>
          </ac:spMkLst>
        </pc:spChg>
        <pc:spChg chg="mod">
          <ac:chgData name="" userId="4df855aef7cffa4d" providerId="LiveId" clId="{9FF5CA3F-F92C-4D16-9D72-131EF9659B9E}" dt="2024-03-20T12:46:15.396" v="953" actId="1076"/>
          <ac:spMkLst>
            <pc:docMk/>
            <pc:sldMk cId="2460141155" sldId="526"/>
            <ac:spMk id="3" creationId="{102AE1CF-C495-423F-8D32-D4D79E690BB6}"/>
          </ac:spMkLst>
        </pc:spChg>
        <pc:spChg chg="mod">
          <ac:chgData name="" userId="4df855aef7cffa4d" providerId="LiveId" clId="{9FF5CA3F-F92C-4D16-9D72-131EF9659B9E}" dt="2024-03-20T12:46:15.396" v="953" actId="1076"/>
          <ac:spMkLst>
            <pc:docMk/>
            <pc:sldMk cId="2460141155" sldId="526"/>
            <ac:spMk id="6" creationId="{F51DE1FC-400C-4803-BB77-FE1C3470DC0B}"/>
          </ac:spMkLst>
        </pc:spChg>
        <pc:spChg chg="mod">
          <ac:chgData name="" userId="4df855aef7cffa4d" providerId="LiveId" clId="{9FF5CA3F-F92C-4D16-9D72-131EF9659B9E}" dt="2024-03-20T12:46:15.396" v="953" actId="1076"/>
          <ac:spMkLst>
            <pc:docMk/>
            <pc:sldMk cId="2460141155" sldId="526"/>
            <ac:spMk id="7" creationId="{8EFD88B1-9433-447B-A130-464B61BD1FCE}"/>
          </ac:spMkLst>
        </pc:spChg>
        <pc:spChg chg="del">
          <ac:chgData name="" userId="4df855aef7cffa4d" providerId="LiveId" clId="{9FF5CA3F-F92C-4D16-9D72-131EF9659B9E}" dt="2024-03-20T12:46:07.540" v="952" actId="478"/>
          <ac:spMkLst>
            <pc:docMk/>
            <pc:sldMk cId="2460141155" sldId="526"/>
            <ac:spMk id="8" creationId="{0AA93DF0-BBFE-47DC-85C4-4A9D8B435BCF}"/>
          </ac:spMkLst>
        </pc:spChg>
        <pc:spChg chg="del">
          <ac:chgData name="" userId="4df855aef7cffa4d" providerId="LiveId" clId="{9FF5CA3F-F92C-4D16-9D72-131EF9659B9E}" dt="2024-03-20T12:46:07.540" v="952" actId="478"/>
          <ac:spMkLst>
            <pc:docMk/>
            <pc:sldMk cId="2460141155" sldId="526"/>
            <ac:spMk id="9" creationId="{00000000-0000-0000-0000-000000000000}"/>
          </ac:spMkLst>
        </pc:spChg>
        <pc:spChg chg="mod">
          <ac:chgData name="" userId="4df855aef7cffa4d" providerId="LiveId" clId="{9FF5CA3F-F92C-4D16-9D72-131EF9659B9E}" dt="2024-03-20T12:46:15.396" v="953" actId="1076"/>
          <ac:spMkLst>
            <pc:docMk/>
            <pc:sldMk cId="2460141155" sldId="526"/>
            <ac:spMk id="12" creationId="{00000000-0000-0000-0000-000000000000}"/>
          </ac:spMkLst>
        </pc:spChg>
        <pc:spChg chg="mod">
          <ac:chgData name="" userId="4df855aef7cffa4d" providerId="LiveId" clId="{9FF5CA3F-F92C-4D16-9D72-131EF9659B9E}" dt="2024-03-20T12:46:15.396" v="953" actId="1076"/>
          <ac:spMkLst>
            <pc:docMk/>
            <pc:sldMk cId="2460141155" sldId="526"/>
            <ac:spMk id="13" creationId="{00000000-0000-0000-0000-000000000000}"/>
          </ac:spMkLst>
        </pc:spChg>
        <pc:spChg chg="mod">
          <ac:chgData name="" userId="4df855aef7cffa4d" providerId="LiveId" clId="{9FF5CA3F-F92C-4D16-9D72-131EF9659B9E}" dt="2024-03-20T12:46:15.396" v="953" actId="1076"/>
          <ac:spMkLst>
            <pc:docMk/>
            <pc:sldMk cId="2460141155" sldId="526"/>
            <ac:spMk id="14" creationId="{F51DE1FC-400C-4803-BB77-FE1C3470DC0B}"/>
          </ac:spMkLst>
        </pc:spChg>
        <pc:spChg chg="mod">
          <ac:chgData name="" userId="4df855aef7cffa4d" providerId="LiveId" clId="{9FF5CA3F-F92C-4D16-9D72-131EF9659B9E}" dt="2024-03-20T12:46:15.396" v="953" actId="1076"/>
          <ac:spMkLst>
            <pc:docMk/>
            <pc:sldMk cId="2460141155" sldId="526"/>
            <ac:spMk id="15" creationId="{8EFD88B1-9433-447B-A130-464B61BD1FCE}"/>
          </ac:spMkLst>
        </pc:spChg>
        <pc:picChg chg="mod">
          <ac:chgData name="" userId="4df855aef7cffa4d" providerId="LiveId" clId="{9FF5CA3F-F92C-4D16-9D72-131EF9659B9E}" dt="2024-03-20T12:46:15.396" v="953" actId="1076"/>
          <ac:picMkLst>
            <pc:docMk/>
            <pc:sldMk cId="2460141155" sldId="526"/>
            <ac:picMk id="10" creationId="{00000000-0000-0000-0000-000000000000}"/>
          </ac:picMkLst>
        </pc:picChg>
        <pc:picChg chg="mod">
          <ac:chgData name="" userId="4df855aef7cffa4d" providerId="LiveId" clId="{9FF5CA3F-F92C-4D16-9D72-131EF9659B9E}" dt="2024-03-20T12:46:15.396" v="953" actId="1076"/>
          <ac:picMkLst>
            <pc:docMk/>
            <pc:sldMk cId="2460141155" sldId="526"/>
            <ac:picMk id="11" creationId="{00000000-0000-0000-0000-000000000000}"/>
          </ac:picMkLst>
        </pc:picChg>
      </pc:sldChg>
      <pc:sldChg chg="addSp modSp">
        <pc:chgData name="" userId="4df855aef7cffa4d" providerId="LiveId" clId="{9FF5CA3F-F92C-4D16-9D72-131EF9659B9E}" dt="2024-03-20T12:56:57.959" v="1810" actId="1076"/>
        <pc:sldMkLst>
          <pc:docMk/>
          <pc:sldMk cId="980143643" sldId="793"/>
        </pc:sldMkLst>
        <pc:spChg chg="add mod">
          <ac:chgData name="" userId="4df855aef7cffa4d" providerId="LiveId" clId="{9FF5CA3F-F92C-4D16-9D72-131EF9659B9E}" dt="2024-03-20T12:54:51.407" v="1615" actId="1076"/>
          <ac:spMkLst>
            <pc:docMk/>
            <pc:sldMk cId="980143643" sldId="793"/>
            <ac:spMk id="2" creationId="{0B8DAA67-09D9-4BBE-9E18-613D74562734}"/>
          </ac:spMkLst>
        </pc:spChg>
        <pc:spChg chg="add mod">
          <ac:chgData name="" userId="4df855aef7cffa4d" providerId="LiveId" clId="{9FF5CA3F-F92C-4D16-9D72-131EF9659B9E}" dt="2024-03-20T12:50:14.892" v="1134" actId="14100"/>
          <ac:spMkLst>
            <pc:docMk/>
            <pc:sldMk cId="980143643" sldId="793"/>
            <ac:spMk id="6" creationId="{14EFAD8A-92CF-42DD-BA82-2EB42F909BE1}"/>
          </ac:spMkLst>
        </pc:spChg>
        <pc:spChg chg="add mod">
          <ac:chgData name="" userId="4df855aef7cffa4d" providerId="LiveId" clId="{9FF5CA3F-F92C-4D16-9D72-131EF9659B9E}" dt="2024-03-20T12:50:31.134" v="1168" actId="14100"/>
          <ac:spMkLst>
            <pc:docMk/>
            <pc:sldMk cId="980143643" sldId="793"/>
            <ac:spMk id="7" creationId="{9E44A10A-4597-49CA-BC73-4553040116CB}"/>
          </ac:spMkLst>
        </pc:spChg>
        <pc:spChg chg="add mod">
          <ac:chgData name="" userId="4df855aef7cffa4d" providerId="LiveId" clId="{9FF5CA3F-F92C-4D16-9D72-131EF9659B9E}" dt="2024-03-20T12:50:39.625" v="1178" actId="20577"/>
          <ac:spMkLst>
            <pc:docMk/>
            <pc:sldMk cId="980143643" sldId="793"/>
            <ac:spMk id="8" creationId="{ED52875D-BB06-4E74-8999-BC55BAFEC26F}"/>
          </ac:spMkLst>
        </pc:spChg>
        <pc:spChg chg="mod">
          <ac:chgData name="" userId="4df855aef7cffa4d" providerId="LiveId" clId="{9FF5CA3F-F92C-4D16-9D72-131EF9659B9E}" dt="2024-03-20T12:48:34.968" v="965" actId="207"/>
          <ac:spMkLst>
            <pc:docMk/>
            <pc:sldMk cId="980143643" sldId="793"/>
            <ac:spMk id="9" creationId="{149FD192-1A30-4A65-B5AC-CE0392EA00E9}"/>
          </ac:spMkLst>
        </pc:spChg>
        <pc:spChg chg="mod">
          <ac:chgData name="" userId="4df855aef7cffa4d" providerId="LiveId" clId="{9FF5CA3F-F92C-4D16-9D72-131EF9659B9E}" dt="2024-03-20T12:50:44.343" v="1179" actId="1076"/>
          <ac:spMkLst>
            <pc:docMk/>
            <pc:sldMk cId="980143643" sldId="793"/>
            <ac:spMk id="10" creationId="{E49A8126-7007-4B61-B1B1-7E44C98D495E}"/>
          </ac:spMkLst>
        </pc:spChg>
        <pc:spChg chg="add mod">
          <ac:chgData name="" userId="4df855aef7cffa4d" providerId="LiveId" clId="{9FF5CA3F-F92C-4D16-9D72-131EF9659B9E}" dt="2024-03-20T12:51:50.074" v="1331" actId="14100"/>
          <ac:spMkLst>
            <pc:docMk/>
            <pc:sldMk cId="980143643" sldId="793"/>
            <ac:spMk id="11" creationId="{5A73EDD9-4762-4D9A-9F76-C8377BEDC977}"/>
          </ac:spMkLst>
        </pc:spChg>
        <pc:spChg chg="add mod">
          <ac:chgData name="" userId="4df855aef7cffa4d" providerId="LiveId" clId="{9FF5CA3F-F92C-4D16-9D72-131EF9659B9E}" dt="2024-03-20T12:52:13.450" v="1380" actId="1076"/>
          <ac:spMkLst>
            <pc:docMk/>
            <pc:sldMk cId="980143643" sldId="793"/>
            <ac:spMk id="12" creationId="{1554C01F-AD52-4778-B0EB-F2A51DA96D04}"/>
          </ac:spMkLst>
        </pc:spChg>
        <pc:spChg chg="add mod">
          <ac:chgData name="" userId="4df855aef7cffa4d" providerId="LiveId" clId="{9FF5CA3F-F92C-4D16-9D72-131EF9659B9E}" dt="2024-03-20T12:55:42.503" v="1644" actId="20577"/>
          <ac:spMkLst>
            <pc:docMk/>
            <pc:sldMk cId="980143643" sldId="793"/>
            <ac:spMk id="14" creationId="{61D63C92-F5E1-4861-8672-74FFD4B6C9C0}"/>
          </ac:spMkLst>
        </pc:spChg>
        <pc:spChg chg="add mod">
          <ac:chgData name="" userId="4df855aef7cffa4d" providerId="LiveId" clId="{9FF5CA3F-F92C-4D16-9D72-131EF9659B9E}" dt="2024-03-20T12:55:46.208" v="1650" actId="20577"/>
          <ac:spMkLst>
            <pc:docMk/>
            <pc:sldMk cId="980143643" sldId="793"/>
            <ac:spMk id="15" creationId="{6921489E-E691-4485-9F5D-63CCB14940D2}"/>
          </ac:spMkLst>
        </pc:spChg>
        <pc:spChg chg="add mod">
          <ac:chgData name="" userId="4df855aef7cffa4d" providerId="LiveId" clId="{9FF5CA3F-F92C-4D16-9D72-131EF9659B9E}" dt="2024-03-20T12:56:05.275" v="1712" actId="20577"/>
          <ac:spMkLst>
            <pc:docMk/>
            <pc:sldMk cId="980143643" sldId="793"/>
            <ac:spMk id="16" creationId="{35E6580A-58AC-47C1-B41D-F9420E0F00BC}"/>
          </ac:spMkLst>
        </pc:spChg>
        <pc:spChg chg="add mod">
          <ac:chgData name="" userId="4df855aef7cffa4d" providerId="LiveId" clId="{9FF5CA3F-F92C-4D16-9D72-131EF9659B9E}" dt="2024-03-20T12:56:57.959" v="1810" actId="1076"/>
          <ac:spMkLst>
            <pc:docMk/>
            <pc:sldMk cId="980143643" sldId="793"/>
            <ac:spMk id="17" creationId="{E9ADCBC5-5D62-45F6-8F02-27E8592AE1AB}"/>
          </ac:spMkLst>
        </pc:spChg>
      </pc:sldChg>
      <pc:sldChg chg="addSp delSp modSp add">
        <pc:chgData name="" userId="4df855aef7cffa4d" providerId="LiveId" clId="{9FF5CA3F-F92C-4D16-9D72-131EF9659B9E}" dt="2024-03-20T12:20:27.887" v="431" actId="207"/>
        <pc:sldMkLst>
          <pc:docMk/>
          <pc:sldMk cId="3881177749" sldId="796"/>
        </pc:sldMkLst>
        <pc:spChg chg="add mod ord">
          <ac:chgData name="" userId="4df855aef7cffa4d" providerId="LiveId" clId="{9FF5CA3F-F92C-4D16-9D72-131EF9659B9E}" dt="2024-03-20T08:26:03.238" v="205" actId="14100"/>
          <ac:spMkLst>
            <pc:docMk/>
            <pc:sldMk cId="3881177749" sldId="796"/>
            <ac:spMk id="5" creationId="{6772BC48-894C-4696-9E6F-D34CF3BEBBB0}"/>
          </ac:spMkLst>
        </pc:spChg>
        <pc:spChg chg="add mod">
          <ac:chgData name="" userId="4df855aef7cffa4d" providerId="LiveId" clId="{9FF5CA3F-F92C-4D16-9D72-131EF9659B9E}" dt="2024-03-20T08:24:49.350" v="151" actId="13822"/>
          <ac:spMkLst>
            <pc:docMk/>
            <pc:sldMk cId="3881177749" sldId="796"/>
            <ac:spMk id="6" creationId="{E6E3F074-2724-4EF5-83C5-0385D380204D}"/>
          </ac:spMkLst>
        </pc:spChg>
        <pc:spChg chg="add del mod">
          <ac:chgData name="" userId="4df855aef7cffa4d" providerId="LiveId" clId="{9FF5CA3F-F92C-4D16-9D72-131EF9659B9E}" dt="2024-03-20T08:21:33.770" v="76" actId="478"/>
          <ac:spMkLst>
            <pc:docMk/>
            <pc:sldMk cId="3881177749" sldId="796"/>
            <ac:spMk id="7" creationId="{42522AF8-A0C5-4EE7-AE90-4B8156898B9E}"/>
          </ac:spMkLst>
        </pc:spChg>
        <pc:spChg chg="add del mod">
          <ac:chgData name="" userId="4df855aef7cffa4d" providerId="LiveId" clId="{9FF5CA3F-F92C-4D16-9D72-131EF9659B9E}" dt="2024-03-20T08:29:07.099" v="228" actId="478"/>
          <ac:spMkLst>
            <pc:docMk/>
            <pc:sldMk cId="3881177749" sldId="796"/>
            <ac:spMk id="8" creationId="{70B9BD98-6D49-44A9-AE00-E878703D17C8}"/>
          </ac:spMkLst>
        </pc:spChg>
        <pc:spChg chg="add mod">
          <ac:chgData name="" userId="4df855aef7cffa4d" providerId="LiveId" clId="{9FF5CA3F-F92C-4D16-9D72-131EF9659B9E}" dt="2024-03-20T08:31:33.259" v="263" actId="207"/>
          <ac:spMkLst>
            <pc:docMk/>
            <pc:sldMk cId="3881177749" sldId="796"/>
            <ac:spMk id="9" creationId="{461DCA0F-1514-4047-BCCB-9A600D1DDBCF}"/>
          </ac:spMkLst>
        </pc:spChg>
        <pc:spChg chg="add mod">
          <ac:chgData name="" userId="4df855aef7cffa4d" providerId="LiveId" clId="{9FF5CA3F-F92C-4D16-9D72-131EF9659B9E}" dt="2024-03-20T08:28:42.534" v="225" actId="1076"/>
          <ac:spMkLst>
            <pc:docMk/>
            <pc:sldMk cId="3881177749" sldId="796"/>
            <ac:spMk id="11" creationId="{E1DC80D2-DF4D-4E94-93B0-ECADC4C34C9D}"/>
          </ac:spMkLst>
        </pc:spChg>
        <pc:spChg chg="add mod">
          <ac:chgData name="" userId="4df855aef7cffa4d" providerId="LiveId" clId="{9FF5CA3F-F92C-4D16-9D72-131EF9659B9E}" dt="2024-03-20T08:31:39.054" v="264" actId="13822"/>
          <ac:spMkLst>
            <pc:docMk/>
            <pc:sldMk cId="3881177749" sldId="796"/>
            <ac:spMk id="12" creationId="{F1E5FD7D-9BCF-4FE8-A9B4-9CE70AA58001}"/>
          </ac:spMkLst>
        </pc:spChg>
        <pc:spChg chg="add mod ord">
          <ac:chgData name="" userId="4df855aef7cffa4d" providerId="LiveId" clId="{9FF5CA3F-F92C-4D16-9D72-131EF9659B9E}" dt="2024-03-20T08:30:25.275" v="251" actId="207"/>
          <ac:spMkLst>
            <pc:docMk/>
            <pc:sldMk cId="3881177749" sldId="796"/>
            <ac:spMk id="13" creationId="{34845945-358E-4110-A04B-7FA7961D8FFF}"/>
          </ac:spMkLst>
        </pc:spChg>
        <pc:spChg chg="add mod">
          <ac:chgData name="" userId="4df855aef7cffa4d" providerId="LiveId" clId="{9FF5CA3F-F92C-4D16-9D72-131EF9659B9E}" dt="2024-03-20T08:31:41.410" v="265" actId="13822"/>
          <ac:spMkLst>
            <pc:docMk/>
            <pc:sldMk cId="3881177749" sldId="796"/>
            <ac:spMk id="14" creationId="{9468844B-E6A2-4DA4-B618-5594EB56B100}"/>
          </ac:spMkLst>
        </pc:spChg>
        <pc:spChg chg="add mod">
          <ac:chgData name="" userId="4df855aef7cffa4d" providerId="LiveId" clId="{9FF5CA3F-F92C-4D16-9D72-131EF9659B9E}" dt="2024-03-20T08:30:28.280" v="252" actId="207"/>
          <ac:spMkLst>
            <pc:docMk/>
            <pc:sldMk cId="3881177749" sldId="796"/>
            <ac:spMk id="15" creationId="{2B2692AA-DB55-45F0-8D4C-9EADBC9D567C}"/>
          </ac:spMkLst>
        </pc:spChg>
        <pc:spChg chg="add mod">
          <ac:chgData name="" userId="4df855aef7cffa4d" providerId="LiveId" clId="{9FF5CA3F-F92C-4D16-9D72-131EF9659B9E}" dt="2024-03-20T08:30:14.730" v="250" actId="1076"/>
          <ac:spMkLst>
            <pc:docMk/>
            <pc:sldMk cId="3881177749" sldId="796"/>
            <ac:spMk id="16" creationId="{74EFF286-3821-4755-B62F-C73DB7A4F2E2}"/>
          </ac:spMkLst>
        </pc:spChg>
        <pc:spChg chg="add mod ord">
          <ac:chgData name="" userId="4df855aef7cffa4d" providerId="LiveId" clId="{9FF5CA3F-F92C-4D16-9D72-131EF9659B9E}" dt="2024-03-20T08:32:15.080" v="270" actId="208"/>
          <ac:spMkLst>
            <pc:docMk/>
            <pc:sldMk cId="3881177749" sldId="796"/>
            <ac:spMk id="18" creationId="{173083AB-FC60-46BB-9DA6-D56EFA32748A}"/>
          </ac:spMkLst>
        </pc:spChg>
        <pc:spChg chg="add mod">
          <ac:chgData name="" userId="4df855aef7cffa4d" providerId="LiveId" clId="{9FF5CA3F-F92C-4D16-9D72-131EF9659B9E}" dt="2024-03-20T08:38:16.313" v="362" actId="14100"/>
          <ac:spMkLst>
            <pc:docMk/>
            <pc:sldMk cId="3881177749" sldId="796"/>
            <ac:spMk id="19" creationId="{94A2D4A5-5801-4884-9A93-A6761BCCC399}"/>
          </ac:spMkLst>
        </pc:spChg>
        <pc:spChg chg="add mod">
          <ac:chgData name="" userId="4df855aef7cffa4d" providerId="LiveId" clId="{9FF5CA3F-F92C-4D16-9D72-131EF9659B9E}" dt="2024-03-20T08:32:34.455" v="274" actId="1076"/>
          <ac:spMkLst>
            <pc:docMk/>
            <pc:sldMk cId="3881177749" sldId="796"/>
            <ac:spMk id="20" creationId="{07C4BB34-790B-439E-8DC7-E78E6F7C6BFE}"/>
          </ac:spMkLst>
        </pc:spChg>
        <pc:spChg chg="add mod">
          <ac:chgData name="" userId="4df855aef7cffa4d" providerId="LiveId" clId="{9FF5CA3F-F92C-4D16-9D72-131EF9659B9E}" dt="2024-03-20T08:38:45.489" v="368" actId="13822"/>
          <ac:spMkLst>
            <pc:docMk/>
            <pc:sldMk cId="3881177749" sldId="796"/>
            <ac:spMk id="21" creationId="{5C5F1C00-7B69-4A91-8347-D41CEF6D7427}"/>
          </ac:spMkLst>
        </pc:spChg>
        <pc:spChg chg="add del mod">
          <ac:chgData name="" userId="4df855aef7cffa4d" providerId="LiveId" clId="{9FF5CA3F-F92C-4D16-9D72-131EF9659B9E}" dt="2024-03-20T08:35:03.777" v="281" actId="478"/>
          <ac:spMkLst>
            <pc:docMk/>
            <pc:sldMk cId="3881177749" sldId="796"/>
            <ac:spMk id="23" creationId="{581A807B-4106-46E3-A2F2-B17ADF200B53}"/>
          </ac:spMkLst>
        </pc:spChg>
        <pc:spChg chg="add del mod">
          <ac:chgData name="" userId="4df855aef7cffa4d" providerId="LiveId" clId="{9FF5CA3F-F92C-4D16-9D72-131EF9659B9E}" dt="2024-03-20T08:35:11.840" v="283" actId="478"/>
          <ac:spMkLst>
            <pc:docMk/>
            <pc:sldMk cId="3881177749" sldId="796"/>
            <ac:spMk id="24" creationId="{5236D5E3-02C5-4C74-8E12-E4280982093A}"/>
          </ac:spMkLst>
        </pc:spChg>
        <pc:spChg chg="add mod">
          <ac:chgData name="" userId="4df855aef7cffa4d" providerId="LiveId" clId="{9FF5CA3F-F92C-4D16-9D72-131EF9659B9E}" dt="2024-03-20T12:20:27.887" v="431" actId="207"/>
          <ac:spMkLst>
            <pc:docMk/>
            <pc:sldMk cId="3881177749" sldId="796"/>
            <ac:spMk id="25" creationId="{E62631F8-51CF-4459-A2C5-21709167D38B}"/>
          </ac:spMkLst>
        </pc:spChg>
        <pc:spChg chg="add mod ord">
          <ac:chgData name="" userId="4df855aef7cffa4d" providerId="LiveId" clId="{9FF5CA3F-F92C-4D16-9D72-131EF9659B9E}" dt="2024-03-20T08:40:38.862" v="398" actId="166"/>
          <ac:spMkLst>
            <pc:docMk/>
            <pc:sldMk cId="3881177749" sldId="796"/>
            <ac:spMk id="27" creationId="{BAFE7E5C-FA8F-42AC-9F00-2E4715ADE63E}"/>
          </ac:spMkLst>
        </pc:spChg>
        <pc:spChg chg="add mod">
          <ac:chgData name="" userId="4df855aef7cffa4d" providerId="LiveId" clId="{9FF5CA3F-F92C-4D16-9D72-131EF9659B9E}" dt="2024-03-20T08:42:05.662" v="429" actId="14100"/>
          <ac:spMkLst>
            <pc:docMk/>
            <pc:sldMk cId="3881177749" sldId="796"/>
            <ac:spMk id="29" creationId="{0CDBA633-2798-4387-A7DC-BE6D120A5CE3}"/>
          </ac:spMkLst>
        </pc:spChg>
        <pc:picChg chg="add del mod">
          <ac:chgData name="" userId="4df855aef7cffa4d" providerId="LiveId" clId="{9FF5CA3F-F92C-4D16-9D72-131EF9659B9E}" dt="2024-03-20T08:19:39.136" v="11" actId="478"/>
          <ac:picMkLst>
            <pc:docMk/>
            <pc:sldMk cId="3881177749" sldId="796"/>
            <ac:picMk id="2" creationId="{7F1D754B-87B6-4DC7-AFE6-AF16E5F43572}"/>
          </ac:picMkLst>
        </pc:picChg>
        <pc:picChg chg="add mod">
          <ac:chgData name="" userId="4df855aef7cffa4d" providerId="LiveId" clId="{9FF5CA3F-F92C-4D16-9D72-131EF9659B9E}" dt="2024-03-20T08:23:08.265" v="142" actId="1076"/>
          <ac:picMkLst>
            <pc:docMk/>
            <pc:sldMk cId="3881177749" sldId="796"/>
            <ac:picMk id="3" creationId="{14474A19-B41A-4B8E-8767-276A13C238E0}"/>
          </ac:picMkLst>
        </pc:picChg>
        <pc:picChg chg="add mod">
          <ac:chgData name="" userId="4df855aef7cffa4d" providerId="LiveId" clId="{9FF5CA3F-F92C-4D16-9D72-131EF9659B9E}" dt="2024-03-20T08:23:10.272" v="143" actId="1076"/>
          <ac:picMkLst>
            <pc:docMk/>
            <pc:sldMk cId="3881177749" sldId="796"/>
            <ac:picMk id="4" creationId="{162862DA-7860-4186-A47B-D7E6FC4186F8}"/>
          </ac:picMkLst>
        </pc:picChg>
        <pc:picChg chg="add mod">
          <ac:chgData name="" userId="4df855aef7cffa4d" providerId="LiveId" clId="{9FF5CA3F-F92C-4D16-9D72-131EF9659B9E}" dt="2024-03-20T08:28:32.532" v="223" actId="1076"/>
          <ac:picMkLst>
            <pc:docMk/>
            <pc:sldMk cId="3881177749" sldId="796"/>
            <ac:picMk id="10" creationId="{669FBCE9-B51A-4B00-9EBC-F69B0EC6783D}"/>
          </ac:picMkLst>
        </pc:picChg>
        <pc:picChg chg="add mod">
          <ac:chgData name="" userId="4df855aef7cffa4d" providerId="LiveId" clId="{9FF5CA3F-F92C-4D16-9D72-131EF9659B9E}" dt="2024-03-20T08:31:03.333" v="258" actId="1076"/>
          <ac:picMkLst>
            <pc:docMk/>
            <pc:sldMk cId="3881177749" sldId="796"/>
            <ac:picMk id="17" creationId="{F12E0FBC-A562-4196-A048-AC60C211BED7}"/>
          </ac:picMkLst>
        </pc:picChg>
        <pc:picChg chg="add mod">
          <ac:chgData name="" userId="4df855aef7cffa4d" providerId="LiveId" clId="{9FF5CA3F-F92C-4D16-9D72-131EF9659B9E}" dt="2024-03-20T08:38:24.785" v="364" actId="1076"/>
          <ac:picMkLst>
            <pc:docMk/>
            <pc:sldMk cId="3881177749" sldId="796"/>
            <ac:picMk id="22" creationId="{0EFFDB6B-42EA-4DBB-87C1-B151D268A935}"/>
          </ac:picMkLst>
        </pc:picChg>
        <pc:picChg chg="add mod ord">
          <ac:chgData name="" userId="4df855aef7cffa4d" providerId="LiveId" clId="{9FF5CA3F-F92C-4D16-9D72-131EF9659B9E}" dt="2024-03-20T08:41:56.539" v="426" actId="1076"/>
          <ac:picMkLst>
            <pc:docMk/>
            <pc:sldMk cId="3881177749" sldId="796"/>
            <ac:picMk id="26" creationId="{8D903F8C-D6AE-4DE9-A3EF-5A845CE68076}"/>
          </ac:picMkLst>
        </pc:picChg>
        <pc:picChg chg="add mod">
          <ac:chgData name="" userId="4df855aef7cffa4d" providerId="LiveId" clId="{9FF5CA3F-F92C-4D16-9D72-131EF9659B9E}" dt="2024-03-20T08:40:36.277" v="397" actId="1076"/>
          <ac:picMkLst>
            <pc:docMk/>
            <pc:sldMk cId="3881177749" sldId="796"/>
            <ac:picMk id="28" creationId="{47E84952-0109-4279-8D9C-8F9BBC57AC64}"/>
          </ac:picMkLst>
        </pc:picChg>
        <pc:picChg chg="add mod">
          <ac:chgData name="" userId="4df855aef7cffa4d" providerId="LiveId" clId="{9FF5CA3F-F92C-4D16-9D72-131EF9659B9E}" dt="2024-03-20T08:41:53.104" v="425" actId="1076"/>
          <ac:picMkLst>
            <pc:docMk/>
            <pc:sldMk cId="3881177749" sldId="796"/>
            <ac:picMk id="30" creationId="{607ADDBC-7710-4EFB-BE4E-A853D044D13A}"/>
          </ac:picMkLst>
        </pc:picChg>
      </pc:sldChg>
      <pc:sldChg chg="addSp modSp add">
        <pc:chgData name="" userId="4df855aef7cffa4d" providerId="LiveId" clId="{9FF5CA3F-F92C-4D16-9D72-131EF9659B9E}" dt="2024-03-20T12:44:10.159" v="942" actId="1076"/>
        <pc:sldMkLst>
          <pc:docMk/>
          <pc:sldMk cId="4169788998" sldId="797"/>
        </pc:sldMkLst>
        <pc:spChg chg="add mod">
          <ac:chgData name="" userId="4df855aef7cffa4d" providerId="LiveId" clId="{9FF5CA3F-F92C-4D16-9D72-131EF9659B9E}" dt="2024-03-20T12:33:21.875" v="597" actId="1076"/>
          <ac:spMkLst>
            <pc:docMk/>
            <pc:sldMk cId="4169788998" sldId="797"/>
            <ac:spMk id="3" creationId="{FBB85F9F-E655-4790-B264-CD99069DC7C1}"/>
          </ac:spMkLst>
        </pc:spChg>
        <pc:spChg chg="add mod">
          <ac:chgData name="" userId="4df855aef7cffa4d" providerId="LiveId" clId="{9FF5CA3F-F92C-4D16-9D72-131EF9659B9E}" dt="2024-03-20T12:42:24.643" v="888" actId="1076"/>
          <ac:spMkLst>
            <pc:docMk/>
            <pc:sldMk cId="4169788998" sldId="797"/>
            <ac:spMk id="5" creationId="{84A3623D-9C57-4A49-98B1-B37508D20EF2}"/>
          </ac:spMkLst>
        </pc:spChg>
        <pc:spChg chg="add mod">
          <ac:chgData name="" userId="4df855aef7cffa4d" providerId="LiveId" clId="{9FF5CA3F-F92C-4D16-9D72-131EF9659B9E}" dt="2024-03-20T12:39:50.235" v="850" actId="1076"/>
          <ac:spMkLst>
            <pc:docMk/>
            <pc:sldMk cId="4169788998" sldId="797"/>
            <ac:spMk id="8" creationId="{0678AE76-2FA9-4F76-84ED-DD4CE4C6E55B}"/>
          </ac:spMkLst>
        </pc:spChg>
        <pc:spChg chg="add mod">
          <ac:chgData name="" userId="4df855aef7cffa4d" providerId="LiveId" clId="{9FF5CA3F-F92C-4D16-9D72-131EF9659B9E}" dt="2024-03-20T12:38:40.767" v="771" actId="1076"/>
          <ac:spMkLst>
            <pc:docMk/>
            <pc:sldMk cId="4169788998" sldId="797"/>
            <ac:spMk id="9" creationId="{4148C5EF-4FFD-4226-A79A-7FF884C19783}"/>
          </ac:spMkLst>
        </pc:spChg>
        <pc:spChg chg="add mod">
          <ac:chgData name="" userId="4df855aef7cffa4d" providerId="LiveId" clId="{9FF5CA3F-F92C-4D16-9D72-131EF9659B9E}" dt="2024-03-20T12:39:43.357" v="848" actId="14100"/>
          <ac:spMkLst>
            <pc:docMk/>
            <pc:sldMk cId="4169788998" sldId="797"/>
            <ac:spMk id="10" creationId="{96CD5B48-FAB0-4724-8937-76C34679FEC0}"/>
          </ac:spMkLst>
        </pc:spChg>
        <pc:spChg chg="add mod">
          <ac:chgData name="" userId="4df855aef7cffa4d" providerId="LiveId" clId="{9FF5CA3F-F92C-4D16-9D72-131EF9659B9E}" dt="2024-03-20T12:40:59.773" v="854" actId="1076"/>
          <ac:spMkLst>
            <pc:docMk/>
            <pc:sldMk cId="4169788998" sldId="797"/>
            <ac:spMk id="11" creationId="{1A2919AF-6FE0-4DEA-96AA-E8AB899D719B}"/>
          </ac:spMkLst>
        </pc:spChg>
        <pc:spChg chg="add mod">
          <ac:chgData name="" userId="4df855aef7cffa4d" providerId="LiveId" clId="{9FF5CA3F-F92C-4D16-9D72-131EF9659B9E}" dt="2024-03-20T12:41:55.389" v="878" actId="1076"/>
          <ac:spMkLst>
            <pc:docMk/>
            <pc:sldMk cId="4169788998" sldId="797"/>
            <ac:spMk id="13" creationId="{57DFAFE2-EF6F-4D3B-9303-904E68A5F99B}"/>
          </ac:spMkLst>
        </pc:spChg>
        <pc:spChg chg="add mod ord">
          <ac:chgData name="" userId="4df855aef7cffa4d" providerId="LiveId" clId="{9FF5CA3F-F92C-4D16-9D72-131EF9659B9E}" dt="2024-03-20T12:44:10.159" v="942" actId="1076"/>
          <ac:spMkLst>
            <pc:docMk/>
            <pc:sldMk cId="4169788998" sldId="797"/>
            <ac:spMk id="14" creationId="{A762E949-22A6-449C-99D6-057C77F8B3A8}"/>
          </ac:spMkLst>
        </pc:spChg>
        <pc:picChg chg="add mod">
          <ac:chgData name="" userId="4df855aef7cffa4d" providerId="LiveId" clId="{9FF5CA3F-F92C-4D16-9D72-131EF9659B9E}" dt="2024-03-20T12:44:10.159" v="942" actId="1076"/>
          <ac:picMkLst>
            <pc:docMk/>
            <pc:sldMk cId="4169788998" sldId="797"/>
            <ac:picMk id="2" creationId="{345B8403-5017-4E24-A049-79C51AB8D41C}"/>
          </ac:picMkLst>
        </pc:picChg>
        <pc:picChg chg="add mod">
          <ac:chgData name="" userId="4df855aef7cffa4d" providerId="LiveId" clId="{9FF5CA3F-F92C-4D16-9D72-131EF9659B9E}" dt="2024-03-20T12:44:10.159" v="942" actId="1076"/>
          <ac:picMkLst>
            <pc:docMk/>
            <pc:sldMk cId="4169788998" sldId="797"/>
            <ac:picMk id="4" creationId="{DD4C8159-7DF6-490C-B1AC-149D421155E8}"/>
          </ac:picMkLst>
        </pc:picChg>
        <pc:picChg chg="add mod">
          <ac:chgData name="" userId="4df855aef7cffa4d" providerId="LiveId" clId="{9FF5CA3F-F92C-4D16-9D72-131EF9659B9E}" dt="2024-03-20T12:38:40.767" v="771" actId="1076"/>
          <ac:picMkLst>
            <pc:docMk/>
            <pc:sldMk cId="4169788998" sldId="797"/>
            <ac:picMk id="6" creationId="{503202A5-C725-4A02-BABE-CBEC17CD8341}"/>
          </ac:picMkLst>
        </pc:picChg>
        <pc:picChg chg="add mod">
          <ac:chgData name="" userId="4df855aef7cffa4d" providerId="LiveId" clId="{9FF5CA3F-F92C-4D16-9D72-131EF9659B9E}" dt="2024-03-20T12:38:40.767" v="771" actId="1076"/>
          <ac:picMkLst>
            <pc:docMk/>
            <pc:sldMk cId="4169788998" sldId="797"/>
            <ac:picMk id="7" creationId="{F25C152E-E3A3-486C-8DF2-BB7A056A3C8F}"/>
          </ac:picMkLst>
        </pc:picChg>
        <pc:picChg chg="add mod">
          <ac:chgData name="" userId="4df855aef7cffa4d" providerId="LiveId" clId="{9FF5CA3F-F92C-4D16-9D72-131EF9659B9E}" dt="2024-03-20T12:41:15.775" v="860" actId="1076"/>
          <ac:picMkLst>
            <pc:docMk/>
            <pc:sldMk cId="4169788998" sldId="797"/>
            <ac:picMk id="12" creationId="{71369E7A-2173-4121-942B-07B1AADD9A59}"/>
          </ac:picMkLst>
        </pc:picChg>
        <pc:picChg chg="add mod">
          <ac:chgData name="" userId="4df855aef7cffa4d" providerId="LiveId" clId="{9FF5CA3F-F92C-4D16-9D72-131EF9659B9E}" dt="2024-03-20T12:44:10.159" v="942" actId="1076"/>
          <ac:picMkLst>
            <pc:docMk/>
            <pc:sldMk cId="4169788998" sldId="797"/>
            <ac:picMk id="15" creationId="{3DF48E1E-84CB-4781-8467-09054BBDD9D9}"/>
          </ac:picMkLst>
        </pc:picChg>
      </pc:sldChg>
      <pc:sldChg chg="addSp delSp modSp add">
        <pc:chgData name="" userId="4df855aef7cffa4d" providerId="LiveId" clId="{9FF5CA3F-F92C-4D16-9D72-131EF9659B9E}" dt="2024-03-20T12:23:41.050" v="560" actId="1076"/>
        <pc:sldMkLst>
          <pc:docMk/>
          <pc:sldMk cId="3430096869" sldId="798"/>
        </pc:sldMkLst>
        <pc:spChg chg="mod">
          <ac:chgData name="" userId="4df855aef7cffa4d" providerId="LiveId" clId="{9FF5CA3F-F92C-4D16-9D72-131EF9659B9E}" dt="2024-03-20T12:21:49.168" v="499" actId="1076"/>
          <ac:spMkLst>
            <pc:docMk/>
            <pc:sldMk cId="3430096869" sldId="798"/>
            <ac:spMk id="6" creationId="{E6E3F074-2724-4EF5-83C5-0385D380204D}"/>
          </ac:spMkLst>
        </pc:spChg>
        <pc:spChg chg="del mod">
          <ac:chgData name="" userId="4df855aef7cffa4d" providerId="LiveId" clId="{9FF5CA3F-F92C-4D16-9D72-131EF9659B9E}" dt="2024-03-20T12:22:38.086" v="511"/>
          <ac:spMkLst>
            <pc:docMk/>
            <pc:sldMk cId="3430096869" sldId="798"/>
            <ac:spMk id="9" creationId="{461DCA0F-1514-4047-BCCB-9A600D1DDBCF}"/>
          </ac:spMkLst>
        </pc:spChg>
        <pc:spChg chg="mod">
          <ac:chgData name="" userId="4df855aef7cffa4d" providerId="LiveId" clId="{9FF5CA3F-F92C-4D16-9D72-131EF9659B9E}" dt="2024-03-20T12:23:07.893" v="553" actId="1076"/>
          <ac:spMkLst>
            <pc:docMk/>
            <pc:sldMk cId="3430096869" sldId="798"/>
            <ac:spMk id="11" creationId="{E1DC80D2-DF4D-4E94-93B0-ECADC4C34C9D}"/>
          </ac:spMkLst>
        </pc:spChg>
        <pc:spChg chg="mod">
          <ac:chgData name="" userId="4df855aef7cffa4d" providerId="LiveId" clId="{9FF5CA3F-F92C-4D16-9D72-131EF9659B9E}" dt="2024-03-20T12:23:03.841" v="551" actId="14100"/>
          <ac:spMkLst>
            <pc:docMk/>
            <pc:sldMk cId="3430096869" sldId="798"/>
            <ac:spMk id="12" creationId="{F1E5FD7D-9BCF-4FE8-A9B4-9CE70AA58001}"/>
          </ac:spMkLst>
        </pc:spChg>
        <pc:spChg chg="mod">
          <ac:chgData name="" userId="4df855aef7cffa4d" providerId="LiveId" clId="{9FF5CA3F-F92C-4D16-9D72-131EF9659B9E}" dt="2024-03-20T12:23:05.585" v="552" actId="14100"/>
          <ac:spMkLst>
            <pc:docMk/>
            <pc:sldMk cId="3430096869" sldId="798"/>
            <ac:spMk id="13" creationId="{34845945-358E-4110-A04B-7FA7961D8FFF}"/>
          </ac:spMkLst>
        </pc:spChg>
        <pc:picChg chg="add mod">
          <ac:chgData name="" userId="4df855aef7cffa4d" providerId="LiveId" clId="{9FF5CA3F-F92C-4D16-9D72-131EF9659B9E}" dt="2024-03-20T12:22:18.765" v="507" actId="1076"/>
          <ac:picMkLst>
            <pc:docMk/>
            <pc:sldMk cId="3430096869" sldId="798"/>
            <ac:picMk id="2" creationId="{B5ADF6FE-C01B-4652-A7A8-3D8F82C23044}"/>
          </ac:picMkLst>
        </pc:picChg>
        <pc:picChg chg="del">
          <ac:chgData name="" userId="4df855aef7cffa4d" providerId="LiveId" clId="{9FF5CA3F-F92C-4D16-9D72-131EF9659B9E}" dt="2024-03-20T12:20:48.362" v="434" actId="478"/>
          <ac:picMkLst>
            <pc:docMk/>
            <pc:sldMk cId="3430096869" sldId="798"/>
            <ac:picMk id="3" creationId="{14474A19-B41A-4B8E-8767-276A13C238E0}"/>
          </ac:picMkLst>
        </pc:picChg>
        <pc:picChg chg="del">
          <ac:chgData name="" userId="4df855aef7cffa4d" providerId="LiveId" clId="{9FF5CA3F-F92C-4D16-9D72-131EF9659B9E}" dt="2024-03-20T12:20:48.362" v="434" actId="478"/>
          <ac:picMkLst>
            <pc:docMk/>
            <pc:sldMk cId="3430096869" sldId="798"/>
            <ac:picMk id="4" creationId="{162862DA-7860-4186-A47B-D7E6FC4186F8}"/>
          </ac:picMkLst>
        </pc:picChg>
        <pc:picChg chg="add mod">
          <ac:chgData name="" userId="4df855aef7cffa4d" providerId="LiveId" clId="{9FF5CA3F-F92C-4D16-9D72-131EF9659B9E}" dt="2024-03-20T12:22:15.688" v="506" actId="1076"/>
          <ac:picMkLst>
            <pc:docMk/>
            <pc:sldMk cId="3430096869" sldId="798"/>
            <ac:picMk id="7" creationId="{E4528057-E7E3-49ED-B7DF-54814CCB0C8E}"/>
          </ac:picMkLst>
        </pc:picChg>
        <pc:picChg chg="add mod">
          <ac:chgData name="" userId="4df855aef7cffa4d" providerId="LiveId" clId="{9FF5CA3F-F92C-4D16-9D72-131EF9659B9E}" dt="2024-03-20T12:23:10.982" v="555" actId="1076"/>
          <ac:picMkLst>
            <pc:docMk/>
            <pc:sldMk cId="3430096869" sldId="798"/>
            <ac:picMk id="8" creationId="{19CB8822-9FE5-4096-9C45-48B3AF1E494C}"/>
          </ac:picMkLst>
        </pc:picChg>
        <pc:picChg chg="del">
          <ac:chgData name="" userId="4df855aef7cffa4d" providerId="LiveId" clId="{9FF5CA3F-F92C-4D16-9D72-131EF9659B9E}" dt="2024-03-20T12:22:38.086" v="509" actId="478"/>
          <ac:picMkLst>
            <pc:docMk/>
            <pc:sldMk cId="3430096869" sldId="798"/>
            <ac:picMk id="10" creationId="{669FBCE9-B51A-4B00-9EBC-F69B0EC6783D}"/>
          </ac:picMkLst>
        </pc:picChg>
        <pc:picChg chg="add mod">
          <ac:chgData name="" userId="4df855aef7cffa4d" providerId="LiveId" clId="{9FF5CA3F-F92C-4D16-9D72-131EF9659B9E}" dt="2024-03-20T12:23:35.075" v="558" actId="1076"/>
          <ac:picMkLst>
            <pc:docMk/>
            <pc:sldMk cId="3430096869" sldId="798"/>
            <ac:picMk id="23" creationId="{4662614E-C686-4FD3-9775-8015C8BD9E01}"/>
          </ac:picMkLst>
        </pc:picChg>
        <pc:picChg chg="mod ord">
          <ac:chgData name="" userId="4df855aef7cffa4d" providerId="LiveId" clId="{9FF5CA3F-F92C-4D16-9D72-131EF9659B9E}" dt="2024-03-20T12:23:41.050" v="560" actId="1076"/>
          <ac:picMkLst>
            <pc:docMk/>
            <pc:sldMk cId="3430096869" sldId="798"/>
            <ac:picMk id="26" creationId="{8D903F8C-D6AE-4DE9-A3EF-5A845CE68076}"/>
          </ac:picMkLst>
        </pc:picChg>
        <pc:picChg chg="del">
          <ac:chgData name="" userId="4df855aef7cffa4d" providerId="LiveId" clId="{9FF5CA3F-F92C-4D16-9D72-131EF9659B9E}" dt="2024-03-20T12:23:26.595" v="556" actId="478"/>
          <ac:picMkLst>
            <pc:docMk/>
            <pc:sldMk cId="3430096869" sldId="798"/>
            <ac:picMk id="30" creationId="{607ADDBC-7710-4EFB-BE4E-A853D044D13A}"/>
          </ac:picMkLst>
        </pc:picChg>
      </pc:sldChg>
      <pc:sldChg chg="addSp modSp add">
        <pc:chgData name="" userId="4df855aef7cffa4d" providerId="LiveId" clId="{9FF5CA3F-F92C-4D16-9D72-131EF9659B9E}" dt="2024-03-20T12:45:17.737" v="947" actId="1076"/>
        <pc:sldMkLst>
          <pc:docMk/>
          <pc:sldMk cId="423339577" sldId="799"/>
        </pc:sldMkLst>
        <pc:picChg chg="add mod">
          <ac:chgData name="" userId="4df855aef7cffa4d" providerId="LiveId" clId="{9FF5CA3F-F92C-4D16-9D72-131EF9659B9E}" dt="2024-03-20T12:45:17.737" v="947" actId="1076"/>
          <ac:picMkLst>
            <pc:docMk/>
            <pc:sldMk cId="423339577" sldId="799"/>
            <ac:picMk id="2" creationId="{EE0FB06F-B601-46A7-A532-C046E0463859}"/>
          </ac:picMkLst>
        </pc:picChg>
      </pc:sldChg>
      <pc:sldChg chg="add del">
        <pc:chgData name="" userId="4df855aef7cffa4d" providerId="LiveId" clId="{9FF5CA3F-F92C-4D16-9D72-131EF9659B9E}" dt="2024-03-20T12:46:03.335" v="951" actId="2696"/>
        <pc:sldMkLst>
          <pc:docMk/>
          <pc:sldMk cId="834185130" sldId="80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57E-42EE-B7FA-7DFD4D0E209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57E-42EE-B7FA-7DFD4D0E2091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3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A5-4DE0-B291-89BF2B2C2F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E8A5F6-E600-40BF-AC6A-2E06BCF91C38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</dgm:pt>
    <dgm:pt modelId="{28B9A132-43E9-4A01-8282-99988A6C3F61}">
      <dgm:prSet phldrT="[テキスト]"/>
      <dgm:spPr/>
      <dgm:t>
        <a:bodyPr/>
        <a:lstStyle/>
        <a:p>
          <a:endParaRPr kumimoji="1" lang="en-US" altLang="ja-JP" dirty="0"/>
        </a:p>
      </dgm:t>
    </dgm:pt>
    <dgm:pt modelId="{E92B6CF2-4A69-4958-BA08-E92B59C0E631}" type="parTrans" cxnId="{3838F927-90A0-4996-B115-5CE03EBC3E33}">
      <dgm:prSet/>
      <dgm:spPr/>
      <dgm:t>
        <a:bodyPr/>
        <a:lstStyle/>
        <a:p>
          <a:endParaRPr kumimoji="1" lang="ja-JP" altLang="en-US"/>
        </a:p>
      </dgm:t>
    </dgm:pt>
    <dgm:pt modelId="{F289E9A9-3BC7-409D-8FA9-0A62E245C352}" type="sibTrans" cxnId="{3838F927-90A0-4996-B115-5CE03EBC3E33}">
      <dgm:prSet/>
      <dgm:spPr/>
      <dgm:t>
        <a:bodyPr/>
        <a:lstStyle/>
        <a:p>
          <a:endParaRPr kumimoji="1" lang="ja-JP" altLang="en-US"/>
        </a:p>
      </dgm:t>
    </dgm:pt>
    <dgm:pt modelId="{610144D0-CAC7-42C3-BB67-C0FF04C6B921}">
      <dgm:prSet phldrT="[テキスト]"/>
      <dgm:spPr/>
      <dgm:t>
        <a:bodyPr/>
        <a:lstStyle/>
        <a:p>
          <a:endParaRPr kumimoji="1" lang="ja-JP" altLang="en-US" dirty="0"/>
        </a:p>
      </dgm:t>
    </dgm:pt>
    <dgm:pt modelId="{68894AA5-A34B-42CF-A42B-EFB8640FBF5A}" type="parTrans" cxnId="{C68DE36D-096D-4F02-B866-5E3925CE058A}">
      <dgm:prSet/>
      <dgm:spPr/>
      <dgm:t>
        <a:bodyPr/>
        <a:lstStyle/>
        <a:p>
          <a:endParaRPr kumimoji="1" lang="ja-JP" altLang="en-US"/>
        </a:p>
      </dgm:t>
    </dgm:pt>
    <dgm:pt modelId="{0E401068-B096-4ABB-8083-23AE126E8CD8}" type="sibTrans" cxnId="{C68DE36D-096D-4F02-B866-5E3925CE058A}">
      <dgm:prSet/>
      <dgm:spPr/>
      <dgm:t>
        <a:bodyPr/>
        <a:lstStyle/>
        <a:p>
          <a:endParaRPr kumimoji="1" lang="ja-JP" altLang="en-US"/>
        </a:p>
      </dgm:t>
    </dgm:pt>
    <dgm:pt modelId="{08CB6397-3F9C-4542-B9B8-79E3705DC613}">
      <dgm:prSet phldrT="[テキスト]"/>
      <dgm:spPr>
        <a:solidFill>
          <a:srgbClr val="00B0F0"/>
        </a:solidFill>
      </dgm:spPr>
      <dgm:t>
        <a:bodyPr/>
        <a:lstStyle/>
        <a:p>
          <a:endParaRPr kumimoji="1" lang="ja-JP" altLang="en-US" dirty="0"/>
        </a:p>
      </dgm:t>
    </dgm:pt>
    <dgm:pt modelId="{A66EBE72-99BC-44E5-BF80-6DBBE5234965}" type="parTrans" cxnId="{3BBE00D3-964B-4486-985C-5079CF437A25}">
      <dgm:prSet/>
      <dgm:spPr/>
      <dgm:t>
        <a:bodyPr/>
        <a:lstStyle/>
        <a:p>
          <a:endParaRPr kumimoji="1" lang="ja-JP" altLang="en-US"/>
        </a:p>
      </dgm:t>
    </dgm:pt>
    <dgm:pt modelId="{80A09AF9-C997-42B3-8023-2B69CC42039B}" type="sibTrans" cxnId="{3BBE00D3-964B-4486-985C-5079CF437A25}">
      <dgm:prSet/>
      <dgm:spPr/>
      <dgm:t>
        <a:bodyPr/>
        <a:lstStyle/>
        <a:p>
          <a:endParaRPr kumimoji="1" lang="ja-JP" altLang="en-US"/>
        </a:p>
      </dgm:t>
    </dgm:pt>
    <dgm:pt modelId="{A7241160-E577-4A0D-B8A0-5E10AA1BBFAB}" type="pres">
      <dgm:prSet presAssocID="{2CE8A5F6-E600-40BF-AC6A-2E06BCF91C38}" presName="Name0" presStyleCnt="0">
        <dgm:presLayoutVars>
          <dgm:dir/>
          <dgm:animLvl val="lvl"/>
          <dgm:resizeHandles val="exact"/>
        </dgm:presLayoutVars>
      </dgm:prSet>
      <dgm:spPr/>
    </dgm:pt>
    <dgm:pt modelId="{C4973708-5069-4029-AEAC-D2B73F8D1A6A}" type="pres">
      <dgm:prSet presAssocID="{28B9A132-43E9-4A01-8282-99988A6C3F61}" presName="Name8" presStyleCnt="0"/>
      <dgm:spPr/>
    </dgm:pt>
    <dgm:pt modelId="{7D2CF4CF-396B-4CFA-BFFE-99C1447A440E}" type="pres">
      <dgm:prSet presAssocID="{28B9A132-43E9-4A01-8282-99988A6C3F61}" presName="level" presStyleLbl="node1" presStyleIdx="0" presStyleCnt="3" custScaleY="29830">
        <dgm:presLayoutVars>
          <dgm:chMax val="1"/>
          <dgm:bulletEnabled val="1"/>
        </dgm:presLayoutVars>
      </dgm:prSet>
      <dgm:spPr/>
    </dgm:pt>
    <dgm:pt modelId="{693E8C50-2A9A-4CEE-AEC5-3E0A02A48243}" type="pres">
      <dgm:prSet presAssocID="{28B9A132-43E9-4A01-8282-99988A6C3F6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214783C-C298-4E21-9FAD-9C1CEE90A025}" type="pres">
      <dgm:prSet presAssocID="{08CB6397-3F9C-4542-B9B8-79E3705DC613}" presName="Name8" presStyleCnt="0"/>
      <dgm:spPr/>
    </dgm:pt>
    <dgm:pt modelId="{79E306F2-C7EF-4DEA-A5DD-0C0D97679EE3}" type="pres">
      <dgm:prSet presAssocID="{08CB6397-3F9C-4542-B9B8-79E3705DC613}" presName="level" presStyleLbl="node1" presStyleIdx="1" presStyleCnt="3" custScaleY="53690">
        <dgm:presLayoutVars>
          <dgm:chMax val="1"/>
          <dgm:bulletEnabled val="1"/>
        </dgm:presLayoutVars>
      </dgm:prSet>
      <dgm:spPr/>
    </dgm:pt>
    <dgm:pt modelId="{93D295F9-AE5F-45ED-8682-5E3270025DBF}" type="pres">
      <dgm:prSet presAssocID="{08CB6397-3F9C-4542-B9B8-79E3705DC61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D8FC92D-D08D-4AFF-AF00-C03DCD675B5F}" type="pres">
      <dgm:prSet presAssocID="{610144D0-CAC7-42C3-BB67-C0FF04C6B921}" presName="Name8" presStyleCnt="0"/>
      <dgm:spPr/>
    </dgm:pt>
    <dgm:pt modelId="{7245A2C8-D592-4792-AA0B-8A2A5859C43B}" type="pres">
      <dgm:prSet presAssocID="{610144D0-CAC7-42C3-BB67-C0FF04C6B921}" presName="level" presStyleLbl="node1" presStyleIdx="2" presStyleCnt="3">
        <dgm:presLayoutVars>
          <dgm:chMax val="1"/>
          <dgm:bulletEnabled val="1"/>
        </dgm:presLayoutVars>
      </dgm:prSet>
      <dgm:spPr/>
    </dgm:pt>
    <dgm:pt modelId="{76D7C072-2E17-41C5-870A-FA73EDA2E845}" type="pres">
      <dgm:prSet presAssocID="{610144D0-CAC7-42C3-BB67-C0FF04C6B92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3838F927-90A0-4996-B115-5CE03EBC3E33}" srcId="{2CE8A5F6-E600-40BF-AC6A-2E06BCF91C38}" destId="{28B9A132-43E9-4A01-8282-99988A6C3F61}" srcOrd="0" destOrd="0" parTransId="{E92B6CF2-4A69-4958-BA08-E92B59C0E631}" sibTransId="{F289E9A9-3BC7-409D-8FA9-0A62E245C352}"/>
    <dgm:cxn modelId="{CB9E8032-235A-4160-986D-36F286357B57}" type="presOf" srcId="{08CB6397-3F9C-4542-B9B8-79E3705DC613}" destId="{79E306F2-C7EF-4DEA-A5DD-0C0D97679EE3}" srcOrd="0" destOrd="0" presId="urn:microsoft.com/office/officeart/2005/8/layout/pyramid1"/>
    <dgm:cxn modelId="{A0BF0135-AB06-4C04-94F3-49A1C4EE3AB2}" type="presOf" srcId="{2CE8A5F6-E600-40BF-AC6A-2E06BCF91C38}" destId="{A7241160-E577-4A0D-B8A0-5E10AA1BBFAB}" srcOrd="0" destOrd="0" presId="urn:microsoft.com/office/officeart/2005/8/layout/pyramid1"/>
    <dgm:cxn modelId="{1F3DD54C-DA62-45E0-B671-8DB6C9BDEC00}" type="presOf" srcId="{610144D0-CAC7-42C3-BB67-C0FF04C6B921}" destId="{76D7C072-2E17-41C5-870A-FA73EDA2E845}" srcOrd="1" destOrd="0" presId="urn:microsoft.com/office/officeart/2005/8/layout/pyramid1"/>
    <dgm:cxn modelId="{C68DE36D-096D-4F02-B866-5E3925CE058A}" srcId="{2CE8A5F6-E600-40BF-AC6A-2E06BCF91C38}" destId="{610144D0-CAC7-42C3-BB67-C0FF04C6B921}" srcOrd="2" destOrd="0" parTransId="{68894AA5-A34B-42CF-A42B-EFB8640FBF5A}" sibTransId="{0E401068-B096-4ABB-8083-23AE126E8CD8}"/>
    <dgm:cxn modelId="{B316DE6F-CC26-4190-9774-39296578274E}" type="presOf" srcId="{610144D0-CAC7-42C3-BB67-C0FF04C6B921}" destId="{7245A2C8-D592-4792-AA0B-8A2A5859C43B}" srcOrd="0" destOrd="0" presId="urn:microsoft.com/office/officeart/2005/8/layout/pyramid1"/>
    <dgm:cxn modelId="{3CAC21A6-BC28-41D5-AB63-83D058FB4A1A}" type="presOf" srcId="{28B9A132-43E9-4A01-8282-99988A6C3F61}" destId="{693E8C50-2A9A-4CEE-AEC5-3E0A02A48243}" srcOrd="1" destOrd="0" presId="urn:microsoft.com/office/officeart/2005/8/layout/pyramid1"/>
    <dgm:cxn modelId="{82427AAE-2213-4716-80FA-07DAE49D2E4A}" type="presOf" srcId="{28B9A132-43E9-4A01-8282-99988A6C3F61}" destId="{7D2CF4CF-396B-4CFA-BFFE-99C1447A440E}" srcOrd="0" destOrd="0" presId="urn:microsoft.com/office/officeart/2005/8/layout/pyramid1"/>
    <dgm:cxn modelId="{3BBE00D3-964B-4486-985C-5079CF437A25}" srcId="{2CE8A5F6-E600-40BF-AC6A-2E06BCF91C38}" destId="{08CB6397-3F9C-4542-B9B8-79E3705DC613}" srcOrd="1" destOrd="0" parTransId="{A66EBE72-99BC-44E5-BF80-6DBBE5234965}" sibTransId="{80A09AF9-C997-42B3-8023-2B69CC42039B}"/>
    <dgm:cxn modelId="{6DC9E8D6-614D-4BCA-BE52-9D9B470179EE}" type="presOf" srcId="{08CB6397-3F9C-4542-B9B8-79E3705DC613}" destId="{93D295F9-AE5F-45ED-8682-5E3270025DBF}" srcOrd="1" destOrd="0" presId="urn:microsoft.com/office/officeart/2005/8/layout/pyramid1"/>
    <dgm:cxn modelId="{42A85393-1034-4E64-8B85-373F876DECE2}" type="presParOf" srcId="{A7241160-E577-4A0D-B8A0-5E10AA1BBFAB}" destId="{C4973708-5069-4029-AEAC-D2B73F8D1A6A}" srcOrd="0" destOrd="0" presId="urn:microsoft.com/office/officeart/2005/8/layout/pyramid1"/>
    <dgm:cxn modelId="{78B7470B-C756-4B30-8492-BC09821555C4}" type="presParOf" srcId="{C4973708-5069-4029-AEAC-D2B73F8D1A6A}" destId="{7D2CF4CF-396B-4CFA-BFFE-99C1447A440E}" srcOrd="0" destOrd="0" presId="urn:microsoft.com/office/officeart/2005/8/layout/pyramid1"/>
    <dgm:cxn modelId="{96D67DBE-6BAD-4B9F-94AC-32FF4DD17A16}" type="presParOf" srcId="{C4973708-5069-4029-AEAC-D2B73F8D1A6A}" destId="{693E8C50-2A9A-4CEE-AEC5-3E0A02A48243}" srcOrd="1" destOrd="0" presId="urn:microsoft.com/office/officeart/2005/8/layout/pyramid1"/>
    <dgm:cxn modelId="{218B5870-AC04-4CD3-81B1-0C921B47E0E8}" type="presParOf" srcId="{A7241160-E577-4A0D-B8A0-5E10AA1BBFAB}" destId="{7214783C-C298-4E21-9FAD-9C1CEE90A025}" srcOrd="1" destOrd="0" presId="urn:microsoft.com/office/officeart/2005/8/layout/pyramid1"/>
    <dgm:cxn modelId="{A89404F5-C352-49B7-8279-F98CD9CF2695}" type="presParOf" srcId="{7214783C-C298-4E21-9FAD-9C1CEE90A025}" destId="{79E306F2-C7EF-4DEA-A5DD-0C0D97679EE3}" srcOrd="0" destOrd="0" presId="urn:microsoft.com/office/officeart/2005/8/layout/pyramid1"/>
    <dgm:cxn modelId="{41EA011D-1D66-4E62-B58C-45B221940153}" type="presParOf" srcId="{7214783C-C298-4E21-9FAD-9C1CEE90A025}" destId="{93D295F9-AE5F-45ED-8682-5E3270025DBF}" srcOrd="1" destOrd="0" presId="urn:microsoft.com/office/officeart/2005/8/layout/pyramid1"/>
    <dgm:cxn modelId="{7F1C5C16-DC45-4CB4-8EB7-B1AFD641E6B1}" type="presParOf" srcId="{A7241160-E577-4A0D-B8A0-5E10AA1BBFAB}" destId="{CD8FC92D-D08D-4AFF-AF00-C03DCD675B5F}" srcOrd="2" destOrd="0" presId="urn:microsoft.com/office/officeart/2005/8/layout/pyramid1"/>
    <dgm:cxn modelId="{1810200D-0A30-47C9-A23C-18B8E6A2FF21}" type="presParOf" srcId="{CD8FC92D-D08D-4AFF-AF00-C03DCD675B5F}" destId="{7245A2C8-D592-4792-AA0B-8A2A5859C43B}" srcOrd="0" destOrd="0" presId="urn:microsoft.com/office/officeart/2005/8/layout/pyramid1"/>
    <dgm:cxn modelId="{AB05CDB1-6FAA-4FB9-BD5F-32FBF4ED8341}" type="presParOf" srcId="{CD8FC92D-D08D-4AFF-AF00-C03DCD675B5F}" destId="{76D7C072-2E17-41C5-870A-FA73EDA2E845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2CF4CF-396B-4CFA-BFFE-99C1447A440E}">
      <dsp:nvSpPr>
        <dsp:cNvPr id="0" name=""/>
        <dsp:cNvSpPr/>
      </dsp:nvSpPr>
      <dsp:spPr>
        <a:xfrm>
          <a:off x="1489276" y="0"/>
          <a:ext cx="578113" cy="521508"/>
        </a:xfrm>
        <a:prstGeom prst="trapezoid">
          <a:avLst>
            <a:gd name="adj" fmla="val 5542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en-US" altLang="ja-JP" sz="2300" kern="1200" dirty="0"/>
        </a:p>
      </dsp:txBody>
      <dsp:txXfrm>
        <a:off x="1489276" y="0"/>
        <a:ext cx="578113" cy="521508"/>
      </dsp:txXfrm>
    </dsp:sp>
    <dsp:sp modelId="{79E306F2-C7EF-4DEA-A5DD-0C0D97679EE3}">
      <dsp:nvSpPr>
        <dsp:cNvPr id="0" name=""/>
        <dsp:cNvSpPr/>
      </dsp:nvSpPr>
      <dsp:spPr>
        <a:xfrm>
          <a:off x="969013" y="521508"/>
          <a:ext cx="1618640" cy="938645"/>
        </a:xfrm>
        <a:prstGeom prst="trapezoid">
          <a:avLst>
            <a:gd name="adj" fmla="val 55427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4200" kern="1200" dirty="0"/>
        </a:p>
      </dsp:txBody>
      <dsp:txXfrm>
        <a:off x="1252275" y="521508"/>
        <a:ext cx="1052116" cy="938645"/>
      </dsp:txXfrm>
    </dsp:sp>
    <dsp:sp modelId="{7245A2C8-D592-4792-AA0B-8A2A5859C43B}">
      <dsp:nvSpPr>
        <dsp:cNvPr id="0" name=""/>
        <dsp:cNvSpPr/>
      </dsp:nvSpPr>
      <dsp:spPr>
        <a:xfrm>
          <a:off x="0" y="1460153"/>
          <a:ext cx="3556667" cy="1748268"/>
        </a:xfrm>
        <a:prstGeom prst="trapezoid">
          <a:avLst>
            <a:gd name="adj" fmla="val 5542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6500" kern="1200" dirty="0"/>
        </a:p>
      </dsp:txBody>
      <dsp:txXfrm>
        <a:off x="622416" y="1460153"/>
        <a:ext cx="2311833" cy="17482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2024/3/20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2208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1915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6AE96-3FC2-4321-B534-9FE658639BFF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6433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3/20/2024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3/20/2024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3/20/2024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3/20/2024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3/20/2024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3/20/2024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3/20/2024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3/20/2024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3/20/2024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3/20/2024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3/20/2024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3/20/2024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257174" y="2435140"/>
            <a:ext cx="116776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アテネ、スパルタ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ギリシア文明③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877156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スパルタはなぜギリシア最強の陸軍国に</a:t>
            </a:r>
            <a:endParaRPr lang="en-US" altLang="ja-JP" sz="44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なったのか？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762E949-22A6-449C-99D6-057C77F8B3A8}"/>
              </a:ext>
            </a:extLst>
          </p:cNvPr>
          <p:cNvSpPr/>
          <p:nvPr/>
        </p:nvSpPr>
        <p:spPr>
          <a:xfrm>
            <a:off x="7024146" y="3258678"/>
            <a:ext cx="4892366" cy="246592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軍事訓練に明け暮れる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45B8403-5017-4E24-A049-79C51AB8D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147" y="812494"/>
            <a:ext cx="4892366" cy="244618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B85F9F-E655-4790-B264-CD99069DC7C1}"/>
              </a:ext>
            </a:extLst>
          </p:cNvPr>
          <p:cNvSpPr txBox="1"/>
          <p:nvPr/>
        </p:nvSpPr>
        <p:spPr>
          <a:xfrm>
            <a:off x="196194" y="179895"/>
            <a:ext cx="3588998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軍国主義政策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D4C8159-7DF6-490C-B1AC-149D42115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853" y="3782059"/>
            <a:ext cx="2923294" cy="1918412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4A3623D-9C57-4A49-98B1-B37508D20EF2}"/>
              </a:ext>
            </a:extLst>
          </p:cNvPr>
          <p:cNvSpPr/>
          <p:nvPr/>
        </p:nvSpPr>
        <p:spPr>
          <a:xfrm>
            <a:off x="196194" y="1147781"/>
            <a:ext cx="4301378" cy="456243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03202A5-C725-4A02-BABE-CBEC17CD8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88" y="1147781"/>
            <a:ext cx="2687604" cy="2002265"/>
          </a:xfrm>
          <a:prstGeom prst="rect">
            <a:avLst/>
          </a:prstGeom>
        </p:spPr>
      </p:pic>
      <p:pic>
        <p:nvPicPr>
          <p:cNvPr id="7" name="図 2">
            <a:extLst>
              <a:ext uri="{FF2B5EF4-FFF2-40B4-BE49-F238E27FC236}">
                <a16:creationId xmlns:a16="http://schemas.microsoft.com/office/drawing/2014/main" id="{F25C152E-E3A3-486C-8DF2-BB7A056A3C8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44" y="1676395"/>
            <a:ext cx="1328704" cy="1224032"/>
          </a:xfrm>
          <a:prstGeom prst="rect">
            <a:avLst/>
          </a:prstGeom>
        </p:spPr>
      </p:pic>
      <p:sp>
        <p:nvSpPr>
          <p:cNvPr id="8" name="吹き出し: 上矢印 7">
            <a:extLst>
              <a:ext uri="{FF2B5EF4-FFF2-40B4-BE49-F238E27FC236}">
                <a16:creationId xmlns:a16="http://schemas.microsoft.com/office/drawing/2014/main" id="{0678AE76-2FA9-4F76-84ED-DD4CE4C6E55B}"/>
              </a:ext>
            </a:extLst>
          </p:cNvPr>
          <p:cNvSpPr/>
          <p:nvPr/>
        </p:nvSpPr>
        <p:spPr>
          <a:xfrm>
            <a:off x="376537" y="3647118"/>
            <a:ext cx="3408655" cy="1821971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生産労働は農奴に依存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148C5EF-4FFD-4226-A79A-7FF884C19783}"/>
              </a:ext>
            </a:extLst>
          </p:cNvPr>
          <p:cNvSpPr txBox="1"/>
          <p:nvPr/>
        </p:nvSpPr>
        <p:spPr>
          <a:xfrm>
            <a:off x="590704" y="2866371"/>
            <a:ext cx="2057172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持ち分地</a:t>
            </a:r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96CD5B48-FAB0-4724-8937-76C34679FEC0}"/>
              </a:ext>
            </a:extLst>
          </p:cNvPr>
          <p:cNvSpPr/>
          <p:nvPr/>
        </p:nvSpPr>
        <p:spPr>
          <a:xfrm>
            <a:off x="2993288" y="1894472"/>
            <a:ext cx="1403117" cy="1701209"/>
          </a:xfrm>
          <a:prstGeom prst="wedgeRectCallout">
            <a:avLst>
              <a:gd name="adj1" fmla="val -72331"/>
              <a:gd name="adj2" fmla="val 1981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市民であれば支給</a:t>
            </a: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1A2919AF-6FE0-4DEA-96AA-E8AB899D719B}"/>
              </a:ext>
            </a:extLst>
          </p:cNvPr>
          <p:cNvSpPr/>
          <p:nvPr/>
        </p:nvSpPr>
        <p:spPr>
          <a:xfrm>
            <a:off x="4641548" y="2700554"/>
            <a:ext cx="2275671" cy="145689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1369E7A-2173-4121-942B-07B1AADD9A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8475" y="2178121"/>
            <a:ext cx="1255046" cy="2159219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7DFAFE2-EF6F-4D3B-9303-904E68A5F99B}"/>
              </a:ext>
            </a:extLst>
          </p:cNvPr>
          <p:cNvSpPr txBox="1"/>
          <p:nvPr/>
        </p:nvSpPr>
        <p:spPr>
          <a:xfrm>
            <a:off x="4748475" y="4033548"/>
            <a:ext cx="1252724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3DF48E1E-84CB-4781-8467-09054BBDD9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7960" y="3858626"/>
            <a:ext cx="1659924" cy="154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88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E0FB06F-B601-46A7-A532-C046E0463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37" y="38528"/>
            <a:ext cx="11418926" cy="678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9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261572" y="2103036"/>
            <a:ext cx="5438273" cy="451865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6538150" y="2103036"/>
            <a:ext cx="5438273" cy="451865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DF6309F-03B9-4133-BA2C-E18AC1794066}"/>
              </a:ext>
            </a:extLst>
          </p:cNvPr>
          <p:cNvSpPr/>
          <p:nvPr/>
        </p:nvSpPr>
        <p:spPr>
          <a:xfrm>
            <a:off x="261572" y="1152949"/>
            <a:ext cx="2042469" cy="95008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アテネ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02AE1CF-C495-423F-8D32-D4D79E690BB6}"/>
              </a:ext>
            </a:extLst>
          </p:cNvPr>
          <p:cNvSpPr/>
          <p:nvPr/>
        </p:nvSpPr>
        <p:spPr>
          <a:xfrm>
            <a:off x="6538150" y="1159479"/>
            <a:ext cx="2630905" cy="94355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スパルタ</a:t>
            </a:r>
            <a:endParaRPr kumimoji="1" lang="ja-JP" altLang="en-US" sz="48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51DE1FC-400C-4803-BB77-FE1C3470DC0B}"/>
              </a:ext>
            </a:extLst>
          </p:cNvPr>
          <p:cNvSpPr txBox="1"/>
          <p:nvPr/>
        </p:nvSpPr>
        <p:spPr>
          <a:xfrm>
            <a:off x="357434" y="2558185"/>
            <a:ext cx="52792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有力者貴族だけが</a:t>
            </a:r>
            <a:endParaRPr kumimoji="1" lang="en-US" altLang="ja-JP" sz="44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中心市に集まる形態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FD88B1-9433-447B-A130-464B61BD1FCE}"/>
              </a:ext>
            </a:extLst>
          </p:cNvPr>
          <p:cNvSpPr txBox="1"/>
          <p:nvPr/>
        </p:nvSpPr>
        <p:spPr>
          <a:xfrm>
            <a:off x="6610339" y="2225140"/>
            <a:ext cx="52938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先住民を征服した</a:t>
            </a:r>
            <a:endParaRPr kumimoji="1" lang="en-US" altLang="ja-JP" sz="44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部族民全体が中心市に居住する形態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7286" y="287922"/>
            <a:ext cx="1949116" cy="181511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041" y="671498"/>
            <a:ext cx="1892969" cy="1503419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51DE1FC-400C-4803-BB77-FE1C3470DC0B}"/>
              </a:ext>
            </a:extLst>
          </p:cNvPr>
          <p:cNvSpPr txBox="1"/>
          <p:nvPr/>
        </p:nvSpPr>
        <p:spPr>
          <a:xfrm>
            <a:off x="357434" y="4469411"/>
            <a:ext cx="52792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奴隷制度</a:t>
            </a:r>
            <a:r>
              <a:rPr kumimoji="1"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が発達</a:t>
            </a:r>
            <a:endParaRPr kumimoji="1" lang="en-US" altLang="ja-JP" sz="44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（個人所有）</a:t>
            </a:r>
            <a:endParaRPr kumimoji="1" lang="ja-JP" altLang="en-US" sz="44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EFD88B1-9433-447B-A130-464B61BD1FCE}"/>
              </a:ext>
            </a:extLst>
          </p:cNvPr>
          <p:cNvSpPr txBox="1"/>
          <p:nvPr/>
        </p:nvSpPr>
        <p:spPr>
          <a:xfrm>
            <a:off x="6610339" y="4469411"/>
            <a:ext cx="52577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リュクルゴス</a:t>
            </a:r>
            <a:r>
              <a:rPr kumimoji="1"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による対ヘイロータイの</a:t>
            </a:r>
            <a:endParaRPr kumimoji="1" lang="en-US" altLang="ja-JP" sz="44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44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軍国主義</a:t>
            </a:r>
            <a:r>
              <a:rPr kumimoji="1"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体制</a:t>
            </a:r>
          </a:p>
        </p:txBody>
      </p:sp>
    </p:spTree>
    <p:extLst>
      <p:ext uri="{BB962C8B-B14F-4D97-AF65-F5344CB8AC3E}">
        <p14:creationId xmlns:p14="http://schemas.microsoft.com/office/powerpoint/2010/main" val="2460141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19"/>
            <a:ext cx="11711545" cy="673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4" y="60661"/>
            <a:ext cx="385038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アテネ、スパルタ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9FD192-1A30-4A65-B5AC-CE0392EA00E9}"/>
              </a:ext>
            </a:extLst>
          </p:cNvPr>
          <p:cNvSpPr txBox="1"/>
          <p:nvPr/>
        </p:nvSpPr>
        <p:spPr>
          <a:xfrm>
            <a:off x="383587" y="845040"/>
            <a:ext cx="1445213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アテネ</a:t>
            </a:r>
            <a:endParaRPr lang="en-US" altLang="ja-JP" sz="32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49A8126-7007-4B61-B1B1-7E44C98D495E}"/>
              </a:ext>
            </a:extLst>
          </p:cNvPr>
          <p:cNvSpPr/>
          <p:nvPr/>
        </p:nvSpPr>
        <p:spPr>
          <a:xfrm>
            <a:off x="383587" y="1530538"/>
            <a:ext cx="87193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奴隷制度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が発達、奴隷の個人所有が一般化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EFAD8A-92CF-42DD-BA82-2EB42F909BE1}"/>
              </a:ext>
            </a:extLst>
          </p:cNvPr>
          <p:cNvSpPr txBox="1"/>
          <p:nvPr/>
        </p:nvSpPr>
        <p:spPr>
          <a:xfrm>
            <a:off x="383587" y="2216036"/>
            <a:ext cx="1897276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スパルタ</a:t>
            </a:r>
            <a:endParaRPr lang="en-US" altLang="ja-JP" sz="32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E44A10A-4597-49CA-BC73-4553040116CB}"/>
              </a:ext>
            </a:extLst>
          </p:cNvPr>
          <p:cNvSpPr/>
          <p:nvPr/>
        </p:nvSpPr>
        <p:spPr>
          <a:xfrm>
            <a:off x="1828800" y="845040"/>
            <a:ext cx="2743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：イオニア系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D52875D-BB06-4E74-8999-BC55BAFEC26F}"/>
              </a:ext>
            </a:extLst>
          </p:cNvPr>
          <p:cNvSpPr/>
          <p:nvPr/>
        </p:nvSpPr>
        <p:spPr>
          <a:xfrm>
            <a:off x="2280863" y="2216036"/>
            <a:ext cx="2743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：ドーリア系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73EDD9-4762-4D9A-9F76-C8377BEDC977}"/>
              </a:ext>
            </a:extLst>
          </p:cNvPr>
          <p:cNvSpPr/>
          <p:nvPr/>
        </p:nvSpPr>
        <p:spPr>
          <a:xfrm>
            <a:off x="383587" y="2893665"/>
            <a:ext cx="48562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・先住民や異民族を支配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554C01F-AD52-4778-B0EB-F2A51DA96D04}"/>
              </a:ext>
            </a:extLst>
          </p:cNvPr>
          <p:cNvSpPr/>
          <p:nvPr/>
        </p:nvSpPr>
        <p:spPr>
          <a:xfrm>
            <a:off x="1291128" y="3478440"/>
            <a:ext cx="51439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・スパルタ市民（約１万）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1D63C92-F5E1-4861-8672-74FFD4B6C9C0}"/>
              </a:ext>
            </a:extLst>
          </p:cNvPr>
          <p:cNvSpPr/>
          <p:nvPr/>
        </p:nvSpPr>
        <p:spPr>
          <a:xfrm>
            <a:off x="1291127" y="4063215"/>
            <a:ext cx="104933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ペリオイコイ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（約２万）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先住民、半自由民、商工業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921489E-E691-4485-9F5D-63CCB14940D2}"/>
              </a:ext>
            </a:extLst>
          </p:cNvPr>
          <p:cNvSpPr/>
          <p:nvPr/>
        </p:nvSpPr>
        <p:spPr>
          <a:xfrm>
            <a:off x="1291126" y="4647990"/>
            <a:ext cx="104933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ヘイロータイ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（約数万～数十万）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　　　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被征服民、国有奴隷、農業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" name="左大かっこ 1">
            <a:extLst>
              <a:ext uri="{FF2B5EF4-FFF2-40B4-BE49-F238E27FC236}">
                <a16:creationId xmlns:a16="http://schemas.microsoft.com/office/drawing/2014/main" id="{0B8DAA67-09D9-4BBE-9E18-613D74562734}"/>
              </a:ext>
            </a:extLst>
          </p:cNvPr>
          <p:cNvSpPr/>
          <p:nvPr/>
        </p:nvSpPr>
        <p:spPr>
          <a:xfrm>
            <a:off x="1173484" y="3428078"/>
            <a:ext cx="428099" cy="1780920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5E6580A-58AC-47C1-B41D-F9420E0F00BC}"/>
              </a:ext>
            </a:extLst>
          </p:cNvPr>
          <p:cNvSpPr/>
          <p:nvPr/>
        </p:nvSpPr>
        <p:spPr>
          <a:xfrm>
            <a:off x="383587" y="5676497"/>
            <a:ext cx="10239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リュクルゴス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の制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対ヘイロータイの軍国主義政策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9ADCBC5-5D62-45F6-8F02-27E8592AE1AB}"/>
              </a:ext>
            </a:extLst>
          </p:cNvPr>
          <p:cNvSpPr/>
          <p:nvPr/>
        </p:nvSpPr>
        <p:spPr>
          <a:xfrm>
            <a:off x="2140467" y="6200680"/>
            <a:ext cx="96439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スパルタ教育によってギリシア最強の陸軍国に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662BF26B-52E2-B196-E464-10433B0A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125"/>
            <a:ext cx="12201684" cy="4867750"/>
          </a:xfrm>
          <a:prstGeom prst="rect">
            <a:avLst/>
          </a:prstGeom>
        </p:spPr>
      </p:pic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AAD09AF2-3EFA-B1AC-40D3-04F640207D6B}"/>
              </a:ext>
            </a:extLst>
          </p:cNvPr>
          <p:cNvSpPr/>
          <p:nvPr/>
        </p:nvSpPr>
        <p:spPr>
          <a:xfrm>
            <a:off x="4029076" y="5238665"/>
            <a:ext cx="1028699" cy="500384"/>
          </a:xfrm>
          <a:prstGeom prst="wedgeRectCallout">
            <a:avLst>
              <a:gd name="adj1" fmla="val 35658"/>
              <a:gd name="adj2" fmla="val -8414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2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B2CEE2-A119-45DD-A9CD-4FAD345C6C33}"/>
              </a:ext>
            </a:extLst>
          </p:cNvPr>
          <p:cNvSpPr txBox="1"/>
          <p:nvPr/>
        </p:nvSpPr>
        <p:spPr>
          <a:xfrm>
            <a:off x="8040650" y="586287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3" name="フレーム 2">
            <a:extLst>
              <a:ext uri="{FF2B5EF4-FFF2-40B4-BE49-F238E27FC236}">
                <a16:creationId xmlns:a16="http://schemas.microsoft.com/office/drawing/2014/main" id="{1140DEB7-E073-426C-BB8E-70D4CB672700}"/>
              </a:ext>
            </a:extLst>
          </p:cNvPr>
          <p:cNvSpPr/>
          <p:nvPr/>
        </p:nvSpPr>
        <p:spPr>
          <a:xfrm>
            <a:off x="4848225" y="4086224"/>
            <a:ext cx="1828800" cy="942975"/>
          </a:xfrm>
          <a:prstGeom prst="frame">
            <a:avLst>
              <a:gd name="adj1" fmla="val 1021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1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5F9D3AE-82CB-4F4E-A758-E688773DC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113"/>
            <a:ext cx="12192000" cy="640755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FE3FF3F-1893-4BB2-92B7-28F00EF5A1A8}"/>
              </a:ext>
            </a:extLst>
          </p:cNvPr>
          <p:cNvSpPr txBox="1"/>
          <p:nvPr/>
        </p:nvSpPr>
        <p:spPr>
          <a:xfrm>
            <a:off x="8030966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4" name="フレーム 3">
            <a:extLst>
              <a:ext uri="{FF2B5EF4-FFF2-40B4-BE49-F238E27FC236}">
                <a16:creationId xmlns:a16="http://schemas.microsoft.com/office/drawing/2014/main" id="{584DE292-BB4F-4FC1-91C1-DC8C8B941E01}"/>
              </a:ext>
            </a:extLst>
          </p:cNvPr>
          <p:cNvSpPr/>
          <p:nvPr/>
        </p:nvSpPr>
        <p:spPr>
          <a:xfrm>
            <a:off x="3609975" y="3162300"/>
            <a:ext cx="1323975" cy="561975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フレーム 4">
            <a:extLst>
              <a:ext uri="{FF2B5EF4-FFF2-40B4-BE49-F238E27FC236}">
                <a16:creationId xmlns:a16="http://schemas.microsoft.com/office/drawing/2014/main" id="{F64E32A3-E982-46E4-9CCB-AE8FE3EC5008}"/>
              </a:ext>
            </a:extLst>
          </p:cNvPr>
          <p:cNvSpPr/>
          <p:nvPr/>
        </p:nvSpPr>
        <p:spPr>
          <a:xfrm>
            <a:off x="1276350" y="5124450"/>
            <a:ext cx="1676400" cy="561975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73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/>
        </p:nvSpPr>
        <p:spPr>
          <a:xfrm>
            <a:off x="143539" y="2355010"/>
            <a:ext cx="7937318" cy="404434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DF6309F-03B9-4133-BA2C-E18AC1794066}"/>
              </a:ext>
            </a:extLst>
          </p:cNvPr>
          <p:cNvSpPr/>
          <p:nvPr/>
        </p:nvSpPr>
        <p:spPr>
          <a:xfrm>
            <a:off x="143539" y="162935"/>
            <a:ext cx="1864999" cy="81515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アテネ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873" y="-56201"/>
            <a:ext cx="1355456" cy="107652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172895" y="298666"/>
            <a:ext cx="3427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（イオニア系）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81" y="2699935"/>
            <a:ext cx="3802826" cy="2833105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B9014EE-C0BE-1759-2D09-0A7E3DF9333A}"/>
              </a:ext>
            </a:extLst>
          </p:cNvPr>
          <p:cNvSpPr/>
          <p:nvPr/>
        </p:nvSpPr>
        <p:spPr>
          <a:xfrm>
            <a:off x="566394" y="5272261"/>
            <a:ext cx="3412400" cy="7897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個人所有の奴隷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94940" y="1283298"/>
            <a:ext cx="4715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奴隷制度</a:t>
            </a:r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が発達</a:t>
            </a:r>
            <a:endParaRPr kumimoji="1" lang="ja-JP" altLang="en-US" sz="4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409" y="2401148"/>
            <a:ext cx="1410928" cy="1851199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658" y="2429866"/>
            <a:ext cx="1851199" cy="185119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3349" y="4624369"/>
            <a:ext cx="1692743" cy="1731705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B9014EE-C0BE-1759-2D09-0A7E3DF9333A}"/>
              </a:ext>
            </a:extLst>
          </p:cNvPr>
          <p:cNvSpPr/>
          <p:nvPr/>
        </p:nvSpPr>
        <p:spPr>
          <a:xfrm>
            <a:off x="4992234" y="4015329"/>
            <a:ext cx="1147103" cy="6012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家内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2B9014EE-C0BE-1759-2D09-0A7E3DF9333A}"/>
              </a:ext>
            </a:extLst>
          </p:cNvPr>
          <p:cNvSpPr/>
          <p:nvPr/>
        </p:nvSpPr>
        <p:spPr>
          <a:xfrm>
            <a:off x="6636643" y="4009085"/>
            <a:ext cx="1147103" cy="6012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農業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B9014EE-C0BE-1759-2D09-0A7E3DF9333A}"/>
              </a:ext>
            </a:extLst>
          </p:cNvPr>
          <p:cNvSpPr/>
          <p:nvPr/>
        </p:nvSpPr>
        <p:spPr>
          <a:xfrm>
            <a:off x="5112334" y="5792683"/>
            <a:ext cx="1147103" cy="6012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鉱山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aphicFrame>
        <p:nvGraphicFramePr>
          <p:cNvPr id="25" name="グラフ 24"/>
          <p:cNvGraphicFramePr/>
          <p:nvPr>
            <p:extLst>
              <p:ext uri="{D42A27DB-BD31-4B8C-83A1-F6EECF244321}">
                <p14:modId xmlns:p14="http://schemas.microsoft.com/office/powerpoint/2010/main" val="3471694302"/>
              </p:ext>
            </p:extLst>
          </p:nvPr>
        </p:nvGraphicFramePr>
        <p:xfrm>
          <a:off x="7948978" y="3256345"/>
          <a:ext cx="4481095" cy="3404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2B9014EE-C0BE-1759-2D09-0A7E3DF9333A}"/>
              </a:ext>
            </a:extLst>
          </p:cNvPr>
          <p:cNvSpPr/>
          <p:nvPr/>
        </p:nvSpPr>
        <p:spPr>
          <a:xfrm>
            <a:off x="10263540" y="4037261"/>
            <a:ext cx="1147103" cy="72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奴隷</a:t>
            </a:r>
            <a:endParaRPr kumimoji="1" lang="ja-JP" altLang="en-US" sz="36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905820" y="1927639"/>
            <a:ext cx="2504823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全人口の</a:t>
            </a:r>
            <a:endParaRPr kumimoji="1"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1/3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が奴隷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4FF7A9C5-F311-4030-8B4B-8F40B9F9D94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894" y="5074762"/>
            <a:ext cx="787688" cy="1332930"/>
          </a:xfrm>
          <a:prstGeom prst="rect">
            <a:avLst/>
          </a:prstGeom>
        </p:spPr>
      </p:pic>
      <p:pic>
        <p:nvPicPr>
          <p:cNvPr id="8" name="図 2">
            <a:extLst>
              <a:ext uri="{FF2B5EF4-FFF2-40B4-BE49-F238E27FC236}">
                <a16:creationId xmlns:a16="http://schemas.microsoft.com/office/drawing/2014/main" id="{E17F545E-3411-96A8-51A0-765BE5E99BA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091" y="3191101"/>
            <a:ext cx="1201561" cy="1106905"/>
          </a:xfrm>
          <a:prstGeom prst="rect">
            <a:avLst/>
          </a:prstGeom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2B9014EE-C0BE-1759-2D09-0A7E3DF9333A}"/>
              </a:ext>
            </a:extLst>
          </p:cNvPr>
          <p:cNvSpPr/>
          <p:nvPr/>
        </p:nvSpPr>
        <p:spPr>
          <a:xfrm>
            <a:off x="8894131" y="4570457"/>
            <a:ext cx="1147103" cy="72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</a:t>
            </a:r>
            <a:endParaRPr kumimoji="1" lang="ja-JP" altLang="en-US" sz="36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3" name="図 2">
            <a:extLst>
              <a:ext uri="{FF2B5EF4-FFF2-40B4-BE49-F238E27FC236}">
                <a16:creationId xmlns:a16="http://schemas.microsoft.com/office/drawing/2014/main" id="{E17F545E-3411-96A8-51A0-765BE5E99BA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939" y="3517833"/>
            <a:ext cx="1880050" cy="173194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CB9B8C6-89B5-4A40-BDF1-F7230BAEC9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9072" y="4632067"/>
            <a:ext cx="976248" cy="1731704"/>
          </a:xfrm>
          <a:prstGeom prst="rect">
            <a:avLst/>
          </a:prstGeom>
        </p:spPr>
      </p:pic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2B9014EE-C0BE-1759-2D09-0A7E3DF9333A}"/>
              </a:ext>
            </a:extLst>
          </p:cNvPr>
          <p:cNvSpPr/>
          <p:nvPr/>
        </p:nvSpPr>
        <p:spPr>
          <a:xfrm>
            <a:off x="6588422" y="5762487"/>
            <a:ext cx="1147103" cy="6012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警察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6899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44B9679-598A-4F94-999C-486365DD0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248" y="1605781"/>
            <a:ext cx="5796018" cy="454342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0B5142B-31B4-41EB-BAC5-03D1ECD48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636" y="839838"/>
            <a:ext cx="3434157" cy="530936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92E407F-778C-45CD-A77C-4CBEFBD4145F}"/>
              </a:ext>
            </a:extLst>
          </p:cNvPr>
          <p:cNvSpPr txBox="1"/>
          <p:nvPr/>
        </p:nvSpPr>
        <p:spPr>
          <a:xfrm>
            <a:off x="8167954" y="6149207"/>
            <a:ext cx="3388311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sz="1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sz="1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kumimoji="1" lang="en-US" altLang="ja-JP" sz="1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B』</a:t>
            </a:r>
            <a:r>
              <a:rPr kumimoji="1" lang="ja-JP" altLang="en-US" sz="1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2B94410-302C-4A25-B61C-F1BB08BAC04A}"/>
              </a:ext>
            </a:extLst>
          </p:cNvPr>
          <p:cNvSpPr txBox="1"/>
          <p:nvPr/>
        </p:nvSpPr>
        <p:spPr>
          <a:xfrm>
            <a:off x="1039636" y="6149207"/>
            <a:ext cx="365708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sz="1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sz="1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sz="1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sz="1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sz="1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57B379B-4083-4BAB-89BA-FB9F3C31FFC3}"/>
              </a:ext>
            </a:extLst>
          </p:cNvPr>
          <p:cNvSpPr txBox="1"/>
          <p:nvPr/>
        </p:nvSpPr>
        <p:spPr>
          <a:xfrm>
            <a:off x="1039636" y="193507"/>
            <a:ext cx="207725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家内奴隷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D2A65BD-D252-4EFA-8FA8-41CCFCDAA283}"/>
              </a:ext>
            </a:extLst>
          </p:cNvPr>
          <p:cNvSpPr txBox="1"/>
          <p:nvPr/>
        </p:nvSpPr>
        <p:spPr>
          <a:xfrm>
            <a:off x="5760248" y="944061"/>
            <a:ext cx="207725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採掘奴隷</a:t>
            </a:r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A4D34FCF-A873-4C39-81C8-907F69E9C7D2}"/>
              </a:ext>
            </a:extLst>
          </p:cNvPr>
          <p:cNvSpPr/>
          <p:nvPr/>
        </p:nvSpPr>
        <p:spPr>
          <a:xfrm>
            <a:off x="476762" y="2979986"/>
            <a:ext cx="1125748" cy="646331"/>
          </a:xfrm>
          <a:prstGeom prst="wedgeRectCallout">
            <a:avLst>
              <a:gd name="adj1" fmla="val 77640"/>
              <a:gd name="adj2" fmla="val -2691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主人</a:t>
            </a:r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F7DAB830-6DF0-4196-9544-325102B02989}"/>
              </a:ext>
            </a:extLst>
          </p:cNvPr>
          <p:cNvSpPr/>
          <p:nvPr/>
        </p:nvSpPr>
        <p:spPr>
          <a:xfrm>
            <a:off x="3836412" y="2782669"/>
            <a:ext cx="1125748" cy="646331"/>
          </a:xfrm>
          <a:prstGeom prst="wedgeRectCallout">
            <a:avLst>
              <a:gd name="adj1" fmla="val -79336"/>
              <a:gd name="adj2" fmla="val -2056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奴隷</a:t>
            </a:r>
          </a:p>
        </p:txBody>
      </p:sp>
    </p:spTree>
    <p:extLst>
      <p:ext uri="{BB962C8B-B14F-4D97-AF65-F5344CB8AC3E}">
        <p14:creationId xmlns:p14="http://schemas.microsoft.com/office/powerpoint/2010/main" val="1989918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02AE1CF-C495-423F-8D32-D4D79E690BB6}"/>
              </a:ext>
            </a:extLst>
          </p:cNvPr>
          <p:cNvSpPr/>
          <p:nvPr/>
        </p:nvSpPr>
        <p:spPr>
          <a:xfrm>
            <a:off x="172024" y="145681"/>
            <a:ext cx="2294020" cy="652443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スパルタ</a:t>
            </a:r>
            <a:endParaRPr kumimoji="1" lang="ja-JP" altLang="en-US" sz="40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715" y="41789"/>
            <a:ext cx="965525" cy="89914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150258" y="225725"/>
            <a:ext cx="3499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（ドーリア系）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aphicFrame>
        <p:nvGraphicFramePr>
          <p:cNvPr id="8" name="図表 7"/>
          <p:cNvGraphicFramePr/>
          <p:nvPr>
            <p:extLst>
              <p:ext uri="{D42A27DB-BD31-4B8C-83A1-F6EECF244321}">
                <p14:modId xmlns:p14="http://schemas.microsoft.com/office/powerpoint/2010/main" val="1632091896"/>
              </p:ext>
            </p:extLst>
          </p:nvPr>
        </p:nvGraphicFramePr>
        <p:xfrm>
          <a:off x="282624" y="2402993"/>
          <a:ext cx="3556667" cy="3208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四角形吹き出し 8"/>
          <p:cNvSpPr/>
          <p:nvPr/>
        </p:nvSpPr>
        <p:spPr>
          <a:xfrm>
            <a:off x="2727037" y="1668479"/>
            <a:ext cx="3380873" cy="767034"/>
          </a:xfrm>
          <a:prstGeom prst="wedgeRectCallout">
            <a:avLst>
              <a:gd name="adj1" fmla="val -65594"/>
              <a:gd name="adj2" fmla="val 5639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スパルタ市民</a:t>
            </a:r>
          </a:p>
        </p:txBody>
      </p:sp>
      <p:sp>
        <p:nvSpPr>
          <p:cNvPr id="10" name="四角形吹き出し 9"/>
          <p:cNvSpPr/>
          <p:nvPr/>
        </p:nvSpPr>
        <p:spPr>
          <a:xfrm>
            <a:off x="3266896" y="3371393"/>
            <a:ext cx="3380873" cy="767034"/>
          </a:xfrm>
          <a:prstGeom prst="wedgeRectCallout">
            <a:avLst>
              <a:gd name="adj1" fmla="val -65324"/>
              <a:gd name="adj2" fmla="val -2743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ペリオイコイ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四角形吹き出し 10"/>
          <p:cNvSpPr/>
          <p:nvPr/>
        </p:nvSpPr>
        <p:spPr>
          <a:xfrm>
            <a:off x="4079923" y="4898798"/>
            <a:ext cx="3380873" cy="767034"/>
          </a:xfrm>
          <a:prstGeom prst="wedgeRectCallout">
            <a:avLst>
              <a:gd name="adj1" fmla="val -65324"/>
              <a:gd name="adj2" fmla="val -3370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ヘイロータイ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108545" y="1759501"/>
            <a:ext cx="5101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被征服民を隷属させる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404248" y="4188000"/>
            <a:ext cx="3576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周辺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民：商工業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200213" y="5750991"/>
            <a:ext cx="342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奴隷身分：農奴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7412" y="4452169"/>
            <a:ext cx="1476305" cy="147630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0812" y="3164210"/>
            <a:ext cx="1195821" cy="1195821"/>
          </a:xfrm>
          <a:prstGeom prst="rect">
            <a:avLst/>
          </a:prstGeom>
        </p:spPr>
      </p:pic>
      <p:sp>
        <p:nvSpPr>
          <p:cNvPr id="18" name="下矢印 17"/>
          <p:cNvSpPr/>
          <p:nvPr/>
        </p:nvSpPr>
        <p:spPr>
          <a:xfrm>
            <a:off x="3107366" y="2482707"/>
            <a:ext cx="2620215" cy="85704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支配</a:t>
            </a:r>
          </a:p>
        </p:txBody>
      </p:sp>
      <p:sp>
        <p:nvSpPr>
          <p:cNvPr id="19" name="右大かっこ 18"/>
          <p:cNvSpPr/>
          <p:nvPr/>
        </p:nvSpPr>
        <p:spPr>
          <a:xfrm>
            <a:off x="10706056" y="3272790"/>
            <a:ext cx="317249" cy="3017886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1073553" y="3365521"/>
            <a:ext cx="738664" cy="29990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非ドーリア系</a:t>
            </a:r>
          </a:p>
        </p:txBody>
      </p:sp>
      <p:sp>
        <p:nvSpPr>
          <p:cNvPr id="22" name="右大かっこ 21"/>
          <p:cNvSpPr/>
          <p:nvPr/>
        </p:nvSpPr>
        <p:spPr>
          <a:xfrm>
            <a:off x="10706055" y="1667952"/>
            <a:ext cx="317250" cy="1429146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1073553" y="798124"/>
            <a:ext cx="738664" cy="246917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ドーリア系</a:t>
            </a:r>
          </a:p>
        </p:txBody>
      </p:sp>
      <p:sp>
        <p:nvSpPr>
          <p:cNvPr id="24" name="四角形吹き出し 23"/>
          <p:cNvSpPr/>
          <p:nvPr/>
        </p:nvSpPr>
        <p:spPr>
          <a:xfrm>
            <a:off x="360101" y="2343302"/>
            <a:ext cx="1231780" cy="625642"/>
          </a:xfrm>
          <a:prstGeom prst="wedgeRectCallout">
            <a:avLst>
              <a:gd name="adj1" fmla="val 78888"/>
              <a:gd name="adj2" fmla="val -1788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約</a:t>
            </a:r>
            <a:r>
              <a:rPr kumimoji="1" lang="en-US" altLang="ja-JP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</a:t>
            </a:r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万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432923" y="3265328"/>
            <a:ext cx="1424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約</a:t>
            </a:r>
            <a:r>
              <a:rPr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万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287900" y="4260992"/>
            <a:ext cx="2172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約数万～数十万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7DF0999-98E5-4398-BAE0-D820831834FD}"/>
              </a:ext>
            </a:extLst>
          </p:cNvPr>
          <p:cNvSpPr txBox="1"/>
          <p:nvPr/>
        </p:nvSpPr>
        <p:spPr>
          <a:xfrm>
            <a:off x="6681210" y="3171613"/>
            <a:ext cx="2254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先住民、半自由人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98BC6AB-677B-49A4-B08E-95DAE6E544CD}"/>
              </a:ext>
            </a:extLst>
          </p:cNvPr>
          <p:cNvSpPr txBox="1"/>
          <p:nvPr/>
        </p:nvSpPr>
        <p:spPr>
          <a:xfrm>
            <a:off x="7507919" y="4682150"/>
            <a:ext cx="2670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非征服民、国有奴隷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BBD7B55-994F-4DEE-8710-77A4877EB5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0849" y="3115634"/>
            <a:ext cx="1200330" cy="12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3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吹き出し: 上矢印 10">
            <a:extLst>
              <a:ext uri="{FF2B5EF4-FFF2-40B4-BE49-F238E27FC236}">
                <a16:creationId xmlns:a16="http://schemas.microsoft.com/office/drawing/2014/main" id="{46620683-F1DD-45BD-922A-69B1F809095B}"/>
              </a:ext>
            </a:extLst>
          </p:cNvPr>
          <p:cNvSpPr/>
          <p:nvPr/>
        </p:nvSpPr>
        <p:spPr>
          <a:xfrm>
            <a:off x="5104379" y="3791440"/>
            <a:ext cx="6321287" cy="2337095"/>
          </a:xfrm>
          <a:prstGeom prst="upArrowCallo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ヘイロータイの反乱を防ぐため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5706D50-AF3A-4B5D-BFEF-5AB2EB142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75" y="1551888"/>
            <a:ext cx="4275127" cy="4275127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DAF00A8-B0B3-4919-92F4-0123816C38B5}"/>
              </a:ext>
            </a:extLst>
          </p:cNvPr>
          <p:cNvSpPr/>
          <p:nvPr/>
        </p:nvSpPr>
        <p:spPr>
          <a:xfrm>
            <a:off x="-196818" y="798099"/>
            <a:ext cx="5573911" cy="834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リュクルゴス</a:t>
            </a:r>
            <a:r>
              <a:rPr lang="ja-JP" altLang="en-US" sz="40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の制</a:t>
            </a:r>
            <a:endParaRPr kumimoji="1" lang="ja-JP" altLang="en-US" sz="44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四角形吹き出し 13"/>
          <p:cNvSpPr/>
          <p:nvPr/>
        </p:nvSpPr>
        <p:spPr>
          <a:xfrm>
            <a:off x="5377095" y="582688"/>
            <a:ext cx="3737810" cy="735266"/>
          </a:xfrm>
          <a:prstGeom prst="wedgeRectCallout">
            <a:avLst>
              <a:gd name="adj1" fmla="val -63322"/>
              <a:gd name="adj2" fmla="val 2871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伝説の立法者</a:t>
            </a:r>
          </a:p>
        </p:txBody>
      </p:sp>
      <p:sp>
        <p:nvSpPr>
          <p:cNvPr id="18" name="四角形吹き出し 17"/>
          <p:cNvSpPr/>
          <p:nvPr/>
        </p:nvSpPr>
        <p:spPr>
          <a:xfrm>
            <a:off x="5104379" y="1551888"/>
            <a:ext cx="5077130" cy="2239552"/>
          </a:xfrm>
          <a:prstGeom prst="wedgeRectCallout">
            <a:avLst>
              <a:gd name="adj1" fmla="val -73748"/>
              <a:gd name="adj2" fmla="val -2357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スパルタ市民は全員</a:t>
            </a:r>
            <a:endParaRPr lang="en-US" altLang="ja-JP" sz="40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54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フルタイム戦士</a:t>
            </a:r>
            <a:endParaRPr lang="en-US" altLang="ja-JP" sz="5400" b="1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になればよい。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6700" y="779160"/>
            <a:ext cx="2331736" cy="302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91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73083AB-FC60-46BB-9DA6-D56EFA32748A}"/>
              </a:ext>
            </a:extLst>
          </p:cNvPr>
          <p:cNvSpPr/>
          <p:nvPr/>
        </p:nvSpPr>
        <p:spPr>
          <a:xfrm>
            <a:off x="0" y="0"/>
            <a:ext cx="12192000" cy="295585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4845945-358E-4110-A04B-7FA7961D8FFF}"/>
              </a:ext>
            </a:extLst>
          </p:cNvPr>
          <p:cNvSpPr/>
          <p:nvPr/>
        </p:nvSpPr>
        <p:spPr>
          <a:xfrm>
            <a:off x="5312738" y="106324"/>
            <a:ext cx="2906230" cy="26812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772BC48-894C-4696-9E6F-D34CF3BEBBB0}"/>
              </a:ext>
            </a:extLst>
          </p:cNvPr>
          <p:cNvSpPr/>
          <p:nvPr/>
        </p:nvSpPr>
        <p:spPr>
          <a:xfrm>
            <a:off x="85060" y="106325"/>
            <a:ext cx="3274829" cy="268126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4474A19-B41A-4B8E-8767-276A13C23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362" y="233916"/>
            <a:ext cx="1828800" cy="18288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62862DA-7860-4186-A47B-D7E6FC418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593" y="233916"/>
            <a:ext cx="1828800" cy="18288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6E3F074-2724-4EF5-83C5-0385D380204D}"/>
              </a:ext>
            </a:extLst>
          </p:cNvPr>
          <p:cNvSpPr txBox="1"/>
          <p:nvPr/>
        </p:nvSpPr>
        <p:spPr>
          <a:xfrm>
            <a:off x="472705" y="2062716"/>
            <a:ext cx="249953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貴金属</a:t>
            </a:r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貨幣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61DCA0F-1514-4047-BCCB-9A600D1DDBCF}"/>
              </a:ext>
            </a:extLst>
          </p:cNvPr>
          <p:cNvSpPr txBox="1"/>
          <p:nvPr/>
        </p:nvSpPr>
        <p:spPr>
          <a:xfrm>
            <a:off x="3375394" y="1854092"/>
            <a:ext cx="2052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腐らない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69FBCE9-B51A-4B00-9EBC-F69B0EC67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931" y="280877"/>
            <a:ext cx="1637290" cy="1734877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1DC80D2-DF4D-4E94-93B0-ECADC4C34C9D}"/>
              </a:ext>
            </a:extLst>
          </p:cNvPr>
          <p:cNvSpPr txBox="1"/>
          <p:nvPr/>
        </p:nvSpPr>
        <p:spPr>
          <a:xfrm>
            <a:off x="5498809" y="2062715"/>
            <a:ext cx="249953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貯蓄できる</a:t>
            </a: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F1E5FD7D-9BCF-4FE8-A9B4-9CE70AA58001}"/>
              </a:ext>
            </a:extLst>
          </p:cNvPr>
          <p:cNvSpPr/>
          <p:nvPr/>
        </p:nvSpPr>
        <p:spPr>
          <a:xfrm>
            <a:off x="3540421" y="1039817"/>
            <a:ext cx="1701429" cy="8142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9468844B-E6A2-4DA4-B618-5594EB56B100}"/>
              </a:ext>
            </a:extLst>
          </p:cNvPr>
          <p:cNvSpPr/>
          <p:nvPr/>
        </p:nvSpPr>
        <p:spPr>
          <a:xfrm>
            <a:off x="8378235" y="1039817"/>
            <a:ext cx="680705" cy="8142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B2692AA-DB55-45F0-8D4C-9EADBC9D567C}"/>
              </a:ext>
            </a:extLst>
          </p:cNvPr>
          <p:cNvSpPr/>
          <p:nvPr/>
        </p:nvSpPr>
        <p:spPr>
          <a:xfrm>
            <a:off x="9200710" y="106323"/>
            <a:ext cx="2906230" cy="26812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4EFF286-3821-4755-B62F-C73DB7A4F2E2}"/>
              </a:ext>
            </a:extLst>
          </p:cNvPr>
          <p:cNvSpPr txBox="1"/>
          <p:nvPr/>
        </p:nvSpPr>
        <p:spPr>
          <a:xfrm>
            <a:off x="9635536" y="2062715"/>
            <a:ext cx="203657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経済格差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12E0FBC-A562-4196-A048-AC60C211BE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5222" y="208850"/>
            <a:ext cx="1657204" cy="1751338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4A2D4A5-5801-4884-9A93-A6761BCCC399}"/>
              </a:ext>
            </a:extLst>
          </p:cNvPr>
          <p:cNvSpPr/>
          <p:nvPr/>
        </p:nvSpPr>
        <p:spPr>
          <a:xfrm>
            <a:off x="7998346" y="2955851"/>
            <a:ext cx="4193654" cy="390214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矢印: 下 19">
            <a:extLst>
              <a:ext uri="{FF2B5EF4-FFF2-40B4-BE49-F238E27FC236}">
                <a16:creationId xmlns:a16="http://schemas.microsoft.com/office/drawing/2014/main" id="{07C4BB34-790B-439E-8DC7-E78E6F7C6BFE}"/>
              </a:ext>
            </a:extLst>
          </p:cNvPr>
          <p:cNvSpPr/>
          <p:nvPr/>
        </p:nvSpPr>
        <p:spPr>
          <a:xfrm>
            <a:off x="10159779" y="2890112"/>
            <a:ext cx="988090" cy="54226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C5F1C00-7B69-4A91-8347-D41CEF6D7427}"/>
              </a:ext>
            </a:extLst>
          </p:cNvPr>
          <p:cNvSpPr/>
          <p:nvPr/>
        </p:nvSpPr>
        <p:spPr>
          <a:xfrm>
            <a:off x="8642057" y="3534899"/>
            <a:ext cx="2906230" cy="268126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0EFFDB6B-42EA-4DBB-87C1-B151D268A9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2428" y="3634117"/>
            <a:ext cx="2445488" cy="1745467"/>
          </a:xfrm>
          <a:prstGeom prst="rect">
            <a:avLst/>
          </a:prstGeom>
        </p:spPr>
      </p:pic>
      <p:sp>
        <p:nvSpPr>
          <p:cNvPr id="25" name="星: 32 pt 24">
            <a:extLst>
              <a:ext uri="{FF2B5EF4-FFF2-40B4-BE49-F238E27FC236}">
                <a16:creationId xmlns:a16="http://schemas.microsoft.com/office/drawing/2014/main" id="{E62631F8-51CF-4459-A2C5-21709167D38B}"/>
              </a:ext>
            </a:extLst>
          </p:cNvPr>
          <p:cNvSpPr/>
          <p:nvPr/>
        </p:nvSpPr>
        <p:spPr>
          <a:xfrm>
            <a:off x="7958029" y="5113756"/>
            <a:ext cx="4274287" cy="1637920"/>
          </a:xfrm>
          <a:prstGeom prst="star32">
            <a:avLst>
              <a:gd name="adj" fmla="val 41155"/>
            </a:avLst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市民間</a:t>
            </a:r>
            <a:endParaRPr lang="en-US" altLang="ja-JP" sz="36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団結できず</a:t>
            </a:r>
            <a:endParaRPr kumimoji="1" lang="en-US" altLang="ja-JP" sz="36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47E84952-0109-4279-8D9C-8F9BBC57AC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172" y="3994288"/>
            <a:ext cx="1309777" cy="2238935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AFE7E5C-FA8F-42AC-9F00-2E4715ADE63E}"/>
              </a:ext>
            </a:extLst>
          </p:cNvPr>
          <p:cNvSpPr txBox="1"/>
          <p:nvPr/>
        </p:nvSpPr>
        <p:spPr>
          <a:xfrm>
            <a:off x="367488" y="3970055"/>
            <a:ext cx="206714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スパルタ</a:t>
            </a:r>
          </a:p>
        </p:txBody>
      </p:sp>
      <p:sp>
        <p:nvSpPr>
          <p:cNvPr id="29" name="吹き出し: 四角形 28">
            <a:extLst>
              <a:ext uri="{FF2B5EF4-FFF2-40B4-BE49-F238E27FC236}">
                <a16:creationId xmlns:a16="http://schemas.microsoft.com/office/drawing/2014/main" id="{0CDBA633-2798-4387-A7DC-BE6D120A5CE3}"/>
              </a:ext>
            </a:extLst>
          </p:cNvPr>
          <p:cNvSpPr/>
          <p:nvPr/>
        </p:nvSpPr>
        <p:spPr>
          <a:xfrm>
            <a:off x="2918569" y="3314698"/>
            <a:ext cx="3333376" cy="3129941"/>
          </a:xfrm>
          <a:prstGeom prst="wedgeRectCallout">
            <a:avLst>
              <a:gd name="adj1" fmla="val -63995"/>
              <a:gd name="adj2" fmla="val -2018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607ADDBC-7710-4EFB-BE4E-A853D044D1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0264" y="3601860"/>
            <a:ext cx="2912213" cy="274491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8D903F8C-D6AE-4DE9-A3EF-5A845CE680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9344" y="3387464"/>
            <a:ext cx="2114051" cy="206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77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73083AB-FC60-46BB-9DA6-D56EFA32748A}"/>
              </a:ext>
            </a:extLst>
          </p:cNvPr>
          <p:cNvSpPr/>
          <p:nvPr/>
        </p:nvSpPr>
        <p:spPr>
          <a:xfrm>
            <a:off x="0" y="0"/>
            <a:ext cx="12192000" cy="295585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4845945-358E-4110-A04B-7FA7961D8FFF}"/>
              </a:ext>
            </a:extLst>
          </p:cNvPr>
          <p:cNvSpPr/>
          <p:nvPr/>
        </p:nvSpPr>
        <p:spPr>
          <a:xfrm>
            <a:off x="4812747" y="106324"/>
            <a:ext cx="3406221" cy="26812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772BC48-894C-4696-9E6F-D34CF3BEBBB0}"/>
              </a:ext>
            </a:extLst>
          </p:cNvPr>
          <p:cNvSpPr/>
          <p:nvPr/>
        </p:nvSpPr>
        <p:spPr>
          <a:xfrm>
            <a:off x="85060" y="106325"/>
            <a:ext cx="3274829" cy="268126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6E3F074-2724-4EF5-83C5-0385D380204D}"/>
              </a:ext>
            </a:extLst>
          </p:cNvPr>
          <p:cNvSpPr txBox="1"/>
          <p:nvPr/>
        </p:nvSpPr>
        <p:spPr>
          <a:xfrm>
            <a:off x="231328" y="2015754"/>
            <a:ext cx="295807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海外との往来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1DC80D2-DF4D-4E94-93B0-ECADC4C34C9D}"/>
              </a:ext>
            </a:extLst>
          </p:cNvPr>
          <p:cNvSpPr txBox="1"/>
          <p:nvPr/>
        </p:nvSpPr>
        <p:spPr>
          <a:xfrm>
            <a:off x="5003030" y="2062715"/>
            <a:ext cx="302565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ビジネス拡大</a:t>
            </a: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F1E5FD7D-9BCF-4FE8-A9B4-9CE70AA58001}"/>
              </a:ext>
            </a:extLst>
          </p:cNvPr>
          <p:cNvSpPr/>
          <p:nvPr/>
        </p:nvSpPr>
        <p:spPr>
          <a:xfrm>
            <a:off x="3540422" y="1039817"/>
            <a:ext cx="1031578" cy="8142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9468844B-E6A2-4DA4-B618-5594EB56B100}"/>
              </a:ext>
            </a:extLst>
          </p:cNvPr>
          <p:cNvSpPr/>
          <p:nvPr/>
        </p:nvSpPr>
        <p:spPr>
          <a:xfrm>
            <a:off x="8378235" y="1039817"/>
            <a:ext cx="680705" cy="8142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B2692AA-DB55-45F0-8D4C-9EADBC9D567C}"/>
              </a:ext>
            </a:extLst>
          </p:cNvPr>
          <p:cNvSpPr/>
          <p:nvPr/>
        </p:nvSpPr>
        <p:spPr>
          <a:xfrm>
            <a:off x="9200710" y="106323"/>
            <a:ext cx="2906230" cy="26812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4EFF286-3821-4755-B62F-C73DB7A4F2E2}"/>
              </a:ext>
            </a:extLst>
          </p:cNvPr>
          <p:cNvSpPr txBox="1"/>
          <p:nvPr/>
        </p:nvSpPr>
        <p:spPr>
          <a:xfrm>
            <a:off x="9635536" y="2062715"/>
            <a:ext cx="203657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経済格差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12E0FBC-A562-4196-A048-AC60C211B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5222" y="208850"/>
            <a:ext cx="1657204" cy="1751338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4A2D4A5-5801-4884-9A93-A6761BCCC399}"/>
              </a:ext>
            </a:extLst>
          </p:cNvPr>
          <p:cNvSpPr/>
          <p:nvPr/>
        </p:nvSpPr>
        <p:spPr>
          <a:xfrm>
            <a:off x="7998346" y="2955851"/>
            <a:ext cx="4193654" cy="390214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矢印: 下 19">
            <a:extLst>
              <a:ext uri="{FF2B5EF4-FFF2-40B4-BE49-F238E27FC236}">
                <a16:creationId xmlns:a16="http://schemas.microsoft.com/office/drawing/2014/main" id="{07C4BB34-790B-439E-8DC7-E78E6F7C6BFE}"/>
              </a:ext>
            </a:extLst>
          </p:cNvPr>
          <p:cNvSpPr/>
          <p:nvPr/>
        </p:nvSpPr>
        <p:spPr>
          <a:xfrm>
            <a:off x="10159779" y="2890112"/>
            <a:ext cx="988090" cy="54226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C5F1C00-7B69-4A91-8347-D41CEF6D7427}"/>
              </a:ext>
            </a:extLst>
          </p:cNvPr>
          <p:cNvSpPr/>
          <p:nvPr/>
        </p:nvSpPr>
        <p:spPr>
          <a:xfrm>
            <a:off x="8642057" y="3534899"/>
            <a:ext cx="2906230" cy="268126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0EFFDB6B-42EA-4DBB-87C1-B151D268A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2428" y="3634117"/>
            <a:ext cx="2445488" cy="1745467"/>
          </a:xfrm>
          <a:prstGeom prst="rect">
            <a:avLst/>
          </a:prstGeom>
        </p:spPr>
      </p:pic>
      <p:sp>
        <p:nvSpPr>
          <p:cNvPr id="25" name="星: 32 pt 24">
            <a:extLst>
              <a:ext uri="{FF2B5EF4-FFF2-40B4-BE49-F238E27FC236}">
                <a16:creationId xmlns:a16="http://schemas.microsoft.com/office/drawing/2014/main" id="{E62631F8-51CF-4459-A2C5-21709167D38B}"/>
              </a:ext>
            </a:extLst>
          </p:cNvPr>
          <p:cNvSpPr/>
          <p:nvPr/>
        </p:nvSpPr>
        <p:spPr>
          <a:xfrm>
            <a:off x="7958029" y="5113756"/>
            <a:ext cx="4274287" cy="1637920"/>
          </a:xfrm>
          <a:prstGeom prst="star32">
            <a:avLst>
              <a:gd name="adj" fmla="val 41155"/>
            </a:avLst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市民間</a:t>
            </a:r>
            <a:endParaRPr lang="en-US" altLang="ja-JP" sz="36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団結できず</a:t>
            </a:r>
            <a:endParaRPr kumimoji="1" lang="en-US" altLang="ja-JP" sz="36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47E84952-0109-4279-8D9C-8F9BBC57A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172" y="3994288"/>
            <a:ext cx="1309777" cy="2238935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AFE7E5C-FA8F-42AC-9F00-2E4715ADE63E}"/>
              </a:ext>
            </a:extLst>
          </p:cNvPr>
          <p:cNvSpPr txBox="1"/>
          <p:nvPr/>
        </p:nvSpPr>
        <p:spPr>
          <a:xfrm>
            <a:off x="367488" y="3970055"/>
            <a:ext cx="206714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スパルタ</a:t>
            </a:r>
          </a:p>
        </p:txBody>
      </p:sp>
      <p:sp>
        <p:nvSpPr>
          <p:cNvPr id="29" name="吹き出し: 四角形 28">
            <a:extLst>
              <a:ext uri="{FF2B5EF4-FFF2-40B4-BE49-F238E27FC236}">
                <a16:creationId xmlns:a16="http://schemas.microsoft.com/office/drawing/2014/main" id="{0CDBA633-2798-4387-A7DC-BE6D120A5CE3}"/>
              </a:ext>
            </a:extLst>
          </p:cNvPr>
          <p:cNvSpPr/>
          <p:nvPr/>
        </p:nvSpPr>
        <p:spPr>
          <a:xfrm>
            <a:off x="2918569" y="3314698"/>
            <a:ext cx="3333376" cy="3129941"/>
          </a:xfrm>
          <a:prstGeom prst="wedgeRectCallout">
            <a:avLst>
              <a:gd name="adj1" fmla="val -63995"/>
              <a:gd name="adj2" fmla="val -2018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5ADF6FE-C01B-4652-A7A8-3D8F82C23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035" y="367679"/>
            <a:ext cx="1494917" cy="156127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4528057-E7E3-49ED-B7DF-54814CCB0C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8409" y="359175"/>
            <a:ext cx="1494917" cy="149491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9CB8822-9FE5-4096-9C45-48B3AF1E49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6912" y="248305"/>
            <a:ext cx="2277889" cy="176536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4662614E-C686-4FD3-9775-8015C8BD9E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2889" y="3848725"/>
            <a:ext cx="3298222" cy="2530059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8D903F8C-D6AE-4DE9-A3EF-5A845CE680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2934" y="3384969"/>
            <a:ext cx="2114051" cy="206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96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539</TotalTime>
  <Words>352</Words>
  <Application>Microsoft Office PowerPoint</Application>
  <PresentationFormat>ワイド画面</PresentationFormat>
  <Paragraphs>93</Paragraphs>
  <Slides>13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9" baseType="lpstr">
      <vt:lpstr>UD Digi Kyokasho N-B</vt:lpstr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491</cp:revision>
  <dcterms:created xsi:type="dcterms:W3CDTF">2019-06-25T21:59:19Z</dcterms:created>
  <dcterms:modified xsi:type="dcterms:W3CDTF">2024-03-20T12:56:59Z</dcterms:modified>
</cp:coreProperties>
</file>