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0"/>
  </p:notesMasterIdLst>
  <p:sldIdLst>
    <p:sldId id="519" r:id="rId2"/>
    <p:sldId id="511" r:id="rId3"/>
    <p:sldId id="514" r:id="rId4"/>
    <p:sldId id="517" r:id="rId5"/>
    <p:sldId id="518" r:id="rId6"/>
    <p:sldId id="794" r:id="rId7"/>
    <p:sldId id="795" r:id="rId8"/>
    <p:sldId id="793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000000"/>
    <a:srgbClr val="E91FE9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91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28" y="10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A0CE9FC1-FC50-47F5-BD69-3F698A1E0C4D}"/>
    <pc:docChg chg="undo custSel addSld modSld sldOrd">
      <pc:chgData name="" userId="4df855aef7cffa4d" providerId="LiveId" clId="{A0CE9FC1-FC50-47F5-BD69-3F698A1E0C4D}" dt="2024-03-24T04:27:30.283" v="1292" actId="20577"/>
      <pc:docMkLst>
        <pc:docMk/>
      </pc:docMkLst>
      <pc:sldChg chg="modSp">
        <pc:chgData name="" userId="4df855aef7cffa4d" providerId="LiveId" clId="{A0CE9FC1-FC50-47F5-BD69-3F698A1E0C4D}" dt="2024-03-24T04:06:14.602" v="177" actId="20577"/>
        <pc:sldMkLst>
          <pc:docMk/>
          <pc:sldMk cId="3444984392" sldId="514"/>
        </pc:sldMkLst>
        <pc:spChg chg="mod">
          <ac:chgData name="" userId="4df855aef7cffa4d" providerId="LiveId" clId="{A0CE9FC1-FC50-47F5-BD69-3F698A1E0C4D}" dt="2024-03-24T04:06:14.602" v="177" actId="20577"/>
          <ac:spMkLst>
            <pc:docMk/>
            <pc:sldMk cId="3444984392" sldId="514"/>
            <ac:spMk id="11" creationId="{BC279B94-3CC3-4431-B7D7-08B8AB5CC60D}"/>
          </ac:spMkLst>
        </pc:spChg>
      </pc:sldChg>
      <pc:sldChg chg="addSp modSp modAnim">
        <pc:chgData name="" userId="4df855aef7cffa4d" providerId="LiveId" clId="{A0CE9FC1-FC50-47F5-BD69-3F698A1E0C4D}" dt="2024-03-24T04:00:48.784" v="28"/>
        <pc:sldMkLst>
          <pc:docMk/>
          <pc:sldMk cId="4236720165" sldId="518"/>
        </pc:sldMkLst>
        <pc:spChg chg="mod ord">
          <ac:chgData name="" userId="4df855aef7cffa4d" providerId="LiveId" clId="{A0CE9FC1-FC50-47F5-BD69-3F698A1E0C4D}" dt="2024-03-24T03:59:09.964" v="27" actId="166"/>
          <ac:spMkLst>
            <pc:docMk/>
            <pc:sldMk cId="4236720165" sldId="518"/>
            <ac:spMk id="3" creationId="{8BC25D90-3A6B-8341-BB3A-4152F0E4E50B}"/>
          </ac:spMkLst>
        </pc:spChg>
        <pc:picChg chg="add mod">
          <ac:chgData name="" userId="4df855aef7cffa4d" providerId="LiveId" clId="{A0CE9FC1-FC50-47F5-BD69-3F698A1E0C4D}" dt="2024-03-24T03:59:06.111" v="26" actId="1076"/>
          <ac:picMkLst>
            <pc:docMk/>
            <pc:sldMk cId="4236720165" sldId="518"/>
            <ac:picMk id="10" creationId="{9CC09A40-B2BD-475E-A635-157D0BA84A24}"/>
          </ac:picMkLst>
        </pc:picChg>
      </pc:sldChg>
      <pc:sldChg chg="addSp delSp modSp">
        <pc:chgData name="" userId="4df855aef7cffa4d" providerId="LiveId" clId="{A0CE9FC1-FC50-47F5-BD69-3F698A1E0C4D}" dt="2024-03-24T04:27:30.283" v="1292" actId="20577"/>
        <pc:sldMkLst>
          <pc:docMk/>
          <pc:sldMk cId="980143643" sldId="793"/>
        </pc:sldMkLst>
        <pc:spChg chg="del">
          <ac:chgData name="" userId="4df855aef7cffa4d" providerId="LiveId" clId="{A0CE9FC1-FC50-47F5-BD69-3F698A1E0C4D}" dt="2024-03-24T04:17:59.960" v="530" actId="478"/>
          <ac:spMkLst>
            <pc:docMk/>
            <pc:sldMk cId="980143643" sldId="793"/>
            <ac:spMk id="2" creationId="{0B8DAA67-09D9-4BBE-9E18-613D74562734}"/>
          </ac:spMkLst>
        </pc:spChg>
        <pc:spChg chg="mod">
          <ac:chgData name="" userId="4df855aef7cffa4d" providerId="LiveId" clId="{A0CE9FC1-FC50-47F5-BD69-3F698A1E0C4D}" dt="2024-03-24T04:19:58.755" v="860" actId="14100"/>
          <ac:spMkLst>
            <pc:docMk/>
            <pc:sldMk cId="980143643" sldId="793"/>
            <ac:spMk id="5" creationId="{4CC56505-077E-4FFB-EB72-F9E488F9EFF2}"/>
          </ac:spMkLst>
        </pc:spChg>
        <pc:spChg chg="del">
          <ac:chgData name="" userId="4df855aef7cffa4d" providerId="LiveId" clId="{A0CE9FC1-FC50-47F5-BD69-3F698A1E0C4D}" dt="2024-03-24T04:17:57.672" v="529" actId="478"/>
          <ac:spMkLst>
            <pc:docMk/>
            <pc:sldMk cId="980143643" sldId="793"/>
            <ac:spMk id="6" creationId="{14EFAD8A-92CF-42DD-BA82-2EB42F909BE1}"/>
          </ac:spMkLst>
        </pc:spChg>
        <pc:spChg chg="del">
          <ac:chgData name="" userId="4df855aef7cffa4d" providerId="LiveId" clId="{A0CE9FC1-FC50-47F5-BD69-3F698A1E0C4D}" dt="2024-03-24T04:17:57.672" v="529" actId="478"/>
          <ac:spMkLst>
            <pc:docMk/>
            <pc:sldMk cId="980143643" sldId="793"/>
            <ac:spMk id="7" creationId="{9E44A10A-4597-49CA-BC73-4553040116CB}"/>
          </ac:spMkLst>
        </pc:spChg>
        <pc:spChg chg="del">
          <ac:chgData name="" userId="4df855aef7cffa4d" providerId="LiveId" clId="{A0CE9FC1-FC50-47F5-BD69-3F698A1E0C4D}" dt="2024-03-24T04:17:57.672" v="529" actId="478"/>
          <ac:spMkLst>
            <pc:docMk/>
            <pc:sldMk cId="980143643" sldId="793"/>
            <ac:spMk id="8" creationId="{ED52875D-BB06-4E74-8999-BC55BAFEC26F}"/>
          </ac:spMkLst>
        </pc:spChg>
        <pc:spChg chg="mod">
          <ac:chgData name="" userId="4df855aef7cffa4d" providerId="LiveId" clId="{A0CE9FC1-FC50-47F5-BD69-3F698A1E0C4D}" dt="2024-03-24T04:18:25.655" v="562" actId="14100"/>
          <ac:spMkLst>
            <pc:docMk/>
            <pc:sldMk cId="980143643" sldId="793"/>
            <ac:spMk id="9" creationId="{149FD192-1A30-4A65-B5AC-CE0392EA00E9}"/>
          </ac:spMkLst>
        </pc:spChg>
        <pc:spChg chg="mod">
          <ac:chgData name="" userId="4df855aef7cffa4d" providerId="LiveId" clId="{A0CE9FC1-FC50-47F5-BD69-3F698A1E0C4D}" dt="2024-03-24T04:19:05.956" v="720" actId="20577"/>
          <ac:spMkLst>
            <pc:docMk/>
            <pc:sldMk cId="980143643" sldId="793"/>
            <ac:spMk id="10" creationId="{E49A8126-7007-4B61-B1B1-7E44C98D495E}"/>
          </ac:spMkLst>
        </pc:spChg>
        <pc:spChg chg="del">
          <ac:chgData name="" userId="4df855aef7cffa4d" providerId="LiveId" clId="{A0CE9FC1-FC50-47F5-BD69-3F698A1E0C4D}" dt="2024-03-24T04:17:57.672" v="529" actId="478"/>
          <ac:spMkLst>
            <pc:docMk/>
            <pc:sldMk cId="980143643" sldId="793"/>
            <ac:spMk id="11" creationId="{5A73EDD9-4762-4D9A-9F76-C8377BEDC977}"/>
          </ac:spMkLst>
        </pc:spChg>
        <pc:spChg chg="del">
          <ac:chgData name="" userId="4df855aef7cffa4d" providerId="LiveId" clId="{A0CE9FC1-FC50-47F5-BD69-3F698A1E0C4D}" dt="2024-03-24T04:17:57.672" v="529" actId="478"/>
          <ac:spMkLst>
            <pc:docMk/>
            <pc:sldMk cId="980143643" sldId="793"/>
            <ac:spMk id="12" creationId="{1554C01F-AD52-4778-B0EB-F2A51DA96D04}"/>
          </ac:spMkLst>
        </pc:spChg>
        <pc:spChg chg="mod">
          <ac:chgData name="" userId="4df855aef7cffa4d" providerId="LiveId" clId="{A0CE9FC1-FC50-47F5-BD69-3F698A1E0C4D}" dt="2024-03-24T04:17:34.857" v="528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A0CE9FC1-FC50-47F5-BD69-3F698A1E0C4D}" dt="2024-03-24T04:17:57.672" v="529" actId="478"/>
          <ac:spMkLst>
            <pc:docMk/>
            <pc:sldMk cId="980143643" sldId="793"/>
            <ac:spMk id="14" creationId="{61D63C92-F5E1-4861-8672-74FFD4B6C9C0}"/>
          </ac:spMkLst>
        </pc:spChg>
        <pc:spChg chg="del">
          <ac:chgData name="" userId="4df855aef7cffa4d" providerId="LiveId" clId="{A0CE9FC1-FC50-47F5-BD69-3F698A1E0C4D}" dt="2024-03-24T04:17:57.672" v="529" actId="478"/>
          <ac:spMkLst>
            <pc:docMk/>
            <pc:sldMk cId="980143643" sldId="793"/>
            <ac:spMk id="15" creationId="{6921489E-E691-4485-9F5D-63CCB14940D2}"/>
          </ac:spMkLst>
        </pc:spChg>
        <pc:spChg chg="del">
          <ac:chgData name="" userId="4df855aef7cffa4d" providerId="LiveId" clId="{A0CE9FC1-FC50-47F5-BD69-3F698A1E0C4D}" dt="2024-03-24T04:17:57.672" v="529" actId="478"/>
          <ac:spMkLst>
            <pc:docMk/>
            <pc:sldMk cId="980143643" sldId="793"/>
            <ac:spMk id="16" creationId="{35E6580A-58AC-47C1-B41D-F9420E0F00BC}"/>
          </ac:spMkLst>
        </pc:spChg>
        <pc:spChg chg="del">
          <ac:chgData name="" userId="4df855aef7cffa4d" providerId="LiveId" clId="{A0CE9FC1-FC50-47F5-BD69-3F698A1E0C4D}" dt="2024-03-24T04:17:57.672" v="529" actId="478"/>
          <ac:spMkLst>
            <pc:docMk/>
            <pc:sldMk cId="980143643" sldId="793"/>
            <ac:spMk id="17" creationId="{E9ADCBC5-5D62-45F6-8F02-27E8592AE1AB}"/>
          </ac:spMkLst>
        </pc:spChg>
        <pc:spChg chg="add mod">
          <ac:chgData name="" userId="4df855aef7cffa4d" providerId="LiveId" clId="{A0CE9FC1-FC50-47F5-BD69-3F698A1E0C4D}" dt="2024-03-24T04:20:02.417" v="861" actId="14100"/>
          <ac:spMkLst>
            <pc:docMk/>
            <pc:sldMk cId="980143643" sldId="793"/>
            <ac:spMk id="18" creationId="{B4A78EB5-7E7A-4D94-A4DE-1369331B14A7}"/>
          </ac:spMkLst>
        </pc:spChg>
        <pc:spChg chg="add mod">
          <ac:chgData name="" userId="4df855aef7cffa4d" providerId="LiveId" clId="{A0CE9FC1-FC50-47F5-BD69-3F698A1E0C4D}" dt="2024-03-24T04:24:40.456" v="1033" actId="20577"/>
          <ac:spMkLst>
            <pc:docMk/>
            <pc:sldMk cId="980143643" sldId="793"/>
            <ac:spMk id="19" creationId="{1F2CE934-3892-4ED4-B0C7-F3311411E414}"/>
          </ac:spMkLst>
        </pc:spChg>
        <pc:spChg chg="add mod">
          <ac:chgData name="" userId="4df855aef7cffa4d" providerId="LiveId" clId="{A0CE9FC1-FC50-47F5-BD69-3F698A1E0C4D}" dt="2024-03-24T04:25:05.583" v="1065" actId="14100"/>
          <ac:spMkLst>
            <pc:docMk/>
            <pc:sldMk cId="980143643" sldId="793"/>
            <ac:spMk id="20" creationId="{134A3B9A-8FE6-4E4F-80D1-D4189CFE6CB3}"/>
          </ac:spMkLst>
        </pc:spChg>
        <pc:spChg chg="add mod">
          <ac:chgData name="" userId="4df855aef7cffa4d" providerId="LiveId" clId="{A0CE9FC1-FC50-47F5-BD69-3F698A1E0C4D}" dt="2024-03-24T04:25:43.552" v="1161" actId="14100"/>
          <ac:spMkLst>
            <pc:docMk/>
            <pc:sldMk cId="980143643" sldId="793"/>
            <ac:spMk id="21" creationId="{5CFA403F-3B87-4422-ACB7-EAE9B43037CA}"/>
          </ac:spMkLst>
        </pc:spChg>
        <pc:spChg chg="add mod">
          <ac:chgData name="" userId="4df855aef7cffa4d" providerId="LiveId" clId="{A0CE9FC1-FC50-47F5-BD69-3F698A1E0C4D}" dt="2024-03-24T04:26:29.663" v="1213" actId="20577"/>
          <ac:spMkLst>
            <pc:docMk/>
            <pc:sldMk cId="980143643" sldId="793"/>
            <ac:spMk id="22" creationId="{0A306613-07B4-489C-9768-1135CE27D630}"/>
          </ac:spMkLst>
        </pc:spChg>
        <pc:spChg chg="add mod">
          <ac:chgData name="" userId="4df855aef7cffa4d" providerId="LiveId" clId="{A0CE9FC1-FC50-47F5-BD69-3F698A1E0C4D}" dt="2024-03-24T04:27:30.283" v="1292" actId="20577"/>
          <ac:spMkLst>
            <pc:docMk/>
            <pc:sldMk cId="980143643" sldId="793"/>
            <ac:spMk id="23" creationId="{8C8020DF-77DE-40C3-8756-CABBFE134D0B}"/>
          </ac:spMkLst>
        </pc:spChg>
      </pc:sldChg>
      <pc:sldChg chg="addSp modSp">
        <pc:chgData name="" userId="4df855aef7cffa4d" providerId="LiveId" clId="{A0CE9FC1-FC50-47F5-BD69-3F698A1E0C4D}" dt="2024-03-24T04:09:16.877" v="270" actId="1076"/>
        <pc:sldMkLst>
          <pc:docMk/>
          <pc:sldMk cId="2422206792" sldId="794"/>
        </pc:sldMkLst>
        <pc:spChg chg="add mod">
          <ac:chgData name="" userId="4df855aef7cffa4d" providerId="LiveId" clId="{A0CE9FC1-FC50-47F5-BD69-3F698A1E0C4D}" dt="2024-03-24T04:04:27.806" v="133" actId="1076"/>
          <ac:spMkLst>
            <pc:docMk/>
            <pc:sldMk cId="2422206792" sldId="794"/>
            <ac:spMk id="3" creationId="{1A568EE4-A986-4835-8770-B41DDAFCD57B}"/>
          </ac:spMkLst>
        </pc:spChg>
        <pc:spChg chg="add mod">
          <ac:chgData name="" userId="4df855aef7cffa4d" providerId="LiveId" clId="{A0CE9FC1-FC50-47F5-BD69-3F698A1E0C4D}" dt="2024-03-24T04:03:22.814" v="119" actId="1076"/>
          <ac:spMkLst>
            <pc:docMk/>
            <pc:sldMk cId="2422206792" sldId="794"/>
            <ac:spMk id="4" creationId="{E110C233-841B-4940-8749-98E9354ADCE2}"/>
          </ac:spMkLst>
        </pc:spChg>
        <pc:spChg chg="add mod">
          <ac:chgData name="" userId="4df855aef7cffa4d" providerId="LiveId" clId="{A0CE9FC1-FC50-47F5-BD69-3F698A1E0C4D}" dt="2024-03-24T04:03:22.814" v="119" actId="1076"/>
          <ac:spMkLst>
            <pc:docMk/>
            <pc:sldMk cId="2422206792" sldId="794"/>
            <ac:spMk id="5" creationId="{820E0C80-9CA3-4561-A2CC-29669B7C1BE7}"/>
          </ac:spMkLst>
        </pc:spChg>
        <pc:spChg chg="add mod">
          <ac:chgData name="" userId="4df855aef7cffa4d" providerId="LiveId" clId="{A0CE9FC1-FC50-47F5-BD69-3F698A1E0C4D}" dt="2024-03-24T04:04:10.071" v="127" actId="207"/>
          <ac:spMkLst>
            <pc:docMk/>
            <pc:sldMk cId="2422206792" sldId="794"/>
            <ac:spMk id="6" creationId="{E3150486-E5AE-4CBC-BE43-3239A24204F5}"/>
          </ac:spMkLst>
        </pc:spChg>
        <pc:spChg chg="add mod ord">
          <ac:chgData name="" userId="4df855aef7cffa4d" providerId="LiveId" clId="{A0CE9FC1-FC50-47F5-BD69-3F698A1E0C4D}" dt="2024-03-24T04:03:37.917" v="123" actId="208"/>
          <ac:spMkLst>
            <pc:docMk/>
            <pc:sldMk cId="2422206792" sldId="794"/>
            <ac:spMk id="8" creationId="{C228A4EC-4EA8-4F1F-AAAC-DD749095AA88}"/>
          </ac:spMkLst>
        </pc:spChg>
        <pc:spChg chg="add mod">
          <ac:chgData name="" userId="4df855aef7cffa4d" providerId="LiveId" clId="{A0CE9FC1-FC50-47F5-BD69-3F698A1E0C4D}" dt="2024-03-24T04:04:23.033" v="130" actId="1076"/>
          <ac:spMkLst>
            <pc:docMk/>
            <pc:sldMk cId="2422206792" sldId="794"/>
            <ac:spMk id="9" creationId="{7DFD61C7-5217-4477-A818-30D40774FB80}"/>
          </ac:spMkLst>
        </pc:spChg>
        <pc:spChg chg="add mod">
          <ac:chgData name="" userId="4df855aef7cffa4d" providerId="LiveId" clId="{A0CE9FC1-FC50-47F5-BD69-3F698A1E0C4D}" dt="2024-03-24T04:09:16.877" v="270" actId="1076"/>
          <ac:spMkLst>
            <pc:docMk/>
            <pc:sldMk cId="2422206792" sldId="794"/>
            <ac:spMk id="10" creationId="{4375C048-AF20-428A-A058-AD56B30AF08A}"/>
          </ac:spMkLst>
        </pc:spChg>
        <pc:spChg chg="add mod">
          <ac:chgData name="" userId="4df855aef7cffa4d" providerId="LiveId" clId="{A0CE9FC1-FC50-47F5-BD69-3F698A1E0C4D}" dt="2024-03-24T04:09:16.877" v="270" actId="1076"/>
          <ac:spMkLst>
            <pc:docMk/>
            <pc:sldMk cId="2422206792" sldId="794"/>
            <ac:spMk id="12" creationId="{40A77E87-CE7E-4CDC-A750-40F30A969552}"/>
          </ac:spMkLst>
        </pc:spChg>
        <pc:spChg chg="add mod">
          <ac:chgData name="" userId="4df855aef7cffa4d" providerId="LiveId" clId="{A0CE9FC1-FC50-47F5-BD69-3F698A1E0C4D}" dt="2024-03-24T04:09:16.877" v="270" actId="1076"/>
          <ac:spMkLst>
            <pc:docMk/>
            <pc:sldMk cId="2422206792" sldId="794"/>
            <ac:spMk id="13" creationId="{D4CA0EBA-3CFC-4426-A6D4-36D27B6C6F46}"/>
          </ac:spMkLst>
        </pc:spChg>
        <pc:spChg chg="add mod ord">
          <ac:chgData name="" userId="4df855aef7cffa4d" providerId="LiveId" clId="{A0CE9FC1-FC50-47F5-BD69-3F698A1E0C4D}" dt="2024-03-24T04:09:16.877" v="270" actId="1076"/>
          <ac:spMkLst>
            <pc:docMk/>
            <pc:sldMk cId="2422206792" sldId="794"/>
            <ac:spMk id="14" creationId="{B1B46BC1-7D03-49DF-9F44-F1FA97EC1E73}"/>
          </ac:spMkLst>
        </pc:spChg>
        <pc:spChg chg="add mod">
          <ac:chgData name="" userId="4df855aef7cffa4d" providerId="LiveId" clId="{A0CE9FC1-FC50-47F5-BD69-3F698A1E0C4D}" dt="2024-03-24T04:09:16.877" v="270" actId="1076"/>
          <ac:spMkLst>
            <pc:docMk/>
            <pc:sldMk cId="2422206792" sldId="794"/>
            <ac:spMk id="15" creationId="{75D9002B-6403-4067-849E-C278590D093B}"/>
          </ac:spMkLst>
        </pc:spChg>
        <pc:spChg chg="add mod">
          <ac:chgData name="" userId="4df855aef7cffa4d" providerId="LiveId" clId="{A0CE9FC1-FC50-47F5-BD69-3F698A1E0C4D}" dt="2024-03-24T04:09:16.877" v="270" actId="1076"/>
          <ac:spMkLst>
            <pc:docMk/>
            <pc:sldMk cId="2422206792" sldId="794"/>
            <ac:spMk id="16" creationId="{BB554C10-5CC3-4723-8E3F-ECE6015065F3}"/>
          </ac:spMkLst>
        </pc:spChg>
        <pc:picChg chg="add mod">
          <ac:chgData name="" userId="4df855aef7cffa4d" providerId="LiveId" clId="{A0CE9FC1-FC50-47F5-BD69-3F698A1E0C4D}" dt="2024-03-24T04:03:44.415" v="124" actId="208"/>
          <ac:picMkLst>
            <pc:docMk/>
            <pc:sldMk cId="2422206792" sldId="794"/>
            <ac:picMk id="2" creationId="{95B4A24D-BC82-4E68-9400-6A79FDE587A7}"/>
          </ac:picMkLst>
        </pc:picChg>
        <pc:picChg chg="add mod">
          <ac:chgData name="" userId="4df855aef7cffa4d" providerId="LiveId" clId="{A0CE9FC1-FC50-47F5-BD69-3F698A1E0C4D}" dt="2024-03-24T04:09:16.877" v="270" actId="1076"/>
          <ac:picMkLst>
            <pc:docMk/>
            <pc:sldMk cId="2422206792" sldId="794"/>
            <ac:picMk id="7" creationId="{B4FCB557-B28A-4EB4-86D6-B8C015BC9546}"/>
          </ac:picMkLst>
        </pc:picChg>
        <pc:picChg chg="add mod">
          <ac:chgData name="" userId="4df855aef7cffa4d" providerId="LiveId" clId="{A0CE9FC1-FC50-47F5-BD69-3F698A1E0C4D}" dt="2024-03-24T04:09:16.877" v="270" actId="1076"/>
          <ac:picMkLst>
            <pc:docMk/>
            <pc:sldMk cId="2422206792" sldId="794"/>
            <ac:picMk id="11" creationId="{81AED504-5B72-4B09-A56E-9F4261A2E3ED}"/>
          </ac:picMkLst>
        </pc:picChg>
      </pc:sldChg>
      <pc:sldChg chg="addSp delSp modSp add ord modAnim">
        <pc:chgData name="" userId="4df855aef7cffa4d" providerId="LiveId" clId="{A0CE9FC1-FC50-47F5-BD69-3F698A1E0C4D}" dt="2024-03-24T04:16:57.162" v="526" actId="1076"/>
        <pc:sldMkLst>
          <pc:docMk/>
          <pc:sldMk cId="3758109534" sldId="795"/>
        </pc:sldMkLst>
        <pc:spChg chg="mod">
          <ac:chgData name="" userId="4df855aef7cffa4d" providerId="LiveId" clId="{A0CE9FC1-FC50-47F5-BD69-3F698A1E0C4D}" dt="2024-03-24T04:10:39.264" v="279" actId="1076"/>
          <ac:spMkLst>
            <pc:docMk/>
            <pc:sldMk cId="3758109534" sldId="795"/>
            <ac:spMk id="3" creationId="{DFE86197-C596-4465-BAD4-34C4A2C4D474}"/>
          </ac:spMkLst>
        </pc:spChg>
        <pc:spChg chg="mod">
          <ac:chgData name="" userId="4df855aef7cffa4d" providerId="LiveId" clId="{A0CE9FC1-FC50-47F5-BD69-3F698A1E0C4D}" dt="2024-03-24T04:10:47.225" v="280" actId="1076"/>
          <ac:spMkLst>
            <pc:docMk/>
            <pc:sldMk cId="3758109534" sldId="795"/>
            <ac:spMk id="4" creationId="{C42C2696-0938-4F0D-B8C8-80276C25C0A9}"/>
          </ac:spMkLst>
        </pc:spChg>
        <pc:spChg chg="mod">
          <ac:chgData name="" userId="4df855aef7cffa4d" providerId="LiveId" clId="{A0CE9FC1-FC50-47F5-BD69-3F698A1E0C4D}" dt="2024-03-24T04:12:28.979" v="323" actId="14100"/>
          <ac:spMkLst>
            <pc:docMk/>
            <pc:sldMk cId="3758109534" sldId="795"/>
            <ac:spMk id="7" creationId="{9502D78F-9396-4495-A5E4-15A8A4A27F30}"/>
          </ac:spMkLst>
        </pc:spChg>
        <pc:spChg chg="add mod">
          <ac:chgData name="" userId="4df855aef7cffa4d" providerId="LiveId" clId="{A0CE9FC1-FC50-47F5-BD69-3F698A1E0C4D}" dt="2024-03-24T04:12:25.703" v="322" actId="1076"/>
          <ac:spMkLst>
            <pc:docMk/>
            <pc:sldMk cId="3758109534" sldId="795"/>
            <ac:spMk id="17" creationId="{DDFE2C19-FAF1-437C-925E-CD7270945A8B}"/>
          </ac:spMkLst>
        </pc:spChg>
        <pc:spChg chg="mod">
          <ac:chgData name="" userId="4df855aef7cffa4d" providerId="LiveId" clId="{A0CE9FC1-FC50-47F5-BD69-3F698A1E0C4D}" dt="2024-03-24T04:10:39.264" v="279" actId="1076"/>
          <ac:spMkLst>
            <pc:docMk/>
            <pc:sldMk cId="3758109534" sldId="795"/>
            <ac:spMk id="21" creationId="{061D7A27-E634-4C1C-A47E-32507CACD03F}"/>
          </ac:spMkLst>
        </pc:spChg>
        <pc:spChg chg="add mod">
          <ac:chgData name="" userId="4df855aef7cffa4d" providerId="LiveId" clId="{A0CE9FC1-FC50-47F5-BD69-3F698A1E0C4D}" dt="2024-03-24T04:14:33.028" v="432" actId="1076"/>
          <ac:spMkLst>
            <pc:docMk/>
            <pc:sldMk cId="3758109534" sldId="795"/>
            <ac:spMk id="23" creationId="{76944FE1-46AF-4D39-8220-3153FD16E369}"/>
          </ac:spMkLst>
        </pc:spChg>
        <pc:spChg chg="add mod">
          <ac:chgData name="" userId="4df855aef7cffa4d" providerId="LiveId" clId="{A0CE9FC1-FC50-47F5-BD69-3F698A1E0C4D}" dt="2024-03-24T04:15:02.746" v="466" actId="14100"/>
          <ac:spMkLst>
            <pc:docMk/>
            <pc:sldMk cId="3758109534" sldId="795"/>
            <ac:spMk id="25" creationId="{DE41C6E0-F9E6-4B64-8416-4B1E2279514F}"/>
          </ac:spMkLst>
        </pc:spChg>
        <pc:spChg chg="add mod">
          <ac:chgData name="" userId="4df855aef7cffa4d" providerId="LiveId" clId="{A0CE9FC1-FC50-47F5-BD69-3F698A1E0C4D}" dt="2024-03-24T04:15:51.527" v="516" actId="14100"/>
          <ac:spMkLst>
            <pc:docMk/>
            <pc:sldMk cId="3758109534" sldId="795"/>
            <ac:spMk id="29" creationId="{9F7300FE-D4E7-445E-9EEC-C0DD6C22C0DF}"/>
          </ac:spMkLst>
        </pc:spChg>
        <pc:picChg chg="add mod">
          <ac:chgData name="" userId="4df855aef7cffa4d" providerId="LiveId" clId="{A0CE9FC1-FC50-47F5-BD69-3F698A1E0C4D}" dt="2024-03-24T04:16:44.064" v="522" actId="1076"/>
          <ac:picMkLst>
            <pc:docMk/>
            <pc:sldMk cId="3758109534" sldId="795"/>
            <ac:picMk id="5" creationId="{F3BB2922-1FC5-48EC-B25C-B11A61413FA3}"/>
          </ac:picMkLst>
        </pc:picChg>
        <pc:picChg chg="add mod">
          <ac:chgData name="" userId="4df855aef7cffa4d" providerId="LiveId" clId="{A0CE9FC1-FC50-47F5-BD69-3F698A1E0C4D}" dt="2024-03-24T04:12:41.961" v="327" actId="1076"/>
          <ac:picMkLst>
            <pc:docMk/>
            <pc:sldMk cId="3758109534" sldId="795"/>
            <ac:picMk id="20" creationId="{DE110D41-9F69-463C-BEAD-AD258B15FAA4}"/>
          </ac:picMkLst>
        </pc:picChg>
        <pc:picChg chg="mod">
          <ac:chgData name="" userId="4df855aef7cffa4d" providerId="LiveId" clId="{A0CE9FC1-FC50-47F5-BD69-3F698A1E0C4D}" dt="2024-03-24T04:16:56.296" v="525" actId="1076"/>
          <ac:picMkLst>
            <pc:docMk/>
            <pc:sldMk cId="3758109534" sldId="795"/>
            <ac:picMk id="22" creationId="{70D166A7-0F5C-4AF4-A1A7-13CF6C80D81C}"/>
          </ac:picMkLst>
        </pc:picChg>
        <pc:picChg chg="mod">
          <ac:chgData name="" userId="4df855aef7cffa4d" providerId="LiveId" clId="{A0CE9FC1-FC50-47F5-BD69-3F698A1E0C4D}" dt="2024-03-24T04:16:57.162" v="526" actId="1076"/>
          <ac:picMkLst>
            <pc:docMk/>
            <pc:sldMk cId="3758109534" sldId="795"/>
            <ac:picMk id="24" creationId="{9982F944-2A24-4324-9508-069FD077F50E}"/>
          </ac:picMkLst>
        </pc:picChg>
        <pc:picChg chg="del mod">
          <ac:chgData name="" userId="4df855aef7cffa4d" providerId="LiveId" clId="{A0CE9FC1-FC50-47F5-BD69-3F698A1E0C4D}" dt="2024-03-24T04:09:53.465" v="273" actId="478"/>
          <ac:picMkLst>
            <pc:docMk/>
            <pc:sldMk cId="3758109534" sldId="795"/>
            <ac:picMk id="26" creationId="{989C32FF-80C1-4607-A4B8-6AE4915555B6}"/>
          </ac:picMkLst>
        </pc:picChg>
        <pc:picChg chg="mod">
          <ac:chgData name="" userId="4df855aef7cffa4d" providerId="LiveId" clId="{A0CE9FC1-FC50-47F5-BD69-3F698A1E0C4D}" dt="2024-03-24T04:10:39.264" v="279" actId="1076"/>
          <ac:picMkLst>
            <pc:docMk/>
            <pc:sldMk cId="3758109534" sldId="795"/>
            <ac:picMk id="27" creationId="{3CA8972B-5546-4362-A98D-5D6221AFD354}"/>
          </ac:picMkLst>
        </pc:picChg>
        <pc:picChg chg="mod">
          <ac:chgData name="" userId="4df855aef7cffa4d" providerId="LiveId" clId="{A0CE9FC1-FC50-47F5-BD69-3F698A1E0C4D}" dt="2024-03-24T04:10:39.264" v="279" actId="1076"/>
          <ac:picMkLst>
            <pc:docMk/>
            <pc:sldMk cId="3758109534" sldId="795"/>
            <ac:picMk id="28" creationId="{A7F7DE02-35C6-45B6-B0EE-523295029AC0}"/>
          </ac:picMkLst>
        </pc:picChg>
      </pc:sldChg>
    </pc:docChg>
  </pc:docChgLst>
  <pc:docChgLst>
    <pc:chgData userId="4df855aef7cffa4d" providerId="LiveId" clId="{9FF5CA3F-F92C-4D16-9D72-131EF9659B9E}"/>
    <pc:docChg chg="undo custSel addSld delSld modSld sldOrd">
      <pc:chgData name="" userId="4df855aef7cffa4d" providerId="LiveId" clId="{9FF5CA3F-F92C-4D16-9D72-131EF9659B9E}" dt="2024-03-23T13:39:40.162" v="1462" actId="20577"/>
      <pc:docMkLst>
        <pc:docMk/>
      </pc:docMkLst>
      <pc:sldChg chg="addSp delSp modSp add delAnim modAnim">
        <pc:chgData name="" userId="4df855aef7cffa4d" providerId="LiveId" clId="{9FF5CA3F-F92C-4D16-9D72-131EF9659B9E}" dt="2024-03-22T02:41:16.832" v="559" actId="20577"/>
        <pc:sldMkLst>
          <pc:docMk/>
          <pc:sldMk cId="3444984392" sldId="514"/>
        </pc:sldMkLst>
        <pc:spChg chg="mod">
          <ac:chgData name="" userId="4df855aef7cffa4d" providerId="LiveId" clId="{9FF5CA3F-F92C-4D16-9D72-131EF9659B9E}" dt="2024-03-22T02:30:38.751" v="96" actId="207"/>
          <ac:spMkLst>
            <pc:docMk/>
            <pc:sldMk cId="3444984392" sldId="514"/>
            <ac:spMk id="2" creationId="{5ECE7D04-3335-4304-B5AF-384C0FF1DC4F}"/>
          </ac:spMkLst>
        </pc:spChg>
        <pc:spChg chg="add mod ord">
          <ac:chgData name="" userId="4df855aef7cffa4d" providerId="LiveId" clId="{9FF5CA3F-F92C-4D16-9D72-131EF9659B9E}" dt="2024-03-22T02:38:11.740" v="405" actId="207"/>
          <ac:spMkLst>
            <pc:docMk/>
            <pc:sldMk cId="3444984392" sldId="514"/>
            <ac:spMk id="3" creationId="{E2273DA5-35C4-4438-A12C-9B0536B39E36}"/>
          </ac:spMkLst>
        </pc:spChg>
        <pc:spChg chg="add mod">
          <ac:chgData name="" userId="4df855aef7cffa4d" providerId="LiveId" clId="{9FF5CA3F-F92C-4D16-9D72-131EF9659B9E}" dt="2024-03-22T02:32:30.464" v="119" actId="1076"/>
          <ac:spMkLst>
            <pc:docMk/>
            <pc:sldMk cId="3444984392" sldId="514"/>
            <ac:spMk id="4" creationId="{0921332E-2F20-48BC-8EC3-15A0019DC56D}"/>
          </ac:spMkLst>
        </pc:spChg>
        <pc:spChg chg="add mod">
          <ac:chgData name="" userId="4df855aef7cffa4d" providerId="LiveId" clId="{9FF5CA3F-F92C-4D16-9D72-131EF9659B9E}" dt="2024-03-22T02:30:52.240" v="99" actId="13822"/>
          <ac:spMkLst>
            <pc:docMk/>
            <pc:sldMk cId="3444984392" sldId="514"/>
            <ac:spMk id="5" creationId="{64058889-5933-4C0C-9C98-548F1E9514CC}"/>
          </ac:spMkLst>
        </pc:spChg>
        <pc:spChg chg="del">
          <ac:chgData name="" userId="4df855aef7cffa4d" providerId="LiveId" clId="{9FF5CA3F-F92C-4D16-9D72-131EF9659B9E}" dt="2024-03-22T02:27:37.164" v="24" actId="478"/>
          <ac:spMkLst>
            <pc:docMk/>
            <pc:sldMk cId="3444984392" sldId="514"/>
            <ac:spMk id="6" creationId="{0AA93DF0-BBFE-47DC-85C4-4A9D8B435BCF}"/>
          </ac:spMkLst>
        </pc:spChg>
        <pc:spChg chg="del">
          <ac:chgData name="" userId="4df855aef7cffa4d" providerId="LiveId" clId="{9FF5CA3F-F92C-4D16-9D72-131EF9659B9E}" dt="2024-03-22T02:27:37.164" v="24" actId="478"/>
          <ac:spMkLst>
            <pc:docMk/>
            <pc:sldMk cId="3444984392" sldId="514"/>
            <ac:spMk id="7" creationId="{00000000-0000-0000-0000-000000000000}"/>
          </ac:spMkLst>
        </pc:spChg>
        <pc:spChg chg="mod">
          <ac:chgData name="" userId="4df855aef7cffa4d" providerId="LiveId" clId="{9FF5CA3F-F92C-4D16-9D72-131EF9659B9E}" dt="2024-03-22T02:38:35.466" v="411" actId="207"/>
          <ac:spMkLst>
            <pc:docMk/>
            <pc:sldMk cId="3444984392" sldId="514"/>
            <ac:spMk id="8" creationId="{795BE64D-DA77-4E69-BDBF-0E4018E385E3}"/>
          </ac:spMkLst>
        </pc:spChg>
        <pc:spChg chg="del">
          <ac:chgData name="" userId="4df855aef7cffa4d" providerId="LiveId" clId="{9FF5CA3F-F92C-4D16-9D72-131EF9659B9E}" dt="2024-03-22T02:29:10.945" v="54" actId="478"/>
          <ac:spMkLst>
            <pc:docMk/>
            <pc:sldMk cId="3444984392" sldId="514"/>
            <ac:spMk id="9" creationId="{413BE336-310F-40F8-BEB6-022491E7F2F9}"/>
          </ac:spMkLst>
        </pc:spChg>
        <pc:spChg chg="mod">
          <ac:chgData name="" userId="4df855aef7cffa4d" providerId="LiveId" clId="{9FF5CA3F-F92C-4D16-9D72-131EF9659B9E}" dt="2024-03-22T02:29:25.652" v="59" actId="1076"/>
          <ac:spMkLst>
            <pc:docMk/>
            <pc:sldMk cId="3444984392" sldId="514"/>
            <ac:spMk id="11" creationId="{BC279B94-3CC3-4431-B7D7-08B8AB5CC60D}"/>
          </ac:spMkLst>
        </pc:spChg>
        <pc:spChg chg="del">
          <ac:chgData name="" userId="4df855aef7cffa4d" providerId="LiveId" clId="{9FF5CA3F-F92C-4D16-9D72-131EF9659B9E}" dt="2024-03-22T02:30:56.927" v="103" actId="478"/>
          <ac:spMkLst>
            <pc:docMk/>
            <pc:sldMk cId="3444984392" sldId="514"/>
            <ac:spMk id="12" creationId="{FD43384D-0D42-46A3-82A2-3D10AC2F816E}"/>
          </ac:spMkLst>
        </pc:spChg>
        <pc:spChg chg="add mod">
          <ac:chgData name="" userId="4df855aef7cffa4d" providerId="LiveId" clId="{9FF5CA3F-F92C-4D16-9D72-131EF9659B9E}" dt="2024-03-22T02:30:31.508" v="94" actId="1076"/>
          <ac:spMkLst>
            <pc:docMk/>
            <pc:sldMk cId="3444984392" sldId="514"/>
            <ac:spMk id="15" creationId="{1CB4FAF5-60A8-440B-AD6C-54ADA1A7F0AC}"/>
          </ac:spMkLst>
        </pc:spChg>
        <pc:spChg chg="add mod">
          <ac:chgData name="" userId="4df855aef7cffa4d" providerId="LiveId" clId="{9FF5CA3F-F92C-4D16-9D72-131EF9659B9E}" dt="2024-03-22T02:33:34.448" v="266" actId="14100"/>
          <ac:spMkLst>
            <pc:docMk/>
            <pc:sldMk cId="3444984392" sldId="514"/>
            <ac:spMk id="16" creationId="{A252BA5C-1E17-4EF8-A17C-E4932C0462BA}"/>
          </ac:spMkLst>
        </pc:spChg>
        <pc:spChg chg="add mod">
          <ac:chgData name="" userId="4df855aef7cffa4d" providerId="LiveId" clId="{9FF5CA3F-F92C-4D16-9D72-131EF9659B9E}" dt="2024-03-22T02:38:16.027" v="406" actId="207"/>
          <ac:spMkLst>
            <pc:docMk/>
            <pc:sldMk cId="3444984392" sldId="514"/>
            <ac:spMk id="17" creationId="{063CF43C-F943-48CF-AADC-45D2E819B912}"/>
          </ac:spMkLst>
        </pc:spChg>
        <pc:spChg chg="add mod">
          <ac:chgData name="" userId="4df855aef7cffa4d" providerId="LiveId" clId="{9FF5CA3F-F92C-4D16-9D72-131EF9659B9E}" dt="2024-03-22T02:38:28.684" v="409" actId="207"/>
          <ac:spMkLst>
            <pc:docMk/>
            <pc:sldMk cId="3444984392" sldId="514"/>
            <ac:spMk id="18" creationId="{FF7D3669-2A5C-454B-B3A8-C1059C1C490B}"/>
          </ac:spMkLst>
        </pc:spChg>
        <pc:spChg chg="add mod">
          <ac:chgData name="" userId="4df855aef7cffa4d" providerId="LiveId" clId="{9FF5CA3F-F92C-4D16-9D72-131EF9659B9E}" dt="2024-03-22T02:38:46.858" v="413" actId="1076"/>
          <ac:spMkLst>
            <pc:docMk/>
            <pc:sldMk cId="3444984392" sldId="514"/>
            <ac:spMk id="20" creationId="{0AA0A94B-1775-48E4-9718-386EA600A45F}"/>
          </ac:spMkLst>
        </pc:spChg>
        <pc:spChg chg="add mod">
          <ac:chgData name="" userId="4df855aef7cffa4d" providerId="LiveId" clId="{9FF5CA3F-F92C-4D16-9D72-131EF9659B9E}" dt="2024-03-22T02:36:23.490" v="340" actId="1076"/>
          <ac:spMkLst>
            <pc:docMk/>
            <pc:sldMk cId="3444984392" sldId="514"/>
            <ac:spMk id="21" creationId="{A2D3607D-C9B9-42A2-A6C0-58911F341C25}"/>
          </ac:spMkLst>
        </pc:spChg>
        <pc:spChg chg="add mod">
          <ac:chgData name="" userId="4df855aef7cffa4d" providerId="LiveId" clId="{9FF5CA3F-F92C-4D16-9D72-131EF9659B9E}" dt="2024-03-22T02:41:01.476" v="546" actId="20577"/>
          <ac:spMkLst>
            <pc:docMk/>
            <pc:sldMk cId="3444984392" sldId="514"/>
            <ac:spMk id="23" creationId="{B24FA358-CB08-42A3-BD94-1439D8FFD1CF}"/>
          </ac:spMkLst>
        </pc:spChg>
        <pc:spChg chg="add mod">
          <ac:chgData name="" userId="4df855aef7cffa4d" providerId="LiveId" clId="{9FF5CA3F-F92C-4D16-9D72-131EF9659B9E}" dt="2024-03-22T02:38:58.056" v="415" actId="1076"/>
          <ac:spMkLst>
            <pc:docMk/>
            <pc:sldMk cId="3444984392" sldId="514"/>
            <ac:spMk id="24" creationId="{C4CFB057-CC44-40BD-A455-52F884A3E97A}"/>
          </ac:spMkLst>
        </pc:spChg>
        <pc:spChg chg="add mod">
          <ac:chgData name="" userId="4df855aef7cffa4d" providerId="LiveId" clId="{9FF5CA3F-F92C-4D16-9D72-131EF9659B9E}" dt="2024-03-22T02:39:35.226" v="482" actId="20577"/>
          <ac:spMkLst>
            <pc:docMk/>
            <pc:sldMk cId="3444984392" sldId="514"/>
            <ac:spMk id="25" creationId="{459B32ED-E4F9-43AE-83EA-7E10E3584BAF}"/>
          </ac:spMkLst>
        </pc:spChg>
        <pc:spChg chg="add mod">
          <ac:chgData name="" userId="4df855aef7cffa4d" providerId="LiveId" clId="{9FF5CA3F-F92C-4D16-9D72-131EF9659B9E}" dt="2024-03-22T02:41:16.832" v="559" actId="20577"/>
          <ac:spMkLst>
            <pc:docMk/>
            <pc:sldMk cId="3444984392" sldId="514"/>
            <ac:spMk id="26" creationId="{4488B6C5-F20E-4157-92AB-83C00E85404F}"/>
          </ac:spMkLst>
        </pc:spChg>
        <pc:picChg chg="mod">
          <ac:chgData name="" userId="4df855aef7cffa4d" providerId="LiveId" clId="{9FF5CA3F-F92C-4D16-9D72-131EF9659B9E}" dt="2024-03-22T02:29:32.997" v="61" actId="1076"/>
          <ac:picMkLst>
            <pc:docMk/>
            <pc:sldMk cId="3444984392" sldId="514"/>
            <ac:picMk id="10" creationId="{0AE29FEE-1949-40FD-A81D-B27916DD09D8}"/>
          </ac:picMkLst>
        </pc:picChg>
        <pc:picChg chg="del mod">
          <ac:chgData name="" userId="4df855aef7cffa4d" providerId="LiveId" clId="{9FF5CA3F-F92C-4D16-9D72-131EF9659B9E}" dt="2024-03-22T02:28:24.413" v="40" actId="478"/>
          <ac:picMkLst>
            <pc:docMk/>
            <pc:sldMk cId="3444984392" sldId="514"/>
            <ac:picMk id="13" creationId="{00000000-0000-0000-0000-000000000000}"/>
          </ac:picMkLst>
        </pc:picChg>
        <pc:picChg chg="del">
          <ac:chgData name="" userId="4df855aef7cffa4d" providerId="LiveId" clId="{9FF5CA3F-F92C-4D16-9D72-131EF9659B9E}" dt="2024-03-22T02:28:26.841" v="41" actId="478"/>
          <ac:picMkLst>
            <pc:docMk/>
            <pc:sldMk cId="3444984392" sldId="514"/>
            <ac:picMk id="14" creationId="{00000000-0000-0000-0000-000000000000}"/>
          </ac:picMkLst>
        </pc:picChg>
        <pc:picChg chg="add mod">
          <ac:chgData name="" userId="4df855aef7cffa4d" providerId="LiveId" clId="{9FF5CA3F-F92C-4D16-9D72-131EF9659B9E}" dt="2024-03-22T02:40:15.992" v="484" actId="1076"/>
          <ac:picMkLst>
            <pc:docMk/>
            <pc:sldMk cId="3444984392" sldId="514"/>
            <ac:picMk id="19" creationId="{0BD6ECA6-8E4E-480B-9C7C-E22D0834DA71}"/>
          </ac:picMkLst>
        </pc:picChg>
        <pc:picChg chg="add mod">
          <ac:chgData name="" userId="4df855aef7cffa4d" providerId="LiveId" clId="{9FF5CA3F-F92C-4D16-9D72-131EF9659B9E}" dt="2024-03-22T02:36:55.137" v="345" actId="1076"/>
          <ac:picMkLst>
            <pc:docMk/>
            <pc:sldMk cId="3444984392" sldId="514"/>
            <ac:picMk id="22" creationId="{94A5B363-CDDF-41B1-8894-5ECDB0A3C1A9}"/>
          </ac:picMkLst>
        </pc:picChg>
      </pc:sldChg>
      <pc:sldChg chg="addSp delSp modSp add modAnim">
        <pc:chgData name="" userId="4df855aef7cffa4d" providerId="LiveId" clId="{9FF5CA3F-F92C-4D16-9D72-131EF9659B9E}" dt="2024-03-22T02:57:31.359" v="959" actId="1076"/>
        <pc:sldMkLst>
          <pc:docMk/>
          <pc:sldMk cId="1138256731" sldId="517"/>
        </pc:sldMkLst>
        <pc:spChg chg="mod">
          <ac:chgData name="" userId="4df855aef7cffa4d" providerId="LiveId" clId="{9FF5CA3F-F92C-4D16-9D72-131EF9659B9E}" dt="2024-03-22T02:54:32.304" v="907" actId="1076"/>
          <ac:spMkLst>
            <pc:docMk/>
            <pc:sldMk cId="1138256731" sldId="517"/>
            <ac:spMk id="2" creationId="{14AEB060-F69C-4333-84E3-C4D4503B853D}"/>
          </ac:spMkLst>
        </pc:spChg>
        <pc:spChg chg="mod">
          <ac:chgData name="" userId="4df855aef7cffa4d" providerId="LiveId" clId="{9FF5CA3F-F92C-4D16-9D72-131EF9659B9E}" dt="2024-03-22T02:54:32.304" v="907" actId="1076"/>
          <ac:spMkLst>
            <pc:docMk/>
            <pc:sldMk cId="1138256731" sldId="517"/>
            <ac:spMk id="3" creationId="{DFE86197-C596-4465-BAD4-34C4A2C4D474}"/>
          </ac:spMkLst>
        </pc:spChg>
        <pc:spChg chg="mod">
          <ac:chgData name="" userId="4df855aef7cffa4d" providerId="LiveId" clId="{9FF5CA3F-F92C-4D16-9D72-131EF9659B9E}" dt="2024-03-22T02:57:29.410" v="958" actId="1076"/>
          <ac:spMkLst>
            <pc:docMk/>
            <pc:sldMk cId="1138256731" sldId="517"/>
            <ac:spMk id="4" creationId="{C42C2696-0938-4F0D-B8C8-80276C25C0A9}"/>
          </ac:spMkLst>
        </pc:spChg>
        <pc:spChg chg="mod ord">
          <ac:chgData name="" userId="4df855aef7cffa4d" providerId="LiveId" clId="{9FF5CA3F-F92C-4D16-9D72-131EF9659B9E}" dt="2024-03-22T02:57:14.025" v="956" actId="14100"/>
          <ac:spMkLst>
            <pc:docMk/>
            <pc:sldMk cId="1138256731" sldId="517"/>
            <ac:spMk id="7" creationId="{9502D78F-9396-4495-A5E4-15A8A4A27F30}"/>
          </ac:spMkLst>
        </pc:spChg>
        <pc:spChg chg="del">
          <ac:chgData name="" userId="4df855aef7cffa4d" providerId="LiveId" clId="{9FF5CA3F-F92C-4D16-9D72-131EF9659B9E}" dt="2024-03-22T02:50:39.452" v="767" actId="478"/>
          <ac:spMkLst>
            <pc:docMk/>
            <pc:sldMk cId="1138256731" sldId="517"/>
            <ac:spMk id="11" creationId="{CB800FAA-EA87-489F-A6FE-0AD503D49003}"/>
          </ac:spMkLst>
        </pc:spChg>
        <pc:spChg chg="del">
          <ac:chgData name="" userId="4df855aef7cffa4d" providerId="LiveId" clId="{9FF5CA3F-F92C-4D16-9D72-131EF9659B9E}" dt="2024-03-22T02:53:22.695" v="897" actId="478"/>
          <ac:spMkLst>
            <pc:docMk/>
            <pc:sldMk cId="1138256731" sldId="517"/>
            <ac:spMk id="12" creationId="{609070E2-0230-415E-A572-2E4E7DA08880}"/>
          </ac:spMkLst>
        </pc:spChg>
        <pc:spChg chg="del">
          <ac:chgData name="" userId="4df855aef7cffa4d" providerId="LiveId" clId="{9FF5CA3F-F92C-4D16-9D72-131EF9659B9E}" dt="2024-03-22T02:45:09.619" v="614" actId="478"/>
          <ac:spMkLst>
            <pc:docMk/>
            <pc:sldMk cId="1138256731" sldId="517"/>
            <ac:spMk id="13" creationId="{F50E445D-43FE-4BBD-BDF0-BC50F155C271}"/>
          </ac:spMkLst>
        </pc:spChg>
        <pc:spChg chg="mod">
          <ac:chgData name="" userId="4df855aef7cffa4d" providerId="LiveId" clId="{9FF5CA3F-F92C-4D16-9D72-131EF9659B9E}" dt="2024-03-22T02:54:32.304" v="907" actId="1076"/>
          <ac:spMkLst>
            <pc:docMk/>
            <pc:sldMk cId="1138256731" sldId="517"/>
            <ac:spMk id="14" creationId="{3E891230-5B0B-4D86-B55E-38FBA5C62652}"/>
          </ac:spMkLst>
        </pc:spChg>
        <pc:spChg chg="del">
          <ac:chgData name="" userId="4df855aef7cffa4d" providerId="LiveId" clId="{9FF5CA3F-F92C-4D16-9D72-131EF9659B9E}" dt="2024-03-22T02:41:46.899" v="561" actId="478"/>
          <ac:spMkLst>
            <pc:docMk/>
            <pc:sldMk cId="1138256731" sldId="517"/>
            <ac:spMk id="16" creationId="{0AA93DF0-BBFE-47DC-85C4-4A9D8B435BCF}"/>
          </ac:spMkLst>
        </pc:spChg>
        <pc:spChg chg="del">
          <ac:chgData name="" userId="4df855aef7cffa4d" providerId="LiveId" clId="{9FF5CA3F-F92C-4D16-9D72-131EF9659B9E}" dt="2024-03-22T02:41:46.899" v="561" actId="478"/>
          <ac:spMkLst>
            <pc:docMk/>
            <pc:sldMk cId="1138256731" sldId="517"/>
            <ac:spMk id="17" creationId="{00000000-0000-0000-0000-000000000000}"/>
          </ac:spMkLst>
        </pc:spChg>
        <pc:spChg chg="add mod">
          <ac:chgData name="" userId="4df855aef7cffa4d" providerId="LiveId" clId="{9FF5CA3F-F92C-4D16-9D72-131EF9659B9E}" dt="2024-03-22T02:54:32.304" v="907" actId="1076"/>
          <ac:spMkLst>
            <pc:docMk/>
            <pc:sldMk cId="1138256731" sldId="517"/>
            <ac:spMk id="19" creationId="{2E63FFB1-6DFB-4547-9FEF-C117D2DFED18}"/>
          </ac:spMkLst>
        </pc:spChg>
        <pc:spChg chg="add del mod">
          <ac:chgData name="" userId="4df855aef7cffa4d" providerId="LiveId" clId="{9FF5CA3F-F92C-4D16-9D72-131EF9659B9E}" dt="2024-03-22T02:50:13.623" v="764" actId="478"/>
          <ac:spMkLst>
            <pc:docMk/>
            <pc:sldMk cId="1138256731" sldId="517"/>
            <ac:spMk id="20" creationId="{4DC7BE2B-8DEA-499B-843D-0E17486E0311}"/>
          </ac:spMkLst>
        </pc:spChg>
        <pc:spChg chg="add mod">
          <ac:chgData name="" userId="4df855aef7cffa4d" providerId="LiveId" clId="{9FF5CA3F-F92C-4D16-9D72-131EF9659B9E}" dt="2024-03-22T02:56:57.635" v="950" actId="14100"/>
          <ac:spMkLst>
            <pc:docMk/>
            <pc:sldMk cId="1138256731" sldId="517"/>
            <ac:spMk id="21" creationId="{061D7A27-E634-4C1C-A47E-32507CACD03F}"/>
          </ac:spMkLst>
        </pc:spChg>
        <pc:spChg chg="add del mod">
          <ac:chgData name="" userId="4df855aef7cffa4d" providerId="LiveId" clId="{9FF5CA3F-F92C-4D16-9D72-131EF9659B9E}" dt="2024-03-22T02:55:48.432" v="936" actId="478"/>
          <ac:spMkLst>
            <pc:docMk/>
            <pc:sldMk cId="1138256731" sldId="517"/>
            <ac:spMk id="25" creationId="{BBEBDB3C-79E6-41B2-9C92-3C06BE0F5A36}"/>
          </ac:spMkLst>
        </pc:spChg>
        <pc:picChg chg="del mod">
          <ac:chgData name="" userId="4df855aef7cffa4d" providerId="LiveId" clId="{9FF5CA3F-F92C-4D16-9D72-131EF9659B9E}" dt="2024-03-22T02:49:39.744" v="757" actId="478"/>
          <ac:picMkLst>
            <pc:docMk/>
            <pc:sldMk cId="1138256731" sldId="517"/>
            <ac:picMk id="5" creationId="{00000000-0000-0000-0000-000000000000}"/>
          </ac:picMkLst>
        </pc:picChg>
        <pc:picChg chg="add mod">
          <ac:chgData name="" userId="4df855aef7cffa4d" providerId="LiveId" clId="{9FF5CA3F-F92C-4D16-9D72-131EF9659B9E}" dt="2024-03-22T02:54:32.304" v="907" actId="1076"/>
          <ac:picMkLst>
            <pc:docMk/>
            <pc:sldMk cId="1138256731" sldId="517"/>
            <ac:picMk id="6" creationId="{DA09A61A-9C97-42EC-8A32-244782D2AE4A}"/>
          </ac:picMkLst>
        </pc:picChg>
        <pc:picChg chg="add del mod">
          <ac:chgData name="" userId="4df855aef7cffa4d" providerId="LiveId" clId="{9FF5CA3F-F92C-4D16-9D72-131EF9659B9E}" dt="2024-03-22T02:47:29.550" v="693" actId="478"/>
          <ac:picMkLst>
            <pc:docMk/>
            <pc:sldMk cId="1138256731" sldId="517"/>
            <ac:picMk id="8" creationId="{0D0B84E9-3F42-4952-BEE7-882302129158}"/>
          </ac:picMkLst>
        </pc:picChg>
        <pc:picChg chg="add del mod">
          <ac:chgData name="" userId="4df855aef7cffa4d" providerId="LiveId" clId="{9FF5CA3F-F92C-4D16-9D72-131EF9659B9E}" dt="2024-03-22T02:48:45.513" v="698" actId="478"/>
          <ac:picMkLst>
            <pc:docMk/>
            <pc:sldMk cId="1138256731" sldId="517"/>
            <ac:picMk id="9" creationId="{8D7E76FD-E709-4F64-97DF-6AB311ECAFB7}"/>
          </ac:picMkLst>
        </pc:picChg>
        <pc:picChg chg="add mod">
          <ac:chgData name="" userId="4df855aef7cffa4d" providerId="LiveId" clId="{9FF5CA3F-F92C-4D16-9D72-131EF9659B9E}" dt="2024-03-22T02:54:32.304" v="907" actId="1076"/>
          <ac:picMkLst>
            <pc:docMk/>
            <pc:sldMk cId="1138256731" sldId="517"/>
            <ac:picMk id="10" creationId="{5022703B-4B0D-4C1B-A32B-CEC684F1B402}"/>
          </ac:picMkLst>
        </pc:picChg>
        <pc:picChg chg="del mod">
          <ac:chgData name="" userId="4df855aef7cffa4d" providerId="LiveId" clId="{9FF5CA3F-F92C-4D16-9D72-131EF9659B9E}" dt="2024-03-22T02:49:39.744" v="757" actId="478"/>
          <ac:picMkLst>
            <pc:docMk/>
            <pc:sldMk cId="1138256731" sldId="517"/>
            <ac:picMk id="15" creationId="{ABA065C9-0062-4484-9921-776E0E42DDBE}"/>
          </ac:picMkLst>
        </pc:picChg>
        <pc:picChg chg="add mod">
          <ac:chgData name="" userId="4df855aef7cffa4d" providerId="LiveId" clId="{9FF5CA3F-F92C-4D16-9D72-131EF9659B9E}" dt="2024-03-22T02:54:32.304" v="907" actId="1076"/>
          <ac:picMkLst>
            <pc:docMk/>
            <pc:sldMk cId="1138256731" sldId="517"/>
            <ac:picMk id="18" creationId="{95B6FB58-2D42-46C7-A0B5-732C7471A87E}"/>
          </ac:picMkLst>
        </pc:picChg>
        <pc:picChg chg="add mod">
          <ac:chgData name="" userId="4df855aef7cffa4d" providerId="LiveId" clId="{9FF5CA3F-F92C-4D16-9D72-131EF9659B9E}" dt="2024-03-22T02:57:04.212" v="954" actId="1076"/>
          <ac:picMkLst>
            <pc:docMk/>
            <pc:sldMk cId="1138256731" sldId="517"/>
            <ac:picMk id="22" creationId="{70D166A7-0F5C-4AF4-A1A7-13CF6C80D81C}"/>
          </ac:picMkLst>
        </pc:picChg>
        <pc:picChg chg="add del">
          <ac:chgData name="" userId="4df855aef7cffa4d" providerId="LiveId" clId="{9FF5CA3F-F92C-4D16-9D72-131EF9659B9E}" dt="2024-03-22T02:52:22.213" v="874" actId="478"/>
          <ac:picMkLst>
            <pc:docMk/>
            <pc:sldMk cId="1138256731" sldId="517"/>
            <ac:picMk id="23" creationId="{603B55DF-3084-4513-A9EF-A6B95425CD8F}"/>
          </ac:picMkLst>
        </pc:picChg>
        <pc:picChg chg="add mod">
          <ac:chgData name="" userId="4df855aef7cffa4d" providerId="LiveId" clId="{9FF5CA3F-F92C-4D16-9D72-131EF9659B9E}" dt="2024-03-22T02:57:05.258" v="955" actId="1076"/>
          <ac:picMkLst>
            <pc:docMk/>
            <pc:sldMk cId="1138256731" sldId="517"/>
            <ac:picMk id="24" creationId="{9982F944-2A24-4324-9508-069FD077F50E}"/>
          </ac:picMkLst>
        </pc:picChg>
        <pc:picChg chg="add mod">
          <ac:chgData name="" userId="4df855aef7cffa4d" providerId="LiveId" clId="{9FF5CA3F-F92C-4D16-9D72-131EF9659B9E}" dt="2024-03-22T02:57:31.359" v="959" actId="1076"/>
          <ac:picMkLst>
            <pc:docMk/>
            <pc:sldMk cId="1138256731" sldId="517"/>
            <ac:picMk id="26" creationId="{989C32FF-80C1-4607-A4B8-6AE4915555B6}"/>
          </ac:picMkLst>
        </pc:picChg>
        <pc:picChg chg="add mod">
          <ac:chgData name="" userId="4df855aef7cffa4d" providerId="LiveId" clId="{9FF5CA3F-F92C-4D16-9D72-131EF9659B9E}" dt="2024-03-22T02:56:09.276" v="941" actId="1076"/>
          <ac:picMkLst>
            <pc:docMk/>
            <pc:sldMk cId="1138256731" sldId="517"/>
            <ac:picMk id="27" creationId="{3CA8972B-5546-4362-A98D-5D6221AFD354}"/>
          </ac:picMkLst>
        </pc:picChg>
        <pc:picChg chg="add mod">
          <ac:chgData name="" userId="4df855aef7cffa4d" providerId="LiveId" clId="{9FF5CA3F-F92C-4D16-9D72-131EF9659B9E}" dt="2024-03-22T02:56:54.445" v="949" actId="1076"/>
          <ac:picMkLst>
            <pc:docMk/>
            <pc:sldMk cId="1138256731" sldId="517"/>
            <ac:picMk id="28" creationId="{A7F7DE02-35C6-45B6-B0EE-523295029AC0}"/>
          </ac:picMkLst>
        </pc:picChg>
      </pc:sldChg>
      <pc:sldChg chg="addSp delSp modSp add ord modAnim">
        <pc:chgData name="" userId="4df855aef7cffa4d" providerId="LiveId" clId="{9FF5CA3F-F92C-4D16-9D72-131EF9659B9E}" dt="2024-03-23T13:39:40.162" v="1462" actId="20577"/>
        <pc:sldMkLst>
          <pc:docMk/>
          <pc:sldMk cId="4236720165" sldId="518"/>
        </pc:sldMkLst>
        <pc:spChg chg="mod">
          <ac:chgData name="" userId="4df855aef7cffa4d" providerId="LiveId" clId="{9FF5CA3F-F92C-4D16-9D72-131EF9659B9E}" dt="2024-03-23T13:33:43.616" v="1448" actId="14100"/>
          <ac:spMkLst>
            <pc:docMk/>
            <pc:sldMk cId="4236720165" sldId="518"/>
            <ac:spMk id="3" creationId="{8BC25D90-3A6B-8341-BB3A-4152F0E4E50B}"/>
          </ac:spMkLst>
        </pc:spChg>
        <pc:spChg chg="del">
          <ac:chgData name="" userId="4df855aef7cffa4d" providerId="LiveId" clId="{9FF5CA3F-F92C-4D16-9D72-131EF9659B9E}" dt="2024-03-22T02:59:01.192" v="987" actId="478"/>
          <ac:spMkLst>
            <pc:docMk/>
            <pc:sldMk cId="4236720165" sldId="518"/>
            <ac:spMk id="4" creationId="{9C77A94F-270B-5473-28B5-A221F2893652}"/>
          </ac:spMkLst>
        </pc:spChg>
        <pc:spChg chg="mod">
          <ac:chgData name="" userId="4df855aef7cffa4d" providerId="LiveId" clId="{9FF5CA3F-F92C-4D16-9D72-131EF9659B9E}" dt="2024-03-23T13:27:40.579" v="1025" actId="1076"/>
          <ac:spMkLst>
            <pc:docMk/>
            <pc:sldMk cId="4236720165" sldId="518"/>
            <ac:spMk id="6" creationId="{003D10F9-3D4A-CACF-0CC8-FA0E3DABE69B}"/>
          </ac:spMkLst>
        </pc:spChg>
        <pc:spChg chg="del">
          <ac:chgData name="" userId="4df855aef7cffa4d" providerId="LiveId" clId="{9FF5CA3F-F92C-4D16-9D72-131EF9659B9E}" dt="2024-03-22T02:58:15.207" v="967" actId="478"/>
          <ac:spMkLst>
            <pc:docMk/>
            <pc:sldMk cId="4236720165" sldId="518"/>
            <ac:spMk id="11" creationId="{0AA93DF0-BBFE-47DC-85C4-4A9D8B435BCF}"/>
          </ac:spMkLst>
        </pc:spChg>
        <pc:spChg chg="del">
          <ac:chgData name="" userId="4df855aef7cffa4d" providerId="LiveId" clId="{9FF5CA3F-F92C-4D16-9D72-131EF9659B9E}" dt="2024-03-22T02:58:15.207" v="967" actId="478"/>
          <ac:spMkLst>
            <pc:docMk/>
            <pc:sldMk cId="4236720165" sldId="518"/>
            <ac:spMk id="12" creationId="{00000000-0000-0000-0000-000000000000}"/>
          </ac:spMkLst>
        </pc:spChg>
        <pc:spChg chg="add mod">
          <ac:chgData name="" userId="4df855aef7cffa4d" providerId="LiveId" clId="{9FF5CA3F-F92C-4D16-9D72-131EF9659B9E}" dt="2024-03-23T13:29:29.133" v="1143" actId="1076"/>
          <ac:spMkLst>
            <pc:docMk/>
            <pc:sldMk cId="4236720165" sldId="518"/>
            <ac:spMk id="13" creationId="{216E8EE1-9797-4C40-AC81-44BD95D289A5}"/>
          </ac:spMkLst>
        </pc:spChg>
        <pc:spChg chg="add mod">
          <ac:chgData name="" userId="4df855aef7cffa4d" providerId="LiveId" clId="{9FF5CA3F-F92C-4D16-9D72-131EF9659B9E}" dt="2024-03-23T13:30:36.589" v="1182" actId="1076"/>
          <ac:spMkLst>
            <pc:docMk/>
            <pc:sldMk cId="4236720165" sldId="518"/>
            <ac:spMk id="14" creationId="{38E08923-2D76-48C5-951B-3A98551E7527}"/>
          </ac:spMkLst>
        </pc:spChg>
        <pc:spChg chg="add mod">
          <ac:chgData name="" userId="4df855aef7cffa4d" providerId="LiveId" clId="{9FF5CA3F-F92C-4D16-9D72-131EF9659B9E}" dt="2024-03-23T13:39:40.162" v="1462" actId="20577"/>
          <ac:spMkLst>
            <pc:docMk/>
            <pc:sldMk cId="4236720165" sldId="518"/>
            <ac:spMk id="15" creationId="{B08582D4-8D57-4909-B9C9-5920EFB57B33}"/>
          </ac:spMkLst>
        </pc:spChg>
        <pc:picChg chg="del mod ord">
          <ac:chgData name="" userId="4df855aef7cffa4d" providerId="LiveId" clId="{9FF5CA3F-F92C-4D16-9D72-131EF9659B9E}" dt="2024-03-23T13:29:36.857" v="1146" actId="478"/>
          <ac:picMkLst>
            <pc:docMk/>
            <pc:sldMk cId="4236720165" sldId="518"/>
            <ac:picMk id="2" creationId="{00000000-0000-0000-0000-000000000000}"/>
          </ac:picMkLst>
        </pc:picChg>
        <pc:picChg chg="add mod">
          <ac:chgData name="" userId="4df855aef7cffa4d" providerId="LiveId" clId="{9FF5CA3F-F92C-4D16-9D72-131EF9659B9E}" dt="2024-03-23T13:30:34.116" v="1181" actId="1076"/>
          <ac:picMkLst>
            <pc:docMk/>
            <pc:sldMk cId="4236720165" sldId="518"/>
            <ac:picMk id="5" creationId="{8859377F-E5B8-4D50-9B94-F55756CA8095}"/>
          </ac:picMkLst>
        </pc:picChg>
        <pc:picChg chg="add mod">
          <ac:chgData name="" userId="4df855aef7cffa4d" providerId="LiveId" clId="{9FF5CA3F-F92C-4D16-9D72-131EF9659B9E}" dt="2024-03-23T13:28:48.237" v="1115" actId="14100"/>
          <ac:picMkLst>
            <pc:docMk/>
            <pc:sldMk cId="4236720165" sldId="518"/>
            <ac:picMk id="7" creationId="{0DF73863-81E8-4931-BFD7-C9EC687BB459}"/>
          </ac:picMkLst>
        </pc:picChg>
        <pc:picChg chg="add mod">
          <ac:chgData name="" userId="4df855aef7cffa4d" providerId="LiveId" clId="{9FF5CA3F-F92C-4D16-9D72-131EF9659B9E}" dt="2024-03-23T13:28:55.242" v="1116" actId="1076"/>
          <ac:picMkLst>
            <pc:docMk/>
            <pc:sldMk cId="4236720165" sldId="518"/>
            <ac:picMk id="8" creationId="{DE7EB9D7-20E6-4021-845E-2DBE3166947C}"/>
          </ac:picMkLst>
        </pc:picChg>
      </pc:sldChg>
      <pc:sldChg chg="modSp">
        <pc:chgData name="" userId="4df855aef7cffa4d" providerId="LiveId" clId="{9FF5CA3F-F92C-4D16-9D72-131EF9659B9E}" dt="2024-03-22T02:26:18.843" v="11" actId="121"/>
        <pc:sldMkLst>
          <pc:docMk/>
          <pc:sldMk cId="849079194" sldId="519"/>
        </pc:sldMkLst>
        <pc:spChg chg="mod">
          <ac:chgData name="" userId="4df855aef7cffa4d" providerId="LiveId" clId="{9FF5CA3F-F92C-4D16-9D72-131EF9659B9E}" dt="2024-03-22T02:26:18.843" v="11" actId="121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9FF5CA3F-F92C-4D16-9D72-131EF9659B9E}" dt="2024-03-22T02:25:28.552" v="3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9FF5CA3F-F92C-4D16-9D72-131EF9659B9E}" dt="2024-03-22T02:26:12.515" v="8" actId="1076"/>
          <ac:spMkLst>
            <pc:docMk/>
            <pc:sldMk cId="849079194" sldId="519"/>
            <ac:spMk id="6" creationId="{E1CB64D1-48BC-4AED-A444-CDAF33717AEA}"/>
          </ac:spMkLst>
        </pc:spChg>
      </pc:sldChg>
      <pc:sldChg chg="add">
        <pc:chgData name="" userId="4df855aef7cffa4d" providerId="LiveId" clId="{9FF5CA3F-F92C-4D16-9D72-131EF9659B9E}" dt="2024-03-22T02:58:05.474" v="961"/>
        <pc:sldMkLst>
          <pc:docMk/>
          <pc:sldMk cId="2422206792" sldId="7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2024/3/24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2849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6873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3/24/2024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3/24/2024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3/24/2024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3/24/2024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3/24/2024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3/24/2024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3/24/2024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4" y="1830168"/>
            <a:ext cx="116776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貴族政ポリスから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民主政ポリスへ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ギリシア文明④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917823" y="5482857"/>
            <a:ext cx="10356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なぜ貴族政から民主政に変化したのか？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4029076" y="5238665"/>
            <a:ext cx="1028699" cy="500384"/>
          </a:xfrm>
          <a:prstGeom prst="wedgeRectCallout">
            <a:avLst>
              <a:gd name="adj1" fmla="val 35658"/>
              <a:gd name="adj2" fmla="val -8414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4848225" y="4086224"/>
            <a:ext cx="1828800" cy="942975"/>
          </a:xfrm>
          <a:prstGeom prst="frame">
            <a:avLst>
              <a:gd name="adj1" fmla="val 102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2273DA5-35C4-4438-A12C-9B0536B39E36}"/>
              </a:ext>
            </a:extLst>
          </p:cNvPr>
          <p:cNvSpPr/>
          <p:nvPr/>
        </p:nvSpPr>
        <p:spPr>
          <a:xfrm>
            <a:off x="106697" y="1051513"/>
            <a:ext cx="6407119" cy="38903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ECE7D04-3335-4304-B5AF-384C0FF1DC4F}"/>
              </a:ext>
            </a:extLst>
          </p:cNvPr>
          <p:cNvSpPr/>
          <p:nvPr/>
        </p:nvSpPr>
        <p:spPr>
          <a:xfrm>
            <a:off x="3856765" y="160972"/>
            <a:ext cx="5092027" cy="7575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武具自費調達</a:t>
            </a:r>
            <a:r>
              <a:rPr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の原則</a:t>
            </a:r>
            <a:endParaRPr kumimoji="1" lang="ja-JP" altLang="en-US" sz="44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95BE64D-DA77-4E69-BDBF-0E4018E385E3}"/>
              </a:ext>
            </a:extLst>
          </p:cNvPr>
          <p:cNvSpPr/>
          <p:nvPr/>
        </p:nvSpPr>
        <p:spPr>
          <a:xfrm>
            <a:off x="106697" y="1051513"/>
            <a:ext cx="1280314" cy="65399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</a:t>
            </a:r>
          </a:p>
        </p:txBody>
      </p:sp>
      <p:pic>
        <p:nvPicPr>
          <p:cNvPr id="10" name="Picture 4" descr="竜騎兵のイラスト | かわいいフリー素材集 いらすとや">
            <a:extLst>
              <a:ext uri="{FF2B5EF4-FFF2-40B4-BE49-F238E27FC236}">
                <a16:creationId xmlns:a16="http://schemas.microsoft.com/office/drawing/2014/main" id="{0AE29FEE-1949-40FD-A81D-B27916DD0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94" y="1952870"/>
            <a:ext cx="1668819" cy="18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C279B94-3CC3-4431-B7D7-08B8AB5CC60D}"/>
              </a:ext>
            </a:extLst>
          </p:cNvPr>
          <p:cNvSpPr/>
          <p:nvPr/>
        </p:nvSpPr>
        <p:spPr>
          <a:xfrm>
            <a:off x="550063" y="3709547"/>
            <a:ext cx="1147555" cy="70536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騎兵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0921332E-2F20-48BC-8EC3-15A0019DC56D}"/>
              </a:ext>
            </a:extLst>
          </p:cNvPr>
          <p:cNvSpPr/>
          <p:nvPr/>
        </p:nvSpPr>
        <p:spPr>
          <a:xfrm>
            <a:off x="2142821" y="1809032"/>
            <a:ext cx="4042222" cy="1191022"/>
          </a:xfrm>
          <a:prstGeom prst="wedgeRectCallout">
            <a:avLst>
              <a:gd name="adj1" fmla="val -61116"/>
              <a:gd name="adj2" fmla="val -246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お金があるから国のために戦えるんだ！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CB4FAF5-60A8-440B-AD6C-54ADA1A7F0AC}"/>
              </a:ext>
            </a:extLst>
          </p:cNvPr>
          <p:cNvSpPr/>
          <p:nvPr/>
        </p:nvSpPr>
        <p:spPr>
          <a:xfrm>
            <a:off x="175684" y="160971"/>
            <a:ext cx="1972638" cy="7575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戦争時</a:t>
            </a: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64058889-5933-4C0C-9C98-548F1E9514CC}"/>
              </a:ext>
            </a:extLst>
          </p:cNvPr>
          <p:cNvSpPr/>
          <p:nvPr/>
        </p:nvSpPr>
        <p:spPr>
          <a:xfrm>
            <a:off x="2396881" y="150156"/>
            <a:ext cx="1280314" cy="75356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A252BA5C-1E17-4EF8-A17C-E4932C0462BA}"/>
              </a:ext>
            </a:extLst>
          </p:cNvPr>
          <p:cNvSpPr/>
          <p:nvPr/>
        </p:nvSpPr>
        <p:spPr>
          <a:xfrm>
            <a:off x="2142821" y="3162061"/>
            <a:ext cx="3953179" cy="1614811"/>
          </a:xfrm>
          <a:prstGeom prst="wedgeRectCallout">
            <a:avLst>
              <a:gd name="adj1" fmla="val -61116"/>
              <a:gd name="adj2" fmla="val -246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国防に参加できない平民は政治に口出しするな！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63CF43C-F943-48CF-AADC-45D2E819B912}"/>
              </a:ext>
            </a:extLst>
          </p:cNvPr>
          <p:cNvSpPr/>
          <p:nvPr/>
        </p:nvSpPr>
        <p:spPr>
          <a:xfrm>
            <a:off x="6734714" y="1051513"/>
            <a:ext cx="5241364" cy="38903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F7D3669-2A5C-454B-B3A8-C1059C1C490B}"/>
              </a:ext>
            </a:extLst>
          </p:cNvPr>
          <p:cNvSpPr/>
          <p:nvPr/>
        </p:nvSpPr>
        <p:spPr>
          <a:xfrm>
            <a:off x="6734714" y="1051512"/>
            <a:ext cx="1280314" cy="653997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</a:t>
            </a:r>
            <a:endParaRPr kumimoji="1" lang="ja-JP" altLang="en-US" sz="40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9" name="Picture 2" descr="古い服を着た人のイラスト | かわいいフリー素材集 いらすとや">
            <a:extLst>
              <a:ext uri="{FF2B5EF4-FFF2-40B4-BE49-F238E27FC236}">
                <a16:creationId xmlns:a16="http://schemas.microsoft.com/office/drawing/2014/main" id="{0BD6ECA6-8E4E-480B-9C7C-E22D0834D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993" y="2404543"/>
            <a:ext cx="1607085" cy="183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矢印: 下 19">
            <a:extLst>
              <a:ext uri="{FF2B5EF4-FFF2-40B4-BE49-F238E27FC236}">
                <a16:creationId xmlns:a16="http://schemas.microsoft.com/office/drawing/2014/main" id="{0AA0A94B-1775-48E4-9718-386EA600A45F}"/>
              </a:ext>
            </a:extLst>
          </p:cNvPr>
          <p:cNvSpPr/>
          <p:nvPr/>
        </p:nvSpPr>
        <p:spPr>
          <a:xfrm>
            <a:off x="2482710" y="5074824"/>
            <a:ext cx="1108656" cy="51431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2D3607D-C9B9-42A2-A6C0-58911F341C25}"/>
              </a:ext>
            </a:extLst>
          </p:cNvPr>
          <p:cNvSpPr/>
          <p:nvPr/>
        </p:nvSpPr>
        <p:spPr>
          <a:xfrm>
            <a:off x="892505" y="5723684"/>
            <a:ext cx="4289066" cy="70536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政治の要職を独占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94A5B363-CDDF-41B1-8894-5ECDB0A3C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019" y="2387"/>
            <a:ext cx="1074753" cy="1074753"/>
          </a:xfrm>
          <a:prstGeom prst="rect">
            <a:avLst/>
          </a:prstGeom>
        </p:spPr>
      </p:pic>
      <p:sp>
        <p:nvSpPr>
          <p:cNvPr id="23" name="吹き出し: 四角形 22">
            <a:extLst>
              <a:ext uri="{FF2B5EF4-FFF2-40B4-BE49-F238E27FC236}">
                <a16:creationId xmlns:a16="http://schemas.microsoft.com/office/drawing/2014/main" id="{B24FA358-CB08-42A3-BD94-1439D8FFD1CF}"/>
              </a:ext>
            </a:extLst>
          </p:cNvPr>
          <p:cNvSpPr/>
          <p:nvPr/>
        </p:nvSpPr>
        <p:spPr>
          <a:xfrm>
            <a:off x="6847388" y="1918685"/>
            <a:ext cx="3518239" cy="1191022"/>
          </a:xfrm>
          <a:prstGeom prst="wedgeRectCallout">
            <a:avLst>
              <a:gd name="adj1" fmla="val 59491"/>
              <a:gd name="adj2" fmla="val 2109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自費で武具を購入を購入できない。</a:t>
            </a:r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C4CFB057-CC44-40BD-A455-52F884A3E97A}"/>
              </a:ext>
            </a:extLst>
          </p:cNvPr>
          <p:cNvSpPr/>
          <p:nvPr/>
        </p:nvSpPr>
        <p:spPr>
          <a:xfrm>
            <a:off x="8801067" y="5074824"/>
            <a:ext cx="1108656" cy="51431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59B32ED-E4F9-43AE-83EA-7E10E3584BAF}"/>
              </a:ext>
            </a:extLst>
          </p:cNvPr>
          <p:cNvSpPr/>
          <p:nvPr/>
        </p:nvSpPr>
        <p:spPr>
          <a:xfrm>
            <a:off x="7210862" y="5723684"/>
            <a:ext cx="4289066" cy="70536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政治に関与できず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4488B6C5-F20E-4157-92AB-83C00E85404F}"/>
              </a:ext>
            </a:extLst>
          </p:cNvPr>
          <p:cNvSpPr/>
          <p:nvPr/>
        </p:nvSpPr>
        <p:spPr>
          <a:xfrm>
            <a:off x="6847388" y="3321664"/>
            <a:ext cx="3518239" cy="1191022"/>
          </a:xfrm>
          <a:prstGeom prst="wedgeRectCallout">
            <a:avLst>
              <a:gd name="adj1" fmla="val 59491"/>
              <a:gd name="adj2" fmla="val -392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僕らは貴族に守られている立場だ。</a:t>
            </a:r>
          </a:p>
        </p:txBody>
      </p:sp>
    </p:spTree>
    <p:extLst>
      <p:ext uri="{BB962C8B-B14F-4D97-AF65-F5344CB8AC3E}">
        <p14:creationId xmlns:p14="http://schemas.microsoft.com/office/powerpoint/2010/main" val="3444984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矢印: 下 6">
            <a:extLst>
              <a:ext uri="{FF2B5EF4-FFF2-40B4-BE49-F238E27FC236}">
                <a16:creationId xmlns:a16="http://schemas.microsoft.com/office/drawing/2014/main" id="{9502D78F-9396-4495-A5E4-15A8A4A27F30}"/>
              </a:ext>
            </a:extLst>
          </p:cNvPr>
          <p:cNvSpPr/>
          <p:nvPr/>
        </p:nvSpPr>
        <p:spPr>
          <a:xfrm>
            <a:off x="1778377" y="776471"/>
            <a:ext cx="1335819" cy="4667399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4AEB060-F69C-4333-84E3-C4D4503B853D}"/>
              </a:ext>
            </a:extLst>
          </p:cNvPr>
          <p:cNvSpPr/>
          <p:nvPr/>
        </p:nvSpPr>
        <p:spPr>
          <a:xfrm>
            <a:off x="899968" y="1214779"/>
            <a:ext cx="3092640" cy="7988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交易の発展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E86197-C596-4465-BAD4-34C4A2C4D474}"/>
              </a:ext>
            </a:extLst>
          </p:cNvPr>
          <p:cNvSpPr/>
          <p:nvPr/>
        </p:nvSpPr>
        <p:spPr>
          <a:xfrm>
            <a:off x="634317" y="2945997"/>
            <a:ext cx="3623938" cy="79885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武具の安価化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42C2696-0938-4F0D-B8C8-80276C25C0A9}"/>
              </a:ext>
            </a:extLst>
          </p:cNvPr>
          <p:cNvSpPr/>
          <p:nvPr/>
        </p:nvSpPr>
        <p:spPr>
          <a:xfrm>
            <a:off x="360404" y="5606600"/>
            <a:ext cx="4171763" cy="7988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武器購入、参戦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E891230-5B0B-4D86-B55E-38FBA5C62652}"/>
              </a:ext>
            </a:extLst>
          </p:cNvPr>
          <p:cNvSpPr/>
          <p:nvPr/>
        </p:nvSpPr>
        <p:spPr>
          <a:xfrm>
            <a:off x="1741075" y="166242"/>
            <a:ext cx="1410424" cy="6824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5B6FB58-2D42-46C7-A0B5-732C7471A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608" y="949361"/>
            <a:ext cx="1167828" cy="116782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A09A61A-9C97-42EC-8A32-244782D2A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436" y="1112723"/>
            <a:ext cx="1262585" cy="938291"/>
          </a:xfrm>
          <a:prstGeom prst="rect">
            <a:avLst/>
          </a:prstGeom>
        </p:spPr>
      </p:pic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2E63FFB1-6DFB-4547-9FEF-C117D2DFED18}"/>
              </a:ext>
            </a:extLst>
          </p:cNvPr>
          <p:cNvSpPr/>
          <p:nvPr/>
        </p:nvSpPr>
        <p:spPr>
          <a:xfrm>
            <a:off x="6933979" y="822616"/>
            <a:ext cx="3097491" cy="1191022"/>
          </a:xfrm>
          <a:prstGeom prst="wedgeRectCallout">
            <a:avLst>
              <a:gd name="adj1" fmla="val -61448"/>
              <a:gd name="adj2" fmla="val -1772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平民は農作物を売って裕福に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022703B-4B0D-4C1B-A32B-CEC684F1B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8506" y="725821"/>
            <a:ext cx="1167828" cy="1325194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061D7A27-E634-4C1C-A47E-32507CACD03F}"/>
              </a:ext>
            </a:extLst>
          </p:cNvPr>
          <p:cNvSpPr/>
          <p:nvPr/>
        </p:nvSpPr>
        <p:spPr>
          <a:xfrm>
            <a:off x="6800881" y="2833489"/>
            <a:ext cx="5128892" cy="1191022"/>
          </a:xfrm>
          <a:prstGeom prst="wedgeRectCallout">
            <a:avLst>
              <a:gd name="adj1" fmla="val -55369"/>
              <a:gd name="adj2" fmla="val -23884"/>
            </a:avLst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貨幣流入・青銅の輸入などで武具がお手頃価格に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70D166A7-0F5C-4AF4-A1A7-13CF6C80D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1470" y="3780630"/>
            <a:ext cx="1124164" cy="112416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982F944-2A24-4324-9508-069FD077F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6334" y="4037849"/>
            <a:ext cx="1333759" cy="85360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989C32FF-80C1-4607-A4B8-6AE4915555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7130" y="4880060"/>
            <a:ext cx="2038870" cy="181714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3CA8972B-5546-4362-A98D-5D6221AFD3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2605" y="2483249"/>
            <a:ext cx="1680390" cy="149764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7F7DE02-35C6-45B6-B0EE-523295029A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5898" y="2876280"/>
            <a:ext cx="1262585" cy="93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5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03D10F9-3D4A-CACF-0CC8-FA0E3DABE69B}"/>
              </a:ext>
            </a:extLst>
          </p:cNvPr>
          <p:cNvSpPr txBox="1"/>
          <p:nvPr/>
        </p:nvSpPr>
        <p:spPr>
          <a:xfrm>
            <a:off x="194038" y="163886"/>
            <a:ext cx="3573061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重装歩兵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部隊</a:t>
            </a:r>
            <a:endParaRPr kumimoji="1" lang="ja-JP" altLang="en-US" sz="4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859377F-E5B8-4D50-9B94-F55756CA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36" y="4162206"/>
            <a:ext cx="4774540" cy="269579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DF73863-81E8-4931-BFD7-C9EC687BB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38" y="933326"/>
            <a:ext cx="4298188" cy="230960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E7EB9D7-20E6-4021-845E-2DBE31669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654" y="799269"/>
            <a:ext cx="2769898" cy="2471346"/>
          </a:xfrm>
          <a:prstGeom prst="rect">
            <a:avLst/>
          </a:prstGeom>
        </p:spPr>
      </p:pic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216E8EE1-9797-4C40-AC81-44BD95D289A5}"/>
              </a:ext>
            </a:extLst>
          </p:cNvPr>
          <p:cNvSpPr/>
          <p:nvPr/>
        </p:nvSpPr>
        <p:spPr>
          <a:xfrm>
            <a:off x="7658821" y="1417083"/>
            <a:ext cx="2963106" cy="1235717"/>
          </a:xfrm>
          <a:prstGeom prst="wedgeRectCallout">
            <a:avLst>
              <a:gd name="adj1" fmla="val -62856"/>
              <a:gd name="adj2" fmla="val -2319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全身甲冑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槍と盾で武装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8E08923-2D76-48C5-951B-3A98551E7527}"/>
              </a:ext>
            </a:extLst>
          </p:cNvPr>
          <p:cNvSpPr txBox="1"/>
          <p:nvPr/>
        </p:nvSpPr>
        <p:spPr>
          <a:xfrm>
            <a:off x="194036" y="3392765"/>
            <a:ext cx="677028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密集隊形（</a:t>
            </a:r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ファランクス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lang="ja-JP" altLang="en-US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8582D4-8D57-4909-B9C9-5920EFB57B33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CC09A40-B2BD-475E-A635-157D0BA84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98143" y="4077982"/>
            <a:ext cx="4250566" cy="2789434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8BC25D90-3A6B-8341-BB3A-4152F0E4E50B}"/>
              </a:ext>
            </a:extLst>
          </p:cNvPr>
          <p:cNvSpPr/>
          <p:nvPr/>
        </p:nvSpPr>
        <p:spPr>
          <a:xfrm>
            <a:off x="8576658" y="4236983"/>
            <a:ext cx="3453557" cy="1235716"/>
          </a:xfrm>
          <a:prstGeom prst="wedgeRectCallout">
            <a:avLst>
              <a:gd name="adj1" fmla="val -62716"/>
              <a:gd name="adj2" fmla="val 2873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肩を密着した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隊形のまま激突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6720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1B46BC1-7D03-49DF-9F44-F1FA97EC1E73}"/>
              </a:ext>
            </a:extLst>
          </p:cNvPr>
          <p:cNvSpPr/>
          <p:nvPr/>
        </p:nvSpPr>
        <p:spPr>
          <a:xfrm>
            <a:off x="127592" y="4569159"/>
            <a:ext cx="9845748" cy="221141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228A4EC-4EA8-4F1F-AAAC-DD749095AA88}"/>
              </a:ext>
            </a:extLst>
          </p:cNvPr>
          <p:cNvSpPr/>
          <p:nvPr/>
        </p:nvSpPr>
        <p:spPr>
          <a:xfrm>
            <a:off x="127591" y="148856"/>
            <a:ext cx="9845749" cy="371076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5B4A24D-BC82-4E68-9400-6A79FDE58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64" y="1025601"/>
            <a:ext cx="4774540" cy="269579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568EE4-A986-4835-8770-B41DDAFCD57B}"/>
              </a:ext>
            </a:extLst>
          </p:cNvPr>
          <p:cNvSpPr txBox="1"/>
          <p:nvPr/>
        </p:nvSpPr>
        <p:spPr>
          <a:xfrm>
            <a:off x="268465" y="256160"/>
            <a:ext cx="477454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ファランクス</a:t>
            </a:r>
            <a:endParaRPr lang="ja-JP" altLang="en-US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E110C233-841B-4940-8749-98E9354ADCE2}"/>
              </a:ext>
            </a:extLst>
          </p:cNvPr>
          <p:cNvSpPr/>
          <p:nvPr/>
        </p:nvSpPr>
        <p:spPr>
          <a:xfrm>
            <a:off x="5457880" y="1046866"/>
            <a:ext cx="4387867" cy="805122"/>
          </a:xfrm>
          <a:prstGeom prst="wedgeRectCallout">
            <a:avLst>
              <a:gd name="adj1" fmla="val -59221"/>
              <a:gd name="adj2" fmla="val -2319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多くの人数が必要</a:t>
            </a:r>
            <a:endParaRPr kumimoji="1"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820E0C80-9CA3-4561-A2CC-29669B7C1BE7}"/>
              </a:ext>
            </a:extLst>
          </p:cNvPr>
          <p:cNvSpPr/>
          <p:nvPr/>
        </p:nvSpPr>
        <p:spPr>
          <a:xfrm>
            <a:off x="6973288" y="2032740"/>
            <a:ext cx="1357049" cy="56352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150486-E5AE-4CBC-BE43-3239A24204F5}"/>
              </a:ext>
            </a:extLst>
          </p:cNvPr>
          <p:cNvSpPr/>
          <p:nvPr/>
        </p:nvSpPr>
        <p:spPr>
          <a:xfrm>
            <a:off x="5457880" y="2720237"/>
            <a:ext cx="4289066" cy="8051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平民の参戦を促進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4FCB557-B28A-4EB4-86D6-B8C015BC9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769" y="4569159"/>
            <a:ext cx="2140344" cy="1909648"/>
          </a:xfrm>
          <a:prstGeom prst="rect">
            <a:avLst/>
          </a:prstGeom>
        </p:spPr>
      </p:pic>
      <p:sp>
        <p:nvSpPr>
          <p:cNvPr id="9" name="矢印: 下 8">
            <a:extLst>
              <a:ext uri="{FF2B5EF4-FFF2-40B4-BE49-F238E27FC236}">
                <a16:creationId xmlns:a16="http://schemas.microsoft.com/office/drawing/2014/main" id="{7DFD61C7-5217-4477-A818-30D40774FB80}"/>
              </a:ext>
            </a:extLst>
          </p:cNvPr>
          <p:cNvSpPr/>
          <p:nvPr/>
        </p:nvSpPr>
        <p:spPr>
          <a:xfrm>
            <a:off x="4364479" y="3927310"/>
            <a:ext cx="1357049" cy="56352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375C048-AF20-428A-A058-AD56B30AF08A}"/>
              </a:ext>
            </a:extLst>
          </p:cNvPr>
          <p:cNvSpPr txBox="1"/>
          <p:nvPr/>
        </p:nvSpPr>
        <p:spPr>
          <a:xfrm>
            <a:off x="3241714" y="6029826"/>
            <a:ext cx="205766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重装歩兵</a:t>
            </a:r>
          </a:p>
        </p:txBody>
      </p:sp>
      <p:pic>
        <p:nvPicPr>
          <p:cNvPr id="11" name="Picture 4" descr="竜騎兵のイラスト | かわいいフリー素材集 いらすとや">
            <a:extLst>
              <a:ext uri="{FF2B5EF4-FFF2-40B4-BE49-F238E27FC236}">
                <a16:creationId xmlns:a16="http://schemas.microsoft.com/office/drawing/2014/main" id="{81AED504-5B72-4B09-A56E-9F4261A2E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11" y="4569159"/>
            <a:ext cx="1548290" cy="169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0A77E87-CE7E-4CDC-A750-40F30A969552}"/>
              </a:ext>
            </a:extLst>
          </p:cNvPr>
          <p:cNvSpPr txBox="1"/>
          <p:nvPr/>
        </p:nvSpPr>
        <p:spPr>
          <a:xfrm>
            <a:off x="268465" y="6029826"/>
            <a:ext cx="137091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騎兵</a:t>
            </a:r>
          </a:p>
        </p:txBody>
      </p:sp>
      <p:sp>
        <p:nvSpPr>
          <p:cNvPr id="13" name="フレーム (半分) 12">
            <a:extLst>
              <a:ext uri="{FF2B5EF4-FFF2-40B4-BE49-F238E27FC236}">
                <a16:creationId xmlns:a16="http://schemas.microsoft.com/office/drawing/2014/main" id="{D4CA0EBA-3CFC-4426-A6D4-36D27B6C6F46}"/>
              </a:ext>
            </a:extLst>
          </p:cNvPr>
          <p:cNvSpPr/>
          <p:nvPr/>
        </p:nvSpPr>
        <p:spPr>
          <a:xfrm rot="18991196">
            <a:off x="2267559" y="5040526"/>
            <a:ext cx="1174547" cy="1277073"/>
          </a:xfrm>
          <a:prstGeom prst="halfFrame">
            <a:avLst>
              <a:gd name="adj1" fmla="val 8891"/>
              <a:gd name="adj2" fmla="val 889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吹き出し: 左矢印 14">
            <a:extLst>
              <a:ext uri="{FF2B5EF4-FFF2-40B4-BE49-F238E27FC236}">
                <a16:creationId xmlns:a16="http://schemas.microsoft.com/office/drawing/2014/main" id="{75D9002B-6403-4067-849E-C278590D093B}"/>
              </a:ext>
            </a:extLst>
          </p:cNvPr>
          <p:cNvSpPr/>
          <p:nvPr/>
        </p:nvSpPr>
        <p:spPr>
          <a:xfrm>
            <a:off x="5322682" y="4690124"/>
            <a:ext cx="1056854" cy="2009553"/>
          </a:xfrm>
          <a:prstGeom prst="lef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主力化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B554C10-5CC3-4723-8E3F-ECE6015065F3}"/>
              </a:ext>
            </a:extLst>
          </p:cNvPr>
          <p:cNvSpPr txBox="1"/>
          <p:nvPr/>
        </p:nvSpPr>
        <p:spPr>
          <a:xfrm>
            <a:off x="6379535" y="5156291"/>
            <a:ext cx="3397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重装歩兵が勝敗を決するように</a:t>
            </a:r>
          </a:p>
        </p:txBody>
      </p:sp>
    </p:spTree>
    <p:extLst>
      <p:ext uri="{BB962C8B-B14F-4D97-AF65-F5344CB8AC3E}">
        <p14:creationId xmlns:p14="http://schemas.microsoft.com/office/powerpoint/2010/main" val="2422206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矢印: 下 6">
            <a:extLst>
              <a:ext uri="{FF2B5EF4-FFF2-40B4-BE49-F238E27FC236}">
                <a16:creationId xmlns:a16="http://schemas.microsoft.com/office/drawing/2014/main" id="{9502D78F-9396-4495-A5E4-15A8A4A27F30}"/>
              </a:ext>
            </a:extLst>
          </p:cNvPr>
          <p:cNvSpPr/>
          <p:nvPr/>
        </p:nvSpPr>
        <p:spPr>
          <a:xfrm>
            <a:off x="1778377" y="776471"/>
            <a:ext cx="1335819" cy="5092701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4AEB060-F69C-4333-84E3-C4D4503B853D}"/>
              </a:ext>
            </a:extLst>
          </p:cNvPr>
          <p:cNvSpPr/>
          <p:nvPr/>
        </p:nvSpPr>
        <p:spPr>
          <a:xfrm>
            <a:off x="899968" y="1214779"/>
            <a:ext cx="3092640" cy="7988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交易の発展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E86197-C596-4465-BAD4-34C4A2C4D474}"/>
              </a:ext>
            </a:extLst>
          </p:cNvPr>
          <p:cNvSpPr/>
          <p:nvPr/>
        </p:nvSpPr>
        <p:spPr>
          <a:xfrm>
            <a:off x="634317" y="2219192"/>
            <a:ext cx="3623938" cy="79885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武具の安価化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42C2696-0938-4F0D-B8C8-80276C25C0A9}"/>
              </a:ext>
            </a:extLst>
          </p:cNvPr>
          <p:cNvSpPr/>
          <p:nvPr/>
        </p:nvSpPr>
        <p:spPr>
          <a:xfrm>
            <a:off x="360404" y="3205863"/>
            <a:ext cx="4171763" cy="7988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武器購入、参戦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E891230-5B0B-4D86-B55E-38FBA5C62652}"/>
              </a:ext>
            </a:extLst>
          </p:cNvPr>
          <p:cNvSpPr/>
          <p:nvPr/>
        </p:nvSpPr>
        <p:spPr>
          <a:xfrm>
            <a:off x="1741075" y="166242"/>
            <a:ext cx="1410424" cy="6824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5B6FB58-2D42-46C7-A0B5-732C7471A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608" y="949361"/>
            <a:ext cx="1167828" cy="116782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A09A61A-9C97-42EC-8A32-244782D2A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436" y="1112723"/>
            <a:ext cx="1262585" cy="938291"/>
          </a:xfrm>
          <a:prstGeom prst="rect">
            <a:avLst/>
          </a:prstGeom>
        </p:spPr>
      </p:pic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2E63FFB1-6DFB-4547-9FEF-C117D2DFED18}"/>
              </a:ext>
            </a:extLst>
          </p:cNvPr>
          <p:cNvSpPr/>
          <p:nvPr/>
        </p:nvSpPr>
        <p:spPr>
          <a:xfrm>
            <a:off x="6933979" y="822616"/>
            <a:ext cx="3097491" cy="1191022"/>
          </a:xfrm>
          <a:prstGeom prst="wedgeRectCallout">
            <a:avLst>
              <a:gd name="adj1" fmla="val -61448"/>
              <a:gd name="adj2" fmla="val -1772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平民は農作物を売って裕福に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022703B-4B0D-4C1B-A32B-CEC684F1B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8506" y="725821"/>
            <a:ext cx="1167828" cy="1325194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061D7A27-E634-4C1C-A47E-32507CACD03F}"/>
              </a:ext>
            </a:extLst>
          </p:cNvPr>
          <p:cNvSpPr/>
          <p:nvPr/>
        </p:nvSpPr>
        <p:spPr>
          <a:xfrm>
            <a:off x="6800881" y="2106684"/>
            <a:ext cx="5128892" cy="1191022"/>
          </a:xfrm>
          <a:prstGeom prst="wedgeRectCallout">
            <a:avLst>
              <a:gd name="adj1" fmla="val -55369"/>
              <a:gd name="adj2" fmla="val -23884"/>
            </a:avLst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貨幣流入・青銅の輸入などで武具がお手頃価格に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70D166A7-0F5C-4AF4-A1A7-13CF6C80D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1470" y="3065466"/>
            <a:ext cx="1124164" cy="112416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982F944-2A24-4324-9508-069FD077F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6334" y="3303030"/>
            <a:ext cx="1333759" cy="85360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3CA8972B-5546-4362-A98D-5D6221AFD3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9045" y="2305001"/>
            <a:ext cx="1680390" cy="149764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7F7DE02-35C6-45B6-B0EE-523295029A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5898" y="2149475"/>
            <a:ext cx="1262585" cy="93829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DFE2C19-FAF1-437C-925E-CD7270945A8B}"/>
              </a:ext>
            </a:extLst>
          </p:cNvPr>
          <p:cNvSpPr/>
          <p:nvPr/>
        </p:nvSpPr>
        <p:spPr>
          <a:xfrm>
            <a:off x="26896" y="4192534"/>
            <a:ext cx="4842344" cy="754476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重装歩兵の主力化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E110D41-9F69-463C-BEAD-AD258B15FA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932572" y="3836196"/>
            <a:ext cx="1958587" cy="1285323"/>
          </a:xfrm>
          <a:prstGeom prst="rect">
            <a:avLst/>
          </a:prstGeom>
        </p:spPr>
      </p:pic>
      <p:sp>
        <p:nvSpPr>
          <p:cNvPr id="23" name="吹き出し: 四角形 22">
            <a:extLst>
              <a:ext uri="{FF2B5EF4-FFF2-40B4-BE49-F238E27FC236}">
                <a16:creationId xmlns:a16="http://schemas.microsoft.com/office/drawing/2014/main" id="{76944FE1-46AF-4D39-8220-3153FD16E369}"/>
              </a:ext>
            </a:extLst>
          </p:cNvPr>
          <p:cNvSpPr/>
          <p:nvPr/>
        </p:nvSpPr>
        <p:spPr>
          <a:xfrm>
            <a:off x="7060818" y="4067627"/>
            <a:ext cx="2402160" cy="822459"/>
          </a:xfrm>
          <a:prstGeom prst="wedgeRectCallout">
            <a:avLst>
              <a:gd name="adj1" fmla="val -62673"/>
              <a:gd name="adj2" fmla="val -2080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国防に貢献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E41C6E0-F9E6-4B64-8416-4B1E2279514F}"/>
              </a:ext>
            </a:extLst>
          </p:cNvPr>
          <p:cNvSpPr/>
          <p:nvPr/>
        </p:nvSpPr>
        <p:spPr>
          <a:xfrm>
            <a:off x="26896" y="5951797"/>
            <a:ext cx="5229002" cy="75447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政治への意見を要求</a:t>
            </a:r>
          </a:p>
        </p:txBody>
      </p:sp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9F7300FE-D4E7-445E-9EEC-C0DD6C22C0DF}"/>
              </a:ext>
            </a:extLst>
          </p:cNvPr>
          <p:cNvSpPr/>
          <p:nvPr/>
        </p:nvSpPr>
        <p:spPr>
          <a:xfrm>
            <a:off x="5599801" y="5869172"/>
            <a:ext cx="4431670" cy="822459"/>
          </a:xfrm>
          <a:prstGeom prst="wedgeRectCallout">
            <a:avLst>
              <a:gd name="adj1" fmla="val -56361"/>
              <a:gd name="adj2" fmla="val -20806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政治独占の貴族に不満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BB2922-1FC5-48EC-B25C-B11A61413F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3451" y="5475363"/>
            <a:ext cx="1840465" cy="13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09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90333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4" y="60661"/>
            <a:ext cx="715489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貴族政ポリスから民主政ポリスへ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9FD192-1A30-4A65-B5AC-CE0392EA00E9}"/>
              </a:ext>
            </a:extLst>
          </p:cNvPr>
          <p:cNvSpPr txBox="1"/>
          <p:nvPr/>
        </p:nvSpPr>
        <p:spPr>
          <a:xfrm>
            <a:off x="383587" y="845040"/>
            <a:ext cx="3571726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平民の主力部隊化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383587" y="1530538"/>
            <a:ext cx="11322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・武具自費購入の原則で国防は貴族中心　→　政治独占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4A78EB5-7E7A-4D94-A4DE-1369331B14A7}"/>
              </a:ext>
            </a:extLst>
          </p:cNvPr>
          <p:cNvSpPr/>
          <p:nvPr/>
        </p:nvSpPr>
        <p:spPr>
          <a:xfrm>
            <a:off x="383587" y="2115313"/>
            <a:ext cx="11641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・交易の発展　→　貨幣流入や青銅流入で平民も武具購入可に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F2CE934-3892-4ED4-B0C7-F3311411E414}"/>
              </a:ext>
            </a:extLst>
          </p:cNvPr>
          <p:cNvSpPr/>
          <p:nvPr/>
        </p:nvSpPr>
        <p:spPr>
          <a:xfrm>
            <a:off x="383587" y="2667609"/>
            <a:ext cx="11641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重装歩兵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→　密集隊形（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ファランクス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）を組んで主力化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34A3B9A-8FE6-4E4F-80D1-D4189CFE6CB3}"/>
              </a:ext>
            </a:extLst>
          </p:cNvPr>
          <p:cNvSpPr txBox="1"/>
          <p:nvPr/>
        </p:nvSpPr>
        <p:spPr>
          <a:xfrm>
            <a:off x="383587" y="3390616"/>
            <a:ext cx="4007660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貴族政から民主政へ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CFA403F-3B87-4422-ACB7-EAE9B43037CA}"/>
              </a:ext>
            </a:extLst>
          </p:cNvPr>
          <p:cNvSpPr/>
          <p:nvPr/>
        </p:nvSpPr>
        <p:spPr>
          <a:xfrm>
            <a:off x="383587" y="4078582"/>
            <a:ext cx="83351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・平民が貴族に変わって国防を担うように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A306613-07B4-489C-9768-1135CE27D630}"/>
              </a:ext>
            </a:extLst>
          </p:cNvPr>
          <p:cNvSpPr/>
          <p:nvPr/>
        </p:nvSpPr>
        <p:spPr>
          <a:xfrm>
            <a:off x="1680759" y="4663357"/>
            <a:ext cx="83351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貴族の政治独占に不満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C8020DF-77DE-40C3-8756-CABBFE134D0B}"/>
              </a:ext>
            </a:extLst>
          </p:cNvPr>
          <p:cNvSpPr/>
          <p:nvPr/>
        </p:nvSpPr>
        <p:spPr>
          <a:xfrm>
            <a:off x="2355520" y="5275678"/>
            <a:ext cx="83351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貴族と対立しながら民主政へ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2688</TotalTime>
  <Words>333</Words>
  <Application>Microsoft Office PowerPoint</Application>
  <PresentationFormat>ワイド画面</PresentationFormat>
  <Paragraphs>59</Paragraphs>
  <Slides>8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UD Digi Kyokasho N-B</vt:lpstr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495</cp:revision>
  <dcterms:created xsi:type="dcterms:W3CDTF">2019-06-25T21:59:19Z</dcterms:created>
  <dcterms:modified xsi:type="dcterms:W3CDTF">2024-03-24T04:28:11Z</dcterms:modified>
</cp:coreProperties>
</file>