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4"/>
  </p:notesMasterIdLst>
  <p:sldIdLst>
    <p:sldId id="519" r:id="rId2"/>
    <p:sldId id="511" r:id="rId3"/>
    <p:sldId id="794" r:id="rId4"/>
    <p:sldId id="454" r:id="rId5"/>
    <p:sldId id="795" r:id="rId6"/>
    <p:sldId id="496" r:id="rId7"/>
    <p:sldId id="796" r:id="rId8"/>
    <p:sldId id="491" r:id="rId9"/>
    <p:sldId id="797" r:id="rId10"/>
    <p:sldId id="800" r:id="rId11"/>
    <p:sldId id="798" r:id="rId12"/>
    <p:sldId id="793" r:id="rId1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EFD"/>
    <a:srgbClr val="000000"/>
    <a:srgbClr val="E91FE9"/>
    <a:srgbClr val="FF0066"/>
    <a:srgbClr val="ED49E1"/>
    <a:srgbClr val="ED4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591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352" y="4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F48CA59D-CA87-43BE-B233-1CA373EE817B}"/>
    <pc:docChg chg="undo redo custSel addSld delSld modSld sldOrd">
      <pc:chgData name="" userId="4df855aef7cffa4d" providerId="LiveId" clId="{F48CA59D-CA87-43BE-B233-1CA373EE817B}" dt="2024-03-06T01:59:15.844" v="2581" actId="120"/>
      <pc:docMkLst>
        <pc:docMk/>
      </pc:docMkLst>
      <pc:sldChg chg="addSp modSp modAnim">
        <pc:chgData name="" userId="4df855aef7cffa4d" providerId="LiveId" clId="{F48CA59D-CA87-43BE-B233-1CA373EE817B}" dt="2024-03-05T13:42:05.690" v="599" actId="571"/>
        <pc:sldMkLst>
          <pc:docMk/>
          <pc:sldMk cId="1543434500" sldId="454"/>
        </pc:sldMkLst>
        <pc:spChg chg="add mod">
          <ac:chgData name="" userId="4df855aef7cffa4d" providerId="LiveId" clId="{F48CA59D-CA87-43BE-B233-1CA373EE817B}" dt="2024-03-05T13:42:05.690" v="599" actId="571"/>
          <ac:spMkLst>
            <pc:docMk/>
            <pc:sldMk cId="1543434500" sldId="454"/>
            <ac:spMk id="25" creationId="{FC46C0AC-11DC-4ECB-907A-A2CF641B3590}"/>
          </ac:spMkLst>
        </pc:spChg>
        <pc:picChg chg="add mod">
          <ac:chgData name="" userId="4df855aef7cffa4d" providerId="LiveId" clId="{F48CA59D-CA87-43BE-B233-1CA373EE817B}" dt="2024-03-05T13:42:05.690" v="599" actId="571"/>
          <ac:picMkLst>
            <pc:docMk/>
            <pc:sldMk cId="1543434500" sldId="454"/>
            <ac:picMk id="33" creationId="{DACFEF51-9CB0-46A1-973A-5C02FA5E1B39}"/>
          </ac:picMkLst>
        </pc:picChg>
      </pc:sldChg>
      <pc:sldChg chg="addSp delSp modSp add ord modAnim">
        <pc:chgData name="" userId="4df855aef7cffa4d" providerId="LiveId" clId="{F48CA59D-CA87-43BE-B233-1CA373EE817B}" dt="2024-03-05T13:48:59.981" v="846" actId="1076"/>
        <pc:sldMkLst>
          <pc:docMk/>
          <pc:sldMk cId="2881026094" sldId="491"/>
        </pc:sldMkLst>
        <pc:spChg chg="del">
          <ac:chgData name="" userId="4df855aef7cffa4d" providerId="LiveId" clId="{F48CA59D-CA87-43BE-B233-1CA373EE817B}" dt="2024-03-05T13:29:53.772" v="281" actId="478"/>
          <ac:spMkLst>
            <pc:docMk/>
            <pc:sldMk cId="2881026094" sldId="491"/>
            <ac:spMk id="2" creationId="{2F6539C1-78ED-7931-6A79-5167386B29C1}"/>
          </ac:spMkLst>
        </pc:spChg>
        <pc:spChg chg="del">
          <ac:chgData name="" userId="4df855aef7cffa4d" providerId="LiveId" clId="{F48CA59D-CA87-43BE-B233-1CA373EE817B}" dt="2024-03-05T13:29:53.772" v="281" actId="478"/>
          <ac:spMkLst>
            <pc:docMk/>
            <pc:sldMk cId="2881026094" sldId="491"/>
            <ac:spMk id="3" creationId="{BCAA58DE-2154-E445-0934-707154C2FC90}"/>
          </ac:spMkLst>
        </pc:spChg>
        <pc:spChg chg="add mod">
          <ac:chgData name="" userId="4df855aef7cffa4d" providerId="LiveId" clId="{F48CA59D-CA87-43BE-B233-1CA373EE817B}" dt="2024-03-05T13:48:59.981" v="846" actId="1076"/>
          <ac:spMkLst>
            <pc:docMk/>
            <pc:sldMk cId="2881026094" sldId="491"/>
            <ac:spMk id="7" creationId="{C750395F-34D7-4DF8-96EA-F34449141D94}"/>
          </ac:spMkLst>
        </pc:spChg>
        <pc:spChg chg="mod">
          <ac:chgData name="" userId="4df855aef7cffa4d" providerId="LiveId" clId="{F48CA59D-CA87-43BE-B233-1CA373EE817B}" dt="2024-03-05T13:47:29.172" v="770" actId="1076"/>
          <ac:spMkLst>
            <pc:docMk/>
            <pc:sldMk cId="2881026094" sldId="491"/>
            <ac:spMk id="8" creationId="{F25FE1D0-4AC8-E8BD-1474-EF7E4125ECE7}"/>
          </ac:spMkLst>
        </pc:spChg>
        <pc:spChg chg="del">
          <ac:chgData name="" userId="4df855aef7cffa4d" providerId="LiveId" clId="{F48CA59D-CA87-43BE-B233-1CA373EE817B}" dt="2024-03-05T13:36:36.785" v="517" actId="478"/>
          <ac:spMkLst>
            <pc:docMk/>
            <pc:sldMk cId="2881026094" sldId="491"/>
            <ac:spMk id="15" creationId="{A618C23E-EB4E-2ADC-A553-6E50085332A2}"/>
          </ac:spMkLst>
        </pc:spChg>
        <pc:spChg chg="mod">
          <ac:chgData name="" userId="4df855aef7cffa4d" providerId="LiveId" clId="{F48CA59D-CA87-43BE-B233-1CA373EE817B}" dt="2024-03-05T13:47:29.172" v="770" actId="1076"/>
          <ac:spMkLst>
            <pc:docMk/>
            <pc:sldMk cId="2881026094" sldId="491"/>
            <ac:spMk id="16" creationId="{3702C7BA-1BFD-4024-FE51-293EA6012B87}"/>
          </ac:spMkLst>
        </pc:spChg>
        <pc:spChg chg="del mod">
          <ac:chgData name="" userId="4df855aef7cffa4d" providerId="LiveId" clId="{F48CA59D-CA87-43BE-B233-1CA373EE817B}" dt="2024-03-05T13:36:34.191" v="516" actId="478"/>
          <ac:spMkLst>
            <pc:docMk/>
            <pc:sldMk cId="2881026094" sldId="491"/>
            <ac:spMk id="17" creationId="{372E5E42-4BF8-0EFC-6AA0-8C8DBAF5E769}"/>
          </ac:spMkLst>
        </pc:spChg>
        <pc:spChg chg="add mod">
          <ac:chgData name="" userId="4df855aef7cffa4d" providerId="LiveId" clId="{F48CA59D-CA87-43BE-B233-1CA373EE817B}" dt="2024-03-05T13:48:59.981" v="846" actId="1076"/>
          <ac:spMkLst>
            <pc:docMk/>
            <pc:sldMk cId="2881026094" sldId="491"/>
            <ac:spMk id="19" creationId="{0BCB611A-8F7B-4CE0-A205-13E840B7B9CD}"/>
          </ac:spMkLst>
        </pc:spChg>
        <pc:spChg chg="mod">
          <ac:chgData name="" userId="4df855aef7cffa4d" providerId="LiveId" clId="{F48CA59D-CA87-43BE-B233-1CA373EE817B}" dt="2024-03-05T13:48:59.981" v="846" actId="1076"/>
          <ac:spMkLst>
            <pc:docMk/>
            <pc:sldMk cId="2881026094" sldId="491"/>
            <ac:spMk id="20" creationId="{3BE5D2AF-D982-3F1F-02D8-A63E4E3F0B20}"/>
          </ac:spMkLst>
        </pc:spChg>
        <pc:spChg chg="del">
          <ac:chgData name="" userId="4df855aef7cffa4d" providerId="LiveId" clId="{F48CA59D-CA87-43BE-B233-1CA373EE817B}" dt="2024-03-05T13:41:55.008" v="597" actId="478"/>
          <ac:spMkLst>
            <pc:docMk/>
            <pc:sldMk cId="2881026094" sldId="491"/>
            <ac:spMk id="21" creationId="{52BA0B03-2C3A-252A-22CC-0966673B8ACD}"/>
          </ac:spMkLst>
        </pc:spChg>
        <pc:spChg chg="add mod ord">
          <ac:chgData name="" userId="4df855aef7cffa4d" providerId="LiveId" clId="{F48CA59D-CA87-43BE-B233-1CA373EE817B}" dt="2024-03-05T13:47:29.172" v="770" actId="1076"/>
          <ac:spMkLst>
            <pc:docMk/>
            <pc:sldMk cId="2881026094" sldId="491"/>
            <ac:spMk id="28" creationId="{BE8E51DB-0F33-4C90-8563-0FA0B05E38DF}"/>
          </ac:spMkLst>
        </pc:spChg>
        <pc:spChg chg="del">
          <ac:chgData name="" userId="4df855aef7cffa4d" providerId="LiveId" clId="{F48CA59D-CA87-43BE-B233-1CA373EE817B}" dt="2024-03-05T13:39:53.219" v="539" actId="478"/>
          <ac:spMkLst>
            <pc:docMk/>
            <pc:sldMk cId="2881026094" sldId="491"/>
            <ac:spMk id="29" creationId="{652964B5-B692-24EF-1418-0DA4615F3CE1}"/>
          </ac:spMkLst>
        </pc:spChg>
        <pc:spChg chg="add mod">
          <ac:chgData name="" userId="4df855aef7cffa4d" providerId="LiveId" clId="{F48CA59D-CA87-43BE-B233-1CA373EE817B}" dt="2024-03-05T13:47:29.172" v="770" actId="1076"/>
          <ac:spMkLst>
            <pc:docMk/>
            <pc:sldMk cId="2881026094" sldId="491"/>
            <ac:spMk id="30" creationId="{CBF00806-D14B-4E1B-B59C-95101131849F}"/>
          </ac:spMkLst>
        </pc:spChg>
        <pc:spChg chg="add mod">
          <ac:chgData name="" userId="4df855aef7cffa4d" providerId="LiveId" clId="{F48CA59D-CA87-43BE-B233-1CA373EE817B}" dt="2024-03-05T13:47:29.172" v="770" actId="1076"/>
          <ac:spMkLst>
            <pc:docMk/>
            <pc:sldMk cId="2881026094" sldId="491"/>
            <ac:spMk id="31" creationId="{8B4EF7E0-2B6A-4E4E-B113-33B0E7666A77}"/>
          </ac:spMkLst>
        </pc:spChg>
        <pc:spChg chg="add mod">
          <ac:chgData name="" userId="4df855aef7cffa4d" providerId="LiveId" clId="{F48CA59D-CA87-43BE-B233-1CA373EE817B}" dt="2024-03-05T13:47:29.172" v="770" actId="1076"/>
          <ac:spMkLst>
            <pc:docMk/>
            <pc:sldMk cId="2881026094" sldId="491"/>
            <ac:spMk id="32" creationId="{11CF197D-CDA0-481F-8333-6962CFA6B262}"/>
          </ac:spMkLst>
        </pc:spChg>
        <pc:spChg chg="add mod">
          <ac:chgData name="" userId="4df855aef7cffa4d" providerId="LiveId" clId="{F48CA59D-CA87-43BE-B233-1CA373EE817B}" dt="2024-03-05T13:47:29.172" v="770" actId="1076"/>
          <ac:spMkLst>
            <pc:docMk/>
            <pc:sldMk cId="2881026094" sldId="491"/>
            <ac:spMk id="34" creationId="{3473541C-1892-48F7-A173-2328C692484D}"/>
          </ac:spMkLst>
        </pc:spChg>
        <pc:spChg chg="add mod">
          <ac:chgData name="" userId="4df855aef7cffa4d" providerId="LiveId" clId="{F48CA59D-CA87-43BE-B233-1CA373EE817B}" dt="2024-03-05T13:47:29.172" v="770" actId="1076"/>
          <ac:spMkLst>
            <pc:docMk/>
            <pc:sldMk cId="2881026094" sldId="491"/>
            <ac:spMk id="35" creationId="{373D7A27-703B-46D1-9377-488D29424DCB}"/>
          </ac:spMkLst>
        </pc:spChg>
        <pc:spChg chg="add mod ord">
          <ac:chgData name="" userId="4df855aef7cffa4d" providerId="LiveId" clId="{F48CA59D-CA87-43BE-B233-1CA373EE817B}" dt="2024-03-05T13:48:59.981" v="846" actId="1076"/>
          <ac:spMkLst>
            <pc:docMk/>
            <pc:sldMk cId="2881026094" sldId="491"/>
            <ac:spMk id="36" creationId="{A24BA8D0-B160-4F5C-A3D2-AC8241D918F3}"/>
          </ac:spMkLst>
        </pc:spChg>
        <pc:spChg chg="add mod">
          <ac:chgData name="" userId="4df855aef7cffa4d" providerId="LiveId" clId="{F48CA59D-CA87-43BE-B233-1CA373EE817B}" dt="2024-03-05T13:48:59.981" v="846" actId="1076"/>
          <ac:spMkLst>
            <pc:docMk/>
            <pc:sldMk cId="2881026094" sldId="491"/>
            <ac:spMk id="37" creationId="{1BADA9E8-6BE3-4C70-927F-9E011CE57D69}"/>
          </ac:spMkLst>
        </pc:spChg>
        <pc:spChg chg="add mod">
          <ac:chgData name="" userId="4df855aef7cffa4d" providerId="LiveId" clId="{F48CA59D-CA87-43BE-B233-1CA373EE817B}" dt="2024-03-05T13:48:59.981" v="846" actId="1076"/>
          <ac:spMkLst>
            <pc:docMk/>
            <pc:sldMk cId="2881026094" sldId="491"/>
            <ac:spMk id="38" creationId="{D8787CF0-B4E7-4F90-B218-A2E77BB66926}"/>
          </ac:spMkLst>
        </pc:spChg>
        <pc:spChg chg="add mod">
          <ac:chgData name="" userId="4df855aef7cffa4d" providerId="LiveId" clId="{F48CA59D-CA87-43BE-B233-1CA373EE817B}" dt="2024-03-05T13:48:59.981" v="846" actId="1076"/>
          <ac:spMkLst>
            <pc:docMk/>
            <pc:sldMk cId="2881026094" sldId="491"/>
            <ac:spMk id="39" creationId="{8CE68079-A4C1-4F61-901D-0292EAD7A322}"/>
          </ac:spMkLst>
        </pc:spChg>
        <pc:spChg chg="add mod">
          <ac:chgData name="" userId="4df855aef7cffa4d" providerId="LiveId" clId="{F48CA59D-CA87-43BE-B233-1CA373EE817B}" dt="2024-03-05T13:48:59.981" v="846" actId="1076"/>
          <ac:spMkLst>
            <pc:docMk/>
            <pc:sldMk cId="2881026094" sldId="491"/>
            <ac:spMk id="40" creationId="{6B932331-CBE5-4DC3-A4E1-1C8D92F2E64C}"/>
          </ac:spMkLst>
        </pc:spChg>
        <pc:picChg chg="add mod">
          <ac:chgData name="" userId="4df855aef7cffa4d" providerId="LiveId" clId="{F48CA59D-CA87-43BE-B233-1CA373EE817B}" dt="2024-03-05T13:47:29.172" v="770" actId="1076"/>
          <ac:picMkLst>
            <pc:docMk/>
            <pc:sldMk cId="2881026094" sldId="491"/>
            <ac:picMk id="4" creationId="{574096C6-B7EC-4978-8FC8-21964B5B75D8}"/>
          </ac:picMkLst>
        </pc:picChg>
        <pc:picChg chg="mod">
          <ac:chgData name="" userId="4df855aef7cffa4d" providerId="LiveId" clId="{F48CA59D-CA87-43BE-B233-1CA373EE817B}" dt="2024-03-05T13:47:29.172" v="770" actId="1076"/>
          <ac:picMkLst>
            <pc:docMk/>
            <pc:sldMk cId="2881026094" sldId="491"/>
            <ac:picMk id="5" creationId="{FBEE449E-B1D8-28C1-7AF7-DC1B997257B7}"/>
          </ac:picMkLst>
        </pc:picChg>
        <pc:picChg chg="mod ord">
          <ac:chgData name="" userId="4df855aef7cffa4d" providerId="LiveId" clId="{F48CA59D-CA87-43BE-B233-1CA373EE817B}" dt="2024-03-05T13:47:29.172" v="770" actId="1076"/>
          <ac:picMkLst>
            <pc:docMk/>
            <pc:sldMk cId="2881026094" sldId="491"/>
            <ac:picMk id="6" creationId="{935E8D39-B479-BD95-830C-EAEFCA345C2D}"/>
          </ac:picMkLst>
        </pc:picChg>
        <pc:picChg chg="del mod">
          <ac:chgData name="" userId="4df855aef7cffa4d" providerId="LiveId" clId="{F48CA59D-CA87-43BE-B233-1CA373EE817B}" dt="2024-03-05T13:36:34.191" v="516" actId="478"/>
          <ac:picMkLst>
            <pc:docMk/>
            <pc:sldMk cId="2881026094" sldId="491"/>
            <ac:picMk id="9" creationId="{9B2872E9-1DC3-0DE7-7516-3CB943E9324D}"/>
          </ac:picMkLst>
        </pc:picChg>
        <pc:picChg chg="del mod">
          <ac:chgData name="" userId="4df855aef7cffa4d" providerId="LiveId" clId="{F48CA59D-CA87-43BE-B233-1CA373EE817B}" dt="2024-03-05T13:36:40.157" v="519" actId="478"/>
          <ac:picMkLst>
            <pc:docMk/>
            <pc:sldMk cId="2881026094" sldId="491"/>
            <ac:picMk id="10" creationId="{3A33D390-481F-2E60-001D-E10EDA9B5586}"/>
          </ac:picMkLst>
        </pc:picChg>
        <pc:picChg chg="del">
          <ac:chgData name="" userId="4df855aef7cffa4d" providerId="LiveId" clId="{F48CA59D-CA87-43BE-B233-1CA373EE817B}" dt="2024-03-05T13:36:36.785" v="517" actId="478"/>
          <ac:picMkLst>
            <pc:docMk/>
            <pc:sldMk cId="2881026094" sldId="491"/>
            <ac:picMk id="11" creationId="{EF34E8BF-F20E-5D51-5713-AE9A89CDB735}"/>
          </ac:picMkLst>
        </pc:picChg>
        <pc:picChg chg="del">
          <ac:chgData name="" userId="4df855aef7cffa4d" providerId="LiveId" clId="{F48CA59D-CA87-43BE-B233-1CA373EE817B}" dt="2024-03-05T13:36:36.785" v="517" actId="478"/>
          <ac:picMkLst>
            <pc:docMk/>
            <pc:sldMk cId="2881026094" sldId="491"/>
            <ac:picMk id="12" creationId="{D4B35B15-D913-48ED-17F4-0A3FDB9C6D67}"/>
          </ac:picMkLst>
        </pc:picChg>
        <pc:picChg chg="del">
          <ac:chgData name="" userId="4df855aef7cffa4d" providerId="LiveId" clId="{F48CA59D-CA87-43BE-B233-1CA373EE817B}" dt="2024-03-05T13:36:36.785" v="517" actId="478"/>
          <ac:picMkLst>
            <pc:docMk/>
            <pc:sldMk cId="2881026094" sldId="491"/>
            <ac:picMk id="13" creationId="{042EB932-DC00-C90C-4631-CDE27A0A0AA6}"/>
          </ac:picMkLst>
        </pc:picChg>
        <pc:picChg chg="del">
          <ac:chgData name="" userId="4df855aef7cffa4d" providerId="LiveId" clId="{F48CA59D-CA87-43BE-B233-1CA373EE817B}" dt="2024-03-05T13:36:40.157" v="519" actId="478"/>
          <ac:picMkLst>
            <pc:docMk/>
            <pc:sldMk cId="2881026094" sldId="491"/>
            <ac:picMk id="14" creationId="{B4F27EE1-FF56-E7F1-A18B-2D76F160F24B}"/>
          </ac:picMkLst>
        </pc:picChg>
        <pc:picChg chg="del">
          <ac:chgData name="" userId="4df855aef7cffa4d" providerId="LiveId" clId="{F48CA59D-CA87-43BE-B233-1CA373EE817B}" dt="2024-03-05T13:39:53.219" v="539" actId="478"/>
          <ac:picMkLst>
            <pc:docMk/>
            <pc:sldMk cId="2881026094" sldId="491"/>
            <ac:picMk id="18" creationId="{7AD51E70-3040-D9BE-A91D-92E94A61ACE9}"/>
          </ac:picMkLst>
        </pc:picChg>
        <pc:picChg chg="del">
          <ac:chgData name="" userId="4df855aef7cffa4d" providerId="LiveId" clId="{F48CA59D-CA87-43BE-B233-1CA373EE817B}" dt="2024-03-05T13:39:53.219" v="539" actId="478"/>
          <ac:picMkLst>
            <pc:docMk/>
            <pc:sldMk cId="2881026094" sldId="491"/>
            <ac:picMk id="23" creationId="{FDE94641-B04D-5C83-3DE9-E4F643602874}"/>
          </ac:picMkLst>
        </pc:picChg>
        <pc:picChg chg="del">
          <ac:chgData name="" userId="4df855aef7cffa4d" providerId="LiveId" clId="{F48CA59D-CA87-43BE-B233-1CA373EE817B}" dt="2024-03-05T13:39:53.219" v="539" actId="478"/>
          <ac:picMkLst>
            <pc:docMk/>
            <pc:sldMk cId="2881026094" sldId="491"/>
            <ac:picMk id="24" creationId="{A2C4AD26-0917-4DC0-2C4A-970E57444180}"/>
          </ac:picMkLst>
        </pc:picChg>
        <pc:picChg chg="del">
          <ac:chgData name="" userId="4df855aef7cffa4d" providerId="LiveId" clId="{F48CA59D-CA87-43BE-B233-1CA373EE817B}" dt="2024-03-05T13:39:53.219" v="539" actId="478"/>
          <ac:picMkLst>
            <pc:docMk/>
            <pc:sldMk cId="2881026094" sldId="491"/>
            <ac:picMk id="25" creationId="{FF9026B8-052D-A46C-8955-A75DE6F35333}"/>
          </ac:picMkLst>
        </pc:picChg>
        <pc:picChg chg="del">
          <ac:chgData name="" userId="4df855aef7cffa4d" providerId="LiveId" clId="{F48CA59D-CA87-43BE-B233-1CA373EE817B}" dt="2024-03-05T13:39:53.219" v="539" actId="478"/>
          <ac:picMkLst>
            <pc:docMk/>
            <pc:sldMk cId="2881026094" sldId="491"/>
            <ac:picMk id="26" creationId="{B9D8D8AA-795B-B125-7EC0-2106FB622613}"/>
          </ac:picMkLst>
        </pc:picChg>
        <pc:picChg chg="del">
          <ac:chgData name="" userId="4df855aef7cffa4d" providerId="LiveId" clId="{F48CA59D-CA87-43BE-B233-1CA373EE817B}" dt="2024-03-05T13:39:53.219" v="539" actId="478"/>
          <ac:picMkLst>
            <pc:docMk/>
            <pc:sldMk cId="2881026094" sldId="491"/>
            <ac:picMk id="27" creationId="{E159FAEC-7030-0CF8-835D-E21FA291F370}"/>
          </ac:picMkLst>
        </pc:picChg>
        <pc:picChg chg="add mod">
          <ac:chgData name="" userId="4df855aef7cffa4d" providerId="LiveId" clId="{F48CA59D-CA87-43BE-B233-1CA373EE817B}" dt="2024-03-05T13:47:29.172" v="770" actId="1076"/>
          <ac:picMkLst>
            <pc:docMk/>
            <pc:sldMk cId="2881026094" sldId="491"/>
            <ac:picMk id="33" creationId="{B795588A-3894-4E38-B5CB-7211ECAF8130}"/>
          </ac:picMkLst>
        </pc:picChg>
      </pc:sldChg>
      <pc:sldChg chg="modSp modAnim">
        <pc:chgData name="" userId="4df855aef7cffa4d" providerId="LiveId" clId="{F48CA59D-CA87-43BE-B233-1CA373EE817B}" dt="2024-03-05T13:30:13.971" v="312"/>
        <pc:sldMkLst>
          <pc:docMk/>
          <pc:sldMk cId="440427136" sldId="496"/>
        </pc:sldMkLst>
        <pc:spChg chg="mod">
          <ac:chgData name="" userId="4df855aef7cffa4d" providerId="LiveId" clId="{F48CA59D-CA87-43BE-B233-1CA373EE817B}" dt="2024-03-05T13:12:51.672" v="4" actId="1076"/>
          <ac:spMkLst>
            <pc:docMk/>
            <pc:sldMk cId="440427136" sldId="496"/>
            <ac:spMk id="5" creationId="{D7BD74F8-DEBC-AD86-0BD1-572B4A6973E4}"/>
          </ac:spMkLst>
        </pc:spChg>
      </pc:sldChg>
      <pc:sldChg chg="modSp">
        <pc:chgData name="" userId="4df855aef7cffa4d" providerId="LiveId" clId="{F48CA59D-CA87-43BE-B233-1CA373EE817B}" dt="2024-03-06T01:59:15.844" v="2581" actId="120"/>
        <pc:sldMkLst>
          <pc:docMk/>
          <pc:sldMk cId="849079194" sldId="519"/>
        </pc:sldMkLst>
        <pc:spChg chg="mod">
          <ac:chgData name="" userId="4df855aef7cffa4d" providerId="LiveId" clId="{F48CA59D-CA87-43BE-B233-1CA373EE817B}" dt="2024-03-06T01:59:15.844" v="2581" actId="120"/>
          <ac:spMkLst>
            <pc:docMk/>
            <pc:sldMk cId="849079194" sldId="519"/>
            <ac:spMk id="4" creationId="{786C4F06-5C97-A9FD-97A2-6FD685FC7DE3}"/>
          </ac:spMkLst>
        </pc:spChg>
      </pc:sldChg>
      <pc:sldChg chg="addSp delSp modSp">
        <pc:chgData name="" userId="4df855aef7cffa4d" providerId="LiveId" clId="{F48CA59D-CA87-43BE-B233-1CA373EE817B}" dt="2024-03-06T01:56:40.471" v="2558" actId="207"/>
        <pc:sldMkLst>
          <pc:docMk/>
          <pc:sldMk cId="980143643" sldId="793"/>
        </pc:sldMkLst>
        <pc:spChg chg="add mod">
          <ac:chgData name="" userId="4df855aef7cffa4d" providerId="LiveId" clId="{F48CA59D-CA87-43BE-B233-1CA373EE817B}" dt="2024-03-06T01:54:30.685" v="2340" actId="1076"/>
          <ac:spMkLst>
            <pc:docMk/>
            <pc:sldMk cId="980143643" sldId="793"/>
            <ac:spMk id="7" creationId="{BC8B1EF2-ABB4-442F-98FE-D42A66E7B5B9}"/>
          </ac:spMkLst>
        </pc:spChg>
        <pc:spChg chg="del">
          <ac:chgData name="" userId="4df855aef7cffa4d" providerId="LiveId" clId="{F48CA59D-CA87-43BE-B233-1CA373EE817B}" dt="2024-03-06T01:46:00.359" v="1646" actId="478"/>
          <ac:spMkLst>
            <pc:docMk/>
            <pc:sldMk cId="980143643" sldId="793"/>
            <ac:spMk id="8" creationId="{101CEEE6-CABB-454E-8289-69A807210E8C}"/>
          </ac:spMkLst>
        </pc:spChg>
        <pc:spChg chg="add mod">
          <ac:chgData name="" userId="4df855aef7cffa4d" providerId="LiveId" clId="{F48CA59D-CA87-43BE-B233-1CA373EE817B}" dt="2024-03-06T01:54:30.685" v="2340" actId="1076"/>
          <ac:spMkLst>
            <pc:docMk/>
            <pc:sldMk cId="980143643" sldId="793"/>
            <ac:spMk id="9" creationId="{149FD192-1A30-4A65-B5AC-CE0392EA00E9}"/>
          </ac:spMkLst>
        </pc:spChg>
        <pc:spChg chg="add mod">
          <ac:chgData name="" userId="4df855aef7cffa4d" providerId="LiveId" clId="{F48CA59D-CA87-43BE-B233-1CA373EE817B}" dt="2024-03-06T01:54:30.685" v="2340" actId="1076"/>
          <ac:spMkLst>
            <pc:docMk/>
            <pc:sldMk cId="980143643" sldId="793"/>
            <ac:spMk id="10" creationId="{E49A8126-7007-4B61-B1B1-7E44C98D495E}"/>
          </ac:spMkLst>
        </pc:spChg>
        <pc:spChg chg="add mod">
          <ac:chgData name="" userId="4df855aef7cffa4d" providerId="LiveId" clId="{F48CA59D-CA87-43BE-B233-1CA373EE817B}" dt="2024-03-06T01:54:30.685" v="2340" actId="1076"/>
          <ac:spMkLst>
            <pc:docMk/>
            <pc:sldMk cId="980143643" sldId="793"/>
            <ac:spMk id="11" creationId="{001C3C20-C42D-47D2-81DB-EA701EE19356}"/>
          </ac:spMkLst>
        </pc:spChg>
        <pc:spChg chg="add mod">
          <ac:chgData name="" userId="4df855aef7cffa4d" providerId="LiveId" clId="{F48CA59D-CA87-43BE-B233-1CA373EE817B}" dt="2024-03-06T01:54:30.685" v="2340" actId="1076"/>
          <ac:spMkLst>
            <pc:docMk/>
            <pc:sldMk cId="980143643" sldId="793"/>
            <ac:spMk id="12" creationId="{2D3C0D0E-55F0-486B-AB25-89C38AFC8B06}"/>
          </ac:spMkLst>
        </pc:spChg>
        <pc:spChg chg="mod">
          <ac:chgData name="" userId="4df855aef7cffa4d" providerId="LiveId" clId="{F48CA59D-CA87-43BE-B233-1CA373EE817B}" dt="2024-03-06T01:46:23.718" v="1648"/>
          <ac:spMkLst>
            <pc:docMk/>
            <pc:sldMk cId="980143643" sldId="793"/>
            <ac:spMk id="13" creationId="{046E2186-6126-4D61-B668-0425D3820633}"/>
          </ac:spMkLst>
        </pc:spChg>
        <pc:spChg chg="add mod">
          <ac:chgData name="" userId="4df855aef7cffa4d" providerId="LiveId" clId="{F48CA59D-CA87-43BE-B233-1CA373EE817B}" dt="2024-03-06T01:54:30.685" v="2340" actId="1076"/>
          <ac:spMkLst>
            <pc:docMk/>
            <pc:sldMk cId="980143643" sldId="793"/>
            <ac:spMk id="14" creationId="{FAAAD559-4992-4E78-8B2D-91ECC7984E03}"/>
          </ac:spMkLst>
        </pc:spChg>
        <pc:spChg chg="add mod">
          <ac:chgData name="" userId="4df855aef7cffa4d" providerId="LiveId" clId="{F48CA59D-CA87-43BE-B233-1CA373EE817B}" dt="2024-03-06T01:54:30.685" v="2340" actId="1076"/>
          <ac:spMkLst>
            <pc:docMk/>
            <pc:sldMk cId="980143643" sldId="793"/>
            <ac:spMk id="15" creationId="{CAD6ECA2-E5F1-416A-93BC-08DE289F3F81}"/>
          </ac:spMkLst>
        </pc:spChg>
        <pc:spChg chg="add del mod">
          <ac:chgData name="" userId="4df855aef7cffa4d" providerId="LiveId" clId="{F48CA59D-CA87-43BE-B233-1CA373EE817B}" dt="2024-03-06T01:53:07.073" v="2252" actId="478"/>
          <ac:spMkLst>
            <pc:docMk/>
            <pc:sldMk cId="980143643" sldId="793"/>
            <ac:spMk id="16" creationId="{04CA81B6-432B-471B-8DA6-0761F1C6CCA2}"/>
          </ac:spMkLst>
        </pc:spChg>
        <pc:spChg chg="add mod">
          <ac:chgData name="" userId="4df855aef7cffa4d" providerId="LiveId" clId="{F48CA59D-CA87-43BE-B233-1CA373EE817B}" dt="2024-03-06T01:54:30.685" v="2340" actId="1076"/>
          <ac:spMkLst>
            <pc:docMk/>
            <pc:sldMk cId="980143643" sldId="793"/>
            <ac:spMk id="17" creationId="{196119F9-A652-4592-9831-AAB1E897AD2A}"/>
          </ac:spMkLst>
        </pc:spChg>
        <pc:spChg chg="add mod">
          <ac:chgData name="" userId="4df855aef7cffa4d" providerId="LiveId" clId="{F48CA59D-CA87-43BE-B233-1CA373EE817B}" dt="2024-03-06T01:55:40.368" v="2447" actId="14100"/>
          <ac:spMkLst>
            <pc:docMk/>
            <pc:sldMk cId="980143643" sldId="793"/>
            <ac:spMk id="18" creationId="{BE479159-5919-4AA5-B57C-D15C87653C01}"/>
          </ac:spMkLst>
        </pc:spChg>
        <pc:spChg chg="del mod">
          <ac:chgData name="" userId="4df855aef7cffa4d" providerId="LiveId" clId="{F48CA59D-CA87-43BE-B233-1CA373EE817B}" dt="2024-03-06T01:54:17.279" v="2339" actId="478"/>
          <ac:spMkLst>
            <pc:docMk/>
            <pc:sldMk cId="980143643" sldId="793"/>
            <ac:spMk id="19" creationId="{69C4F3A6-6B19-4DAE-9F33-37A55E7E708E}"/>
          </ac:spMkLst>
        </pc:spChg>
        <pc:spChg chg="add mod">
          <ac:chgData name="" userId="4df855aef7cffa4d" providerId="LiveId" clId="{F48CA59D-CA87-43BE-B233-1CA373EE817B}" dt="2024-03-06T01:56:40.471" v="2558" actId="207"/>
          <ac:spMkLst>
            <pc:docMk/>
            <pc:sldMk cId="980143643" sldId="793"/>
            <ac:spMk id="20" creationId="{DE751FB4-7BD6-4B77-B382-D83EA9BA0534}"/>
          </ac:spMkLst>
        </pc:spChg>
        <pc:spChg chg="mod">
          <ac:chgData name="" userId="4df855aef7cffa4d" providerId="LiveId" clId="{F48CA59D-CA87-43BE-B233-1CA373EE817B}" dt="2024-03-06T01:54:30.685" v="2340" actId="1076"/>
          <ac:spMkLst>
            <pc:docMk/>
            <pc:sldMk cId="980143643" sldId="793"/>
            <ac:spMk id="21" creationId="{50B37765-8C38-4D21-BEC8-D7576C1D1DC2}"/>
          </ac:spMkLst>
        </pc:spChg>
      </pc:sldChg>
      <pc:sldChg chg="addSp delSp modSp add delAnim modAnim">
        <pc:chgData name="" userId="4df855aef7cffa4d" providerId="LiveId" clId="{F48CA59D-CA87-43BE-B233-1CA373EE817B}" dt="2024-03-05T13:30:20.176" v="321"/>
        <pc:sldMkLst>
          <pc:docMk/>
          <pc:sldMk cId="4227848861" sldId="796"/>
        </pc:sldMkLst>
        <pc:spChg chg="add mod">
          <ac:chgData name="" userId="4df855aef7cffa4d" providerId="LiveId" clId="{F48CA59D-CA87-43BE-B233-1CA373EE817B}" dt="2024-03-05T13:22:23.538" v="235" actId="14100"/>
          <ac:spMkLst>
            <pc:docMk/>
            <pc:sldMk cId="4227848861" sldId="796"/>
            <ac:spMk id="2" creationId="{54927C39-2188-4C26-B9E9-CC4EC2444A3E}"/>
          </ac:spMkLst>
        </pc:spChg>
        <pc:spChg chg="add mod">
          <ac:chgData name="" userId="4df855aef7cffa4d" providerId="LiveId" clId="{F48CA59D-CA87-43BE-B233-1CA373EE817B}" dt="2024-03-05T13:13:54.007" v="11" actId="1076"/>
          <ac:spMkLst>
            <pc:docMk/>
            <pc:sldMk cId="4227848861" sldId="796"/>
            <ac:spMk id="5" creationId="{2CA726C9-3D61-4331-9013-3B123B7ED83A}"/>
          </ac:spMkLst>
        </pc:spChg>
        <pc:spChg chg="add mod">
          <ac:chgData name="" userId="4df855aef7cffa4d" providerId="LiveId" clId="{F48CA59D-CA87-43BE-B233-1CA373EE817B}" dt="2024-03-05T13:13:54.007" v="11" actId="1076"/>
          <ac:spMkLst>
            <pc:docMk/>
            <pc:sldMk cId="4227848861" sldId="796"/>
            <ac:spMk id="6" creationId="{BE87661E-F58B-448C-ACAB-A82E900548D1}"/>
          </ac:spMkLst>
        </pc:spChg>
        <pc:spChg chg="add del mod">
          <ac:chgData name="" userId="4df855aef7cffa4d" providerId="LiveId" clId="{F48CA59D-CA87-43BE-B233-1CA373EE817B}" dt="2024-03-05T13:19:41.941" v="190" actId="478"/>
          <ac:spMkLst>
            <pc:docMk/>
            <pc:sldMk cId="4227848861" sldId="796"/>
            <ac:spMk id="9" creationId="{CFE4D3CD-5DCC-49E5-A95D-FFCCFAB55736}"/>
          </ac:spMkLst>
        </pc:spChg>
        <pc:spChg chg="add del mod">
          <ac:chgData name="" userId="4df855aef7cffa4d" providerId="LiveId" clId="{F48CA59D-CA87-43BE-B233-1CA373EE817B}" dt="2024-03-05T13:19:41.941" v="190" actId="478"/>
          <ac:spMkLst>
            <pc:docMk/>
            <pc:sldMk cId="4227848861" sldId="796"/>
            <ac:spMk id="10" creationId="{E73897DD-9AF9-49DC-A7F8-14222695472C}"/>
          </ac:spMkLst>
        </pc:spChg>
        <pc:spChg chg="add mod">
          <ac:chgData name="" userId="4df855aef7cffa4d" providerId="LiveId" clId="{F48CA59D-CA87-43BE-B233-1CA373EE817B}" dt="2024-03-05T13:22:11.352" v="232" actId="1076"/>
          <ac:spMkLst>
            <pc:docMk/>
            <pc:sldMk cId="4227848861" sldId="796"/>
            <ac:spMk id="11" creationId="{3BA76B97-D533-4E03-A39F-DFC17224CA3C}"/>
          </ac:spMkLst>
        </pc:spChg>
        <pc:spChg chg="add mod">
          <ac:chgData name="" userId="4df855aef7cffa4d" providerId="LiveId" clId="{F48CA59D-CA87-43BE-B233-1CA373EE817B}" dt="2024-03-05T13:21:02.710" v="215" actId="1076"/>
          <ac:spMkLst>
            <pc:docMk/>
            <pc:sldMk cId="4227848861" sldId="796"/>
            <ac:spMk id="12" creationId="{FA9A5B6B-9DE7-41EB-B5A5-5C7903F5D6BC}"/>
          </ac:spMkLst>
        </pc:spChg>
        <pc:spChg chg="add mod">
          <ac:chgData name="" userId="4df855aef7cffa4d" providerId="LiveId" clId="{F48CA59D-CA87-43BE-B233-1CA373EE817B}" dt="2024-03-05T13:24:13.802" v="256" actId="1076"/>
          <ac:spMkLst>
            <pc:docMk/>
            <pc:sldMk cId="4227848861" sldId="796"/>
            <ac:spMk id="13" creationId="{A4D2EDE0-92CA-4726-A8F3-E455BBF9036E}"/>
          </ac:spMkLst>
        </pc:spChg>
        <pc:spChg chg="add del mod">
          <ac:chgData name="" userId="4df855aef7cffa4d" providerId="LiveId" clId="{F48CA59D-CA87-43BE-B233-1CA373EE817B}" dt="2024-03-05T13:20:43.872" v="209"/>
          <ac:spMkLst>
            <pc:docMk/>
            <pc:sldMk cId="4227848861" sldId="796"/>
            <ac:spMk id="17" creationId="{E0184DA9-37E9-48D7-863D-655A02B6D2CC}"/>
          </ac:spMkLst>
        </pc:spChg>
        <pc:spChg chg="add del mod">
          <ac:chgData name="" userId="4df855aef7cffa4d" providerId="LiveId" clId="{F48CA59D-CA87-43BE-B233-1CA373EE817B}" dt="2024-03-05T13:20:43.872" v="209"/>
          <ac:spMkLst>
            <pc:docMk/>
            <pc:sldMk cId="4227848861" sldId="796"/>
            <ac:spMk id="18" creationId="{337E6A6F-CC4E-4487-83AA-0BC74A02EED6}"/>
          </ac:spMkLst>
        </pc:spChg>
        <pc:spChg chg="add del mod">
          <ac:chgData name="" userId="4df855aef7cffa4d" providerId="LiveId" clId="{F48CA59D-CA87-43BE-B233-1CA373EE817B}" dt="2024-03-05T13:20:43.872" v="209"/>
          <ac:spMkLst>
            <pc:docMk/>
            <pc:sldMk cId="4227848861" sldId="796"/>
            <ac:spMk id="19" creationId="{9ADC1C9F-B171-4516-9409-0D972CBE6779}"/>
          </ac:spMkLst>
        </pc:spChg>
        <pc:spChg chg="add del mod">
          <ac:chgData name="" userId="4df855aef7cffa4d" providerId="LiveId" clId="{F48CA59D-CA87-43BE-B233-1CA373EE817B}" dt="2024-03-05T13:20:43.872" v="209"/>
          <ac:spMkLst>
            <pc:docMk/>
            <pc:sldMk cId="4227848861" sldId="796"/>
            <ac:spMk id="20" creationId="{97A011F4-1DFE-4354-B7B5-2064953A31B5}"/>
          </ac:spMkLst>
        </pc:spChg>
        <pc:spChg chg="add del mod">
          <ac:chgData name="" userId="4df855aef7cffa4d" providerId="LiveId" clId="{F48CA59D-CA87-43BE-B233-1CA373EE817B}" dt="2024-03-05T13:20:43.872" v="209"/>
          <ac:spMkLst>
            <pc:docMk/>
            <pc:sldMk cId="4227848861" sldId="796"/>
            <ac:spMk id="21" creationId="{9341DFE5-7358-4B17-9402-C33D2CBD163F}"/>
          </ac:spMkLst>
        </pc:spChg>
        <pc:spChg chg="add del mod">
          <ac:chgData name="" userId="4df855aef7cffa4d" providerId="LiveId" clId="{F48CA59D-CA87-43BE-B233-1CA373EE817B}" dt="2024-03-05T13:22:31.526" v="237" actId="478"/>
          <ac:spMkLst>
            <pc:docMk/>
            <pc:sldMk cId="4227848861" sldId="796"/>
            <ac:spMk id="25" creationId="{628E4311-99D2-4EA1-AB7F-60D35EAF3B0E}"/>
          </ac:spMkLst>
        </pc:spChg>
        <pc:spChg chg="add mod">
          <ac:chgData name="" userId="4df855aef7cffa4d" providerId="LiveId" clId="{F48CA59D-CA87-43BE-B233-1CA373EE817B}" dt="2024-03-05T13:23:52.076" v="253" actId="1076"/>
          <ac:spMkLst>
            <pc:docMk/>
            <pc:sldMk cId="4227848861" sldId="796"/>
            <ac:spMk id="26" creationId="{7179A1E6-2CC3-438E-BAD1-BD0ECF4780C4}"/>
          </ac:spMkLst>
        </pc:spChg>
        <pc:spChg chg="add del mod">
          <ac:chgData name="" userId="4df855aef7cffa4d" providerId="LiveId" clId="{F48CA59D-CA87-43BE-B233-1CA373EE817B}" dt="2024-03-05T13:22:54.382" v="242" actId="478"/>
          <ac:spMkLst>
            <pc:docMk/>
            <pc:sldMk cId="4227848861" sldId="796"/>
            <ac:spMk id="27" creationId="{57232399-1064-4634-89B9-6B4B7DDE2BEC}"/>
          </ac:spMkLst>
        </pc:spChg>
        <pc:spChg chg="add del mod">
          <ac:chgData name="" userId="4df855aef7cffa4d" providerId="LiveId" clId="{F48CA59D-CA87-43BE-B233-1CA373EE817B}" dt="2024-03-05T13:21:47.100" v="225" actId="478"/>
          <ac:spMkLst>
            <pc:docMk/>
            <pc:sldMk cId="4227848861" sldId="796"/>
            <ac:spMk id="28" creationId="{681797AB-151E-4061-908E-0ACEF707E18F}"/>
          </ac:spMkLst>
        </pc:spChg>
        <pc:spChg chg="add mod ord">
          <ac:chgData name="" userId="4df855aef7cffa4d" providerId="LiveId" clId="{F48CA59D-CA87-43BE-B233-1CA373EE817B}" dt="2024-03-05T13:28:34.161" v="272" actId="166"/>
          <ac:spMkLst>
            <pc:docMk/>
            <pc:sldMk cId="4227848861" sldId="796"/>
            <ac:spMk id="29" creationId="{2485198A-CF06-44BF-8DA4-F3C01B25D048}"/>
          </ac:spMkLst>
        </pc:spChg>
        <pc:spChg chg="add mod ord">
          <ac:chgData name="" userId="4df855aef7cffa4d" providerId="LiveId" clId="{F48CA59D-CA87-43BE-B233-1CA373EE817B}" dt="2024-03-05T13:24:59.218" v="266" actId="208"/>
          <ac:spMkLst>
            <pc:docMk/>
            <pc:sldMk cId="4227848861" sldId="796"/>
            <ac:spMk id="30" creationId="{584A237D-1FED-4192-8FE3-968601DCBDD2}"/>
          </ac:spMkLst>
        </pc:spChg>
        <pc:spChg chg="add del mod">
          <ac:chgData name="" userId="4df855aef7cffa4d" providerId="LiveId" clId="{F48CA59D-CA87-43BE-B233-1CA373EE817B}" dt="2024-03-05T13:23:05.487" v="246" actId="478"/>
          <ac:spMkLst>
            <pc:docMk/>
            <pc:sldMk cId="4227848861" sldId="796"/>
            <ac:spMk id="31" creationId="{F39B7D74-C430-4014-9C8C-7C2902437316}"/>
          </ac:spMkLst>
        </pc:spChg>
        <pc:spChg chg="add mod">
          <ac:chgData name="" userId="4df855aef7cffa4d" providerId="LiveId" clId="{F48CA59D-CA87-43BE-B233-1CA373EE817B}" dt="2024-03-05T13:23:56.061" v="254" actId="1076"/>
          <ac:spMkLst>
            <pc:docMk/>
            <pc:sldMk cId="4227848861" sldId="796"/>
            <ac:spMk id="33" creationId="{9AC53D6A-9D98-4C1A-BDEC-9605B738C8F6}"/>
          </ac:spMkLst>
        </pc:spChg>
        <pc:spChg chg="add mod">
          <ac:chgData name="" userId="4df855aef7cffa4d" providerId="LiveId" clId="{F48CA59D-CA87-43BE-B233-1CA373EE817B}" dt="2024-03-05T13:24:56.991" v="265" actId="208"/>
          <ac:spMkLst>
            <pc:docMk/>
            <pc:sldMk cId="4227848861" sldId="796"/>
            <ac:spMk id="34" creationId="{4D979EDA-010B-4B75-A5A0-C37AC7F59639}"/>
          </ac:spMkLst>
        </pc:spChg>
        <pc:spChg chg="add mod ord">
          <ac:chgData name="" userId="4df855aef7cffa4d" providerId="LiveId" clId="{F48CA59D-CA87-43BE-B233-1CA373EE817B}" dt="2024-03-05T13:28:39.818" v="274" actId="166"/>
          <ac:spMkLst>
            <pc:docMk/>
            <pc:sldMk cId="4227848861" sldId="796"/>
            <ac:spMk id="35" creationId="{3634D8A3-3E18-4465-8390-1187A037C2A8}"/>
          </ac:spMkLst>
        </pc:spChg>
        <pc:picChg chg="add mod">
          <ac:chgData name="" userId="4df855aef7cffa4d" providerId="LiveId" clId="{F48CA59D-CA87-43BE-B233-1CA373EE817B}" dt="2024-03-05T13:13:54.007" v="11" actId="1076"/>
          <ac:picMkLst>
            <pc:docMk/>
            <pc:sldMk cId="4227848861" sldId="796"/>
            <ac:picMk id="3" creationId="{9AB900F2-6376-4177-B0FC-A7B930FE3FBC}"/>
          </ac:picMkLst>
        </pc:picChg>
        <pc:picChg chg="add mod">
          <ac:chgData name="" userId="4df855aef7cffa4d" providerId="LiveId" clId="{F48CA59D-CA87-43BE-B233-1CA373EE817B}" dt="2024-03-05T13:13:54.007" v="11" actId="1076"/>
          <ac:picMkLst>
            <pc:docMk/>
            <pc:sldMk cId="4227848861" sldId="796"/>
            <ac:picMk id="4" creationId="{1EC6C604-0EED-4C88-BB5E-307062AC5872}"/>
          </ac:picMkLst>
        </pc:picChg>
        <pc:picChg chg="add mod">
          <ac:chgData name="" userId="4df855aef7cffa4d" providerId="LiveId" clId="{F48CA59D-CA87-43BE-B233-1CA373EE817B}" dt="2024-03-05T13:22:13.839" v="233" actId="1076"/>
          <ac:picMkLst>
            <pc:docMk/>
            <pc:sldMk cId="4227848861" sldId="796"/>
            <ac:picMk id="7" creationId="{13D2F3B9-D1B4-444B-8C83-C537E1E31CB3}"/>
          </ac:picMkLst>
        </pc:picChg>
        <pc:picChg chg="add del mod">
          <ac:chgData name="" userId="4df855aef7cffa4d" providerId="LiveId" clId="{F48CA59D-CA87-43BE-B233-1CA373EE817B}" dt="2024-03-05T13:19:41.941" v="190" actId="478"/>
          <ac:picMkLst>
            <pc:docMk/>
            <pc:sldMk cId="4227848861" sldId="796"/>
            <ac:picMk id="8" creationId="{D8C64556-90C9-4CB1-A5C6-BCDCB05483F9}"/>
          </ac:picMkLst>
        </pc:picChg>
        <pc:picChg chg="add del mod">
          <ac:chgData name="" userId="4df855aef7cffa4d" providerId="LiveId" clId="{F48CA59D-CA87-43BE-B233-1CA373EE817B}" dt="2024-03-05T13:20:43.872" v="209"/>
          <ac:picMkLst>
            <pc:docMk/>
            <pc:sldMk cId="4227848861" sldId="796"/>
            <ac:picMk id="14" creationId="{DA93D8F6-2D7D-444B-8DC1-0277013865B6}"/>
          </ac:picMkLst>
        </pc:picChg>
        <pc:picChg chg="add del mod">
          <ac:chgData name="" userId="4df855aef7cffa4d" providerId="LiveId" clId="{F48CA59D-CA87-43BE-B233-1CA373EE817B}" dt="2024-03-05T13:20:43.872" v="209"/>
          <ac:picMkLst>
            <pc:docMk/>
            <pc:sldMk cId="4227848861" sldId="796"/>
            <ac:picMk id="15" creationId="{6EF84063-1ABD-4A1E-A7A4-B0844739B60F}"/>
          </ac:picMkLst>
        </pc:picChg>
        <pc:picChg chg="add del mod">
          <ac:chgData name="" userId="4df855aef7cffa4d" providerId="LiveId" clId="{F48CA59D-CA87-43BE-B233-1CA373EE817B}" dt="2024-03-05T13:20:43.872" v="209"/>
          <ac:picMkLst>
            <pc:docMk/>
            <pc:sldMk cId="4227848861" sldId="796"/>
            <ac:picMk id="16" creationId="{C2070DFC-9AA6-45BD-AE3C-901EBC2E54B2}"/>
          </ac:picMkLst>
        </pc:picChg>
        <pc:picChg chg="add del mod">
          <ac:chgData name="" userId="4df855aef7cffa4d" providerId="LiveId" clId="{F48CA59D-CA87-43BE-B233-1CA373EE817B}" dt="2024-03-05T13:22:54.382" v="242" actId="478"/>
          <ac:picMkLst>
            <pc:docMk/>
            <pc:sldMk cId="4227848861" sldId="796"/>
            <ac:picMk id="22" creationId="{636A6B2C-5D6E-4A53-910B-575F8D0AB905}"/>
          </ac:picMkLst>
        </pc:picChg>
        <pc:picChg chg="add mod">
          <ac:chgData name="" userId="4df855aef7cffa4d" providerId="LiveId" clId="{F48CA59D-CA87-43BE-B233-1CA373EE817B}" dt="2024-03-05T13:23:52.076" v="253" actId="1076"/>
          <ac:picMkLst>
            <pc:docMk/>
            <pc:sldMk cId="4227848861" sldId="796"/>
            <ac:picMk id="23" creationId="{2EF85EC7-C45B-4D1E-BF05-4FC8FA92B4E3}"/>
          </ac:picMkLst>
        </pc:picChg>
        <pc:picChg chg="add del mod">
          <ac:chgData name="" userId="4df855aef7cffa4d" providerId="LiveId" clId="{F48CA59D-CA87-43BE-B233-1CA373EE817B}" dt="2024-03-05T13:21:47.100" v="225" actId="478"/>
          <ac:picMkLst>
            <pc:docMk/>
            <pc:sldMk cId="4227848861" sldId="796"/>
            <ac:picMk id="24" creationId="{C26F40AB-A7F6-47B3-ADA3-3DB595192475}"/>
          </ac:picMkLst>
        </pc:picChg>
        <pc:picChg chg="add mod">
          <ac:chgData name="" userId="4df855aef7cffa4d" providerId="LiveId" clId="{F48CA59D-CA87-43BE-B233-1CA373EE817B}" dt="2024-03-05T13:23:56.061" v="254" actId="1076"/>
          <ac:picMkLst>
            <pc:docMk/>
            <pc:sldMk cId="4227848861" sldId="796"/>
            <ac:picMk id="32" creationId="{C015C2E3-8C4C-4CCA-9FC8-98495163EB5D}"/>
          </ac:picMkLst>
        </pc:picChg>
        <pc:picChg chg="add mod">
          <ac:chgData name="" userId="4df855aef7cffa4d" providerId="LiveId" clId="{F48CA59D-CA87-43BE-B233-1CA373EE817B}" dt="2024-03-05T13:28:55.493" v="278" actId="14100"/>
          <ac:picMkLst>
            <pc:docMk/>
            <pc:sldMk cId="4227848861" sldId="796"/>
            <ac:picMk id="36" creationId="{95D133C0-E7F9-4491-9B37-86C83E39AD46}"/>
          </ac:picMkLst>
        </pc:picChg>
      </pc:sldChg>
      <pc:sldChg chg="addSp delSp modSp add ord">
        <pc:chgData name="" userId="4df855aef7cffa4d" providerId="LiveId" clId="{F48CA59D-CA87-43BE-B233-1CA373EE817B}" dt="2024-03-05T13:36:26.926" v="514" actId="1076"/>
        <pc:sldMkLst>
          <pc:docMk/>
          <pc:sldMk cId="3085282541" sldId="797"/>
        </pc:sldMkLst>
        <pc:spChg chg="add mod">
          <ac:chgData name="" userId="4df855aef7cffa4d" providerId="LiveId" clId="{F48CA59D-CA87-43BE-B233-1CA373EE817B}" dt="2024-03-05T13:36:22.774" v="513" actId="1076"/>
          <ac:spMkLst>
            <pc:docMk/>
            <pc:sldMk cId="3085282541" sldId="797"/>
            <ac:spMk id="3" creationId="{F61A3B5A-7801-40CD-B14A-200459AA185B}"/>
          </ac:spMkLst>
        </pc:spChg>
        <pc:spChg chg="add mod">
          <ac:chgData name="" userId="4df855aef7cffa4d" providerId="LiveId" clId="{F48CA59D-CA87-43BE-B233-1CA373EE817B}" dt="2024-03-05T13:35:45.525" v="508" actId="14100"/>
          <ac:spMkLst>
            <pc:docMk/>
            <pc:sldMk cId="3085282541" sldId="797"/>
            <ac:spMk id="4" creationId="{1CE330CC-F542-479D-91CF-8E5374EBD9F5}"/>
          </ac:spMkLst>
        </pc:spChg>
        <pc:spChg chg="add del mod">
          <ac:chgData name="" userId="4df855aef7cffa4d" providerId="LiveId" clId="{F48CA59D-CA87-43BE-B233-1CA373EE817B}" dt="2024-03-05T13:34:20.378" v="400" actId="478"/>
          <ac:spMkLst>
            <pc:docMk/>
            <pc:sldMk cId="3085282541" sldId="797"/>
            <ac:spMk id="5" creationId="{3FC7BD7C-5662-4292-93BA-D605ED34D64E}"/>
          </ac:spMkLst>
        </pc:spChg>
        <pc:spChg chg="add mod">
          <ac:chgData name="" userId="4df855aef7cffa4d" providerId="LiveId" clId="{F48CA59D-CA87-43BE-B233-1CA373EE817B}" dt="2024-03-05T13:36:26.926" v="514" actId="1076"/>
          <ac:spMkLst>
            <pc:docMk/>
            <pc:sldMk cId="3085282541" sldId="797"/>
            <ac:spMk id="6" creationId="{4A35860C-EA1B-4160-B96D-A8C1B7DCA5CD}"/>
          </ac:spMkLst>
        </pc:spChg>
        <pc:picChg chg="add mod">
          <ac:chgData name="" userId="4df855aef7cffa4d" providerId="LiveId" clId="{F48CA59D-CA87-43BE-B233-1CA373EE817B}" dt="2024-03-05T13:35:13.570" v="492" actId="1076"/>
          <ac:picMkLst>
            <pc:docMk/>
            <pc:sldMk cId="3085282541" sldId="797"/>
            <ac:picMk id="2" creationId="{98AFD0EA-1859-48D9-9BE8-67A54B46ABF5}"/>
          </ac:picMkLst>
        </pc:picChg>
      </pc:sldChg>
      <pc:sldChg chg="addSp delSp modSp add delAnim modAnim">
        <pc:chgData name="" userId="4df855aef7cffa4d" providerId="LiveId" clId="{F48CA59D-CA87-43BE-B233-1CA373EE817B}" dt="2024-03-06T01:44:42.585" v="1623" actId="1076"/>
        <pc:sldMkLst>
          <pc:docMk/>
          <pc:sldMk cId="555962037" sldId="798"/>
        </pc:sldMkLst>
        <pc:spChg chg="add del">
          <ac:chgData name="" userId="4df855aef7cffa4d" providerId="LiveId" clId="{F48CA59D-CA87-43BE-B233-1CA373EE817B}" dt="2024-03-06T01:12:59.498" v="951" actId="478"/>
          <ac:spMkLst>
            <pc:docMk/>
            <pc:sldMk cId="555962037" sldId="798"/>
            <ac:spMk id="2" creationId="{9C00C5F0-E4C0-4D84-A441-7C8B56144B97}"/>
          </ac:spMkLst>
        </pc:spChg>
        <pc:spChg chg="add mod">
          <ac:chgData name="" userId="4df855aef7cffa4d" providerId="LiveId" clId="{F48CA59D-CA87-43BE-B233-1CA373EE817B}" dt="2024-03-06T01:36:50.520" v="1373" actId="1076"/>
          <ac:spMkLst>
            <pc:docMk/>
            <pc:sldMk cId="555962037" sldId="798"/>
            <ac:spMk id="8" creationId="{600B1BA8-98DD-49F8-A2C7-940B4BB6CD5C}"/>
          </ac:spMkLst>
        </pc:spChg>
        <pc:spChg chg="add mod">
          <ac:chgData name="" userId="4df855aef7cffa4d" providerId="LiveId" clId="{F48CA59D-CA87-43BE-B233-1CA373EE817B}" dt="2024-03-06T01:36:50.520" v="1373" actId="1076"/>
          <ac:spMkLst>
            <pc:docMk/>
            <pc:sldMk cId="555962037" sldId="798"/>
            <ac:spMk id="9" creationId="{676C5651-04F2-42E7-BE94-49C8CD5259F8}"/>
          </ac:spMkLst>
        </pc:spChg>
        <pc:spChg chg="add del mod">
          <ac:chgData name="" userId="4df855aef7cffa4d" providerId="LiveId" clId="{F48CA59D-CA87-43BE-B233-1CA373EE817B}" dt="2024-03-06T01:34:03.215" v="1306" actId="478"/>
          <ac:spMkLst>
            <pc:docMk/>
            <pc:sldMk cId="555962037" sldId="798"/>
            <ac:spMk id="10" creationId="{49CE99C0-652A-45CA-8AB2-E4669D193E60}"/>
          </ac:spMkLst>
        </pc:spChg>
        <pc:spChg chg="add mod">
          <ac:chgData name="" userId="4df855aef7cffa4d" providerId="LiveId" clId="{F48CA59D-CA87-43BE-B233-1CA373EE817B}" dt="2024-03-06T01:36:50.520" v="1373" actId="1076"/>
          <ac:spMkLst>
            <pc:docMk/>
            <pc:sldMk cId="555962037" sldId="798"/>
            <ac:spMk id="11" creationId="{7C816111-37BE-4AB8-9584-A918431A062B}"/>
          </ac:spMkLst>
        </pc:spChg>
        <pc:spChg chg="add mod">
          <ac:chgData name="" userId="4df855aef7cffa4d" providerId="LiveId" clId="{F48CA59D-CA87-43BE-B233-1CA373EE817B}" dt="2024-03-06T01:36:50.520" v="1373" actId="1076"/>
          <ac:spMkLst>
            <pc:docMk/>
            <pc:sldMk cId="555962037" sldId="798"/>
            <ac:spMk id="12" creationId="{AB465366-5ABB-4BB9-BC08-6F01ADD48740}"/>
          </ac:spMkLst>
        </pc:spChg>
        <pc:spChg chg="add mod ord">
          <ac:chgData name="" userId="4df855aef7cffa4d" providerId="LiveId" clId="{F48CA59D-CA87-43BE-B233-1CA373EE817B}" dt="2024-03-06T01:36:50.520" v="1373" actId="1076"/>
          <ac:spMkLst>
            <pc:docMk/>
            <pc:sldMk cId="555962037" sldId="798"/>
            <ac:spMk id="13" creationId="{F8D22978-DCAA-4539-A598-2B96D57C62CE}"/>
          </ac:spMkLst>
        </pc:spChg>
        <pc:spChg chg="add mod">
          <ac:chgData name="" userId="4df855aef7cffa4d" providerId="LiveId" clId="{F48CA59D-CA87-43BE-B233-1CA373EE817B}" dt="2024-03-06T01:36:50.520" v="1373" actId="1076"/>
          <ac:spMkLst>
            <pc:docMk/>
            <pc:sldMk cId="555962037" sldId="798"/>
            <ac:spMk id="14" creationId="{5B30FE11-A5E1-4250-A21F-E24E67D2C169}"/>
          </ac:spMkLst>
        </pc:spChg>
        <pc:spChg chg="add mod">
          <ac:chgData name="" userId="4df855aef7cffa4d" providerId="LiveId" clId="{F48CA59D-CA87-43BE-B233-1CA373EE817B}" dt="2024-03-06T01:42:49.090" v="1535" actId="14100"/>
          <ac:spMkLst>
            <pc:docMk/>
            <pc:sldMk cId="555962037" sldId="798"/>
            <ac:spMk id="15" creationId="{27938F65-C282-4773-BDB7-3685BB78879B}"/>
          </ac:spMkLst>
        </pc:spChg>
        <pc:spChg chg="add del mod">
          <ac:chgData name="" userId="4df855aef7cffa4d" providerId="LiveId" clId="{F48CA59D-CA87-43BE-B233-1CA373EE817B}" dt="2024-03-06T01:36:45.148" v="1372" actId="478"/>
          <ac:spMkLst>
            <pc:docMk/>
            <pc:sldMk cId="555962037" sldId="798"/>
            <ac:spMk id="16" creationId="{A9694AAA-F5DA-486F-976A-B68EB9BA5421}"/>
          </ac:spMkLst>
        </pc:spChg>
        <pc:spChg chg="add mod">
          <ac:chgData name="" userId="4df855aef7cffa4d" providerId="LiveId" clId="{F48CA59D-CA87-43BE-B233-1CA373EE817B}" dt="2024-03-06T01:42:44.487" v="1534" actId="1076"/>
          <ac:spMkLst>
            <pc:docMk/>
            <pc:sldMk cId="555962037" sldId="798"/>
            <ac:spMk id="21" creationId="{3E3085F6-644D-4346-9453-740C0046BE3F}"/>
          </ac:spMkLst>
        </pc:spChg>
        <pc:spChg chg="add mod">
          <ac:chgData name="" userId="4df855aef7cffa4d" providerId="LiveId" clId="{F48CA59D-CA87-43BE-B233-1CA373EE817B}" dt="2024-03-06T01:42:41.650" v="1533" actId="1076"/>
          <ac:spMkLst>
            <pc:docMk/>
            <pc:sldMk cId="555962037" sldId="798"/>
            <ac:spMk id="22" creationId="{5FEC582E-7884-42ED-AFCE-17E2DE5D9967}"/>
          </ac:spMkLst>
        </pc:spChg>
        <pc:spChg chg="add mod">
          <ac:chgData name="" userId="4df855aef7cffa4d" providerId="LiveId" clId="{F48CA59D-CA87-43BE-B233-1CA373EE817B}" dt="2024-03-06T01:43:55.914" v="1617" actId="14100"/>
          <ac:spMkLst>
            <pc:docMk/>
            <pc:sldMk cId="555962037" sldId="798"/>
            <ac:spMk id="23" creationId="{8383D553-D7B4-47D5-ACFA-C23019EF5ADB}"/>
          </ac:spMkLst>
        </pc:spChg>
        <pc:spChg chg="add mod">
          <ac:chgData name="" userId="4df855aef7cffa4d" providerId="LiveId" clId="{F48CA59D-CA87-43BE-B233-1CA373EE817B}" dt="2024-03-06T01:42:41.650" v="1533" actId="1076"/>
          <ac:spMkLst>
            <pc:docMk/>
            <pc:sldMk cId="555962037" sldId="798"/>
            <ac:spMk id="24" creationId="{1ACD4F39-99B1-42C7-BDEA-C00C8C5BB9AA}"/>
          </ac:spMkLst>
        </pc:spChg>
        <pc:spChg chg="add mod">
          <ac:chgData name="" userId="4df855aef7cffa4d" providerId="LiveId" clId="{F48CA59D-CA87-43BE-B233-1CA373EE817B}" dt="2024-03-06T01:42:41.650" v="1533" actId="1076"/>
          <ac:spMkLst>
            <pc:docMk/>
            <pc:sldMk cId="555962037" sldId="798"/>
            <ac:spMk id="25" creationId="{9BA262F9-42A1-4339-813B-0DF5023A55DF}"/>
          </ac:spMkLst>
        </pc:spChg>
        <pc:spChg chg="add mod">
          <ac:chgData name="" userId="4df855aef7cffa4d" providerId="LiveId" clId="{F48CA59D-CA87-43BE-B233-1CA373EE817B}" dt="2024-03-06T01:42:41.650" v="1533" actId="1076"/>
          <ac:spMkLst>
            <pc:docMk/>
            <pc:sldMk cId="555962037" sldId="798"/>
            <ac:spMk id="26" creationId="{911E46DF-76DE-4420-BDC0-ECA1F4157098}"/>
          </ac:spMkLst>
        </pc:spChg>
        <pc:spChg chg="add mod">
          <ac:chgData name="" userId="4df855aef7cffa4d" providerId="LiveId" clId="{F48CA59D-CA87-43BE-B233-1CA373EE817B}" dt="2024-03-06T01:43:07.882" v="1539" actId="1076"/>
          <ac:spMkLst>
            <pc:docMk/>
            <pc:sldMk cId="555962037" sldId="798"/>
            <ac:spMk id="27" creationId="{56517C6B-9150-4E3D-A598-C86A00E54514}"/>
          </ac:spMkLst>
        </pc:spChg>
        <pc:spChg chg="add mod">
          <ac:chgData name="" userId="4df855aef7cffa4d" providerId="LiveId" clId="{F48CA59D-CA87-43BE-B233-1CA373EE817B}" dt="2024-03-06T01:43:11.840" v="1541" actId="571"/>
          <ac:spMkLst>
            <pc:docMk/>
            <pc:sldMk cId="555962037" sldId="798"/>
            <ac:spMk id="28" creationId="{21702E45-4C95-4841-A8A6-BF01CD781BB1}"/>
          </ac:spMkLst>
        </pc:spChg>
        <pc:spChg chg="add mod">
          <ac:chgData name="" userId="4df855aef7cffa4d" providerId="LiveId" clId="{F48CA59D-CA87-43BE-B233-1CA373EE817B}" dt="2024-03-06T01:43:11.840" v="1541" actId="571"/>
          <ac:spMkLst>
            <pc:docMk/>
            <pc:sldMk cId="555962037" sldId="798"/>
            <ac:spMk id="29" creationId="{B0899CEA-C9DC-4285-9712-F4E57CAA8ADD}"/>
          </ac:spMkLst>
        </pc:spChg>
        <pc:spChg chg="add mod">
          <ac:chgData name="" userId="4df855aef7cffa4d" providerId="LiveId" clId="{F48CA59D-CA87-43BE-B233-1CA373EE817B}" dt="2024-03-06T01:43:51.322" v="1616" actId="1076"/>
          <ac:spMkLst>
            <pc:docMk/>
            <pc:sldMk cId="555962037" sldId="798"/>
            <ac:spMk id="30" creationId="{4469C6B9-440C-489A-AC82-D8EA7EF75FFE}"/>
          </ac:spMkLst>
        </pc:spChg>
        <pc:picChg chg="add del">
          <ac:chgData name="" userId="4df855aef7cffa4d" providerId="LiveId" clId="{F48CA59D-CA87-43BE-B233-1CA373EE817B}" dt="2024-03-06T01:34:20.923" v="1319" actId="478"/>
          <ac:picMkLst>
            <pc:docMk/>
            <pc:sldMk cId="555962037" sldId="798"/>
            <ac:picMk id="3" creationId="{990F2C6F-8955-4E22-82B8-9CB1C546E62E}"/>
          </ac:picMkLst>
        </pc:picChg>
        <pc:picChg chg="add del">
          <ac:chgData name="" userId="4df855aef7cffa4d" providerId="LiveId" clId="{F48CA59D-CA87-43BE-B233-1CA373EE817B}" dt="2024-03-06T01:34:20.923" v="1319" actId="478"/>
          <ac:picMkLst>
            <pc:docMk/>
            <pc:sldMk cId="555962037" sldId="798"/>
            <ac:picMk id="4" creationId="{7F452DCB-6553-45E2-8F6D-47449259CE75}"/>
          </ac:picMkLst>
        </pc:picChg>
        <pc:picChg chg="add del">
          <ac:chgData name="" userId="4df855aef7cffa4d" providerId="LiveId" clId="{F48CA59D-CA87-43BE-B233-1CA373EE817B}" dt="2024-03-06T01:34:20.923" v="1319" actId="478"/>
          <ac:picMkLst>
            <pc:docMk/>
            <pc:sldMk cId="555962037" sldId="798"/>
            <ac:picMk id="5" creationId="{571C2FDD-0017-4D73-B621-DCE6E93F18CD}"/>
          </ac:picMkLst>
        </pc:picChg>
        <pc:picChg chg="add del mod">
          <ac:chgData name="" userId="4df855aef7cffa4d" providerId="LiveId" clId="{F48CA59D-CA87-43BE-B233-1CA373EE817B}" dt="2024-03-06T01:34:03.215" v="1306" actId="478"/>
          <ac:picMkLst>
            <pc:docMk/>
            <pc:sldMk cId="555962037" sldId="798"/>
            <ac:picMk id="6" creationId="{6F289DDD-CB5A-4353-BC7C-127F50658931}"/>
          </ac:picMkLst>
        </pc:picChg>
        <pc:picChg chg="add del">
          <ac:chgData name="" userId="4df855aef7cffa4d" providerId="LiveId" clId="{F48CA59D-CA87-43BE-B233-1CA373EE817B}" dt="2024-03-06T01:34:20.923" v="1319" actId="478"/>
          <ac:picMkLst>
            <pc:docMk/>
            <pc:sldMk cId="555962037" sldId="798"/>
            <ac:picMk id="7" creationId="{41EDED32-5710-41C5-BFFB-93EE3F3FA5C8}"/>
          </ac:picMkLst>
        </pc:picChg>
        <pc:picChg chg="add mod">
          <ac:chgData name="" userId="4df855aef7cffa4d" providerId="LiveId" clId="{F48CA59D-CA87-43BE-B233-1CA373EE817B}" dt="2024-03-06T01:36:50.520" v="1373" actId="1076"/>
          <ac:picMkLst>
            <pc:docMk/>
            <pc:sldMk cId="555962037" sldId="798"/>
            <ac:picMk id="17" creationId="{350C3ECC-F4AF-4504-AA3B-B8A76DDA8A63}"/>
          </ac:picMkLst>
        </pc:picChg>
        <pc:picChg chg="add mod">
          <ac:chgData name="" userId="4df855aef7cffa4d" providerId="LiveId" clId="{F48CA59D-CA87-43BE-B233-1CA373EE817B}" dt="2024-03-06T01:36:50.520" v="1373" actId="1076"/>
          <ac:picMkLst>
            <pc:docMk/>
            <pc:sldMk cId="555962037" sldId="798"/>
            <ac:picMk id="18" creationId="{DCCF1C62-E604-482A-8077-D3F5DF41770D}"/>
          </ac:picMkLst>
        </pc:picChg>
        <pc:picChg chg="add mod">
          <ac:chgData name="" userId="4df855aef7cffa4d" providerId="LiveId" clId="{F48CA59D-CA87-43BE-B233-1CA373EE817B}" dt="2024-03-06T01:36:50.520" v="1373" actId="1076"/>
          <ac:picMkLst>
            <pc:docMk/>
            <pc:sldMk cId="555962037" sldId="798"/>
            <ac:picMk id="19" creationId="{298136AF-7233-4F58-B34D-1D7150D7C93D}"/>
          </ac:picMkLst>
        </pc:picChg>
        <pc:picChg chg="add mod">
          <ac:chgData name="" userId="4df855aef7cffa4d" providerId="LiveId" clId="{F48CA59D-CA87-43BE-B233-1CA373EE817B}" dt="2024-03-06T01:36:50.520" v="1373" actId="1076"/>
          <ac:picMkLst>
            <pc:docMk/>
            <pc:sldMk cId="555962037" sldId="798"/>
            <ac:picMk id="20" creationId="{E9FB719D-D662-4508-9140-DF0DCFCFB841}"/>
          </ac:picMkLst>
        </pc:picChg>
        <pc:picChg chg="add mod">
          <ac:chgData name="" userId="4df855aef7cffa4d" providerId="LiveId" clId="{F48CA59D-CA87-43BE-B233-1CA373EE817B}" dt="2024-03-06T01:44:42.585" v="1623" actId="1076"/>
          <ac:picMkLst>
            <pc:docMk/>
            <pc:sldMk cId="555962037" sldId="798"/>
            <ac:picMk id="31" creationId="{09F988EA-439A-40A6-B8BE-417AD2DA82F2}"/>
          </ac:picMkLst>
        </pc:picChg>
      </pc:sldChg>
      <pc:sldChg chg="add del">
        <pc:chgData name="" userId="4df855aef7cffa4d" providerId="LiveId" clId="{F48CA59D-CA87-43BE-B233-1CA373EE817B}" dt="2024-03-06T01:08:13.514" v="855" actId="2696"/>
        <pc:sldMkLst>
          <pc:docMk/>
          <pc:sldMk cId="2680035384" sldId="799"/>
        </pc:sldMkLst>
      </pc:sldChg>
      <pc:sldChg chg="addSp delSp modSp add">
        <pc:chgData name="" userId="4df855aef7cffa4d" providerId="LiveId" clId="{F48CA59D-CA87-43BE-B233-1CA373EE817B}" dt="2024-03-06T01:32:43.727" v="1302" actId="14100"/>
        <pc:sldMkLst>
          <pc:docMk/>
          <pc:sldMk cId="4057613550" sldId="800"/>
        </pc:sldMkLst>
        <pc:spChg chg="add mod">
          <ac:chgData name="" userId="4df855aef7cffa4d" providerId="LiveId" clId="{F48CA59D-CA87-43BE-B233-1CA373EE817B}" dt="2024-03-06T01:28:11.320" v="1157" actId="14100"/>
          <ac:spMkLst>
            <pc:docMk/>
            <pc:sldMk cId="4057613550" sldId="800"/>
            <ac:spMk id="4" creationId="{5B59C242-54F2-4D59-8D17-9D03A1BAD407}"/>
          </ac:spMkLst>
        </pc:spChg>
        <pc:spChg chg="add mod">
          <ac:chgData name="" userId="4df855aef7cffa4d" providerId="LiveId" clId="{F48CA59D-CA87-43BE-B233-1CA373EE817B}" dt="2024-03-06T01:15:27.246" v="1072" actId="1076"/>
          <ac:spMkLst>
            <pc:docMk/>
            <pc:sldMk cId="4057613550" sldId="800"/>
            <ac:spMk id="7" creationId="{32A79BFD-9383-4A46-B10D-B7CF88898223}"/>
          </ac:spMkLst>
        </pc:spChg>
        <pc:spChg chg="add mod">
          <ac:chgData name="" userId="4df855aef7cffa4d" providerId="LiveId" clId="{F48CA59D-CA87-43BE-B233-1CA373EE817B}" dt="2024-03-06T01:15:27.246" v="1072" actId="1076"/>
          <ac:spMkLst>
            <pc:docMk/>
            <pc:sldMk cId="4057613550" sldId="800"/>
            <ac:spMk id="8" creationId="{E1A9582D-3C71-4E84-BBC2-EF6A5A5B937C}"/>
          </ac:spMkLst>
        </pc:spChg>
        <pc:spChg chg="add mod">
          <ac:chgData name="" userId="4df855aef7cffa4d" providerId="LiveId" clId="{F48CA59D-CA87-43BE-B233-1CA373EE817B}" dt="2024-03-06T01:13:23.279" v="989" actId="1076"/>
          <ac:spMkLst>
            <pc:docMk/>
            <pc:sldMk cId="4057613550" sldId="800"/>
            <ac:spMk id="9" creationId="{3736B9AA-9C2F-4C8F-9E79-ACB0E36D1D98}"/>
          </ac:spMkLst>
        </pc:spChg>
        <pc:spChg chg="add mod">
          <ac:chgData name="" userId="4df855aef7cffa4d" providerId="LiveId" clId="{F48CA59D-CA87-43BE-B233-1CA373EE817B}" dt="2024-03-06T01:32:31.322" v="1300" actId="1076"/>
          <ac:spMkLst>
            <pc:docMk/>
            <pc:sldMk cId="4057613550" sldId="800"/>
            <ac:spMk id="10" creationId="{811A684A-3411-4B30-8796-D78EFB2B3484}"/>
          </ac:spMkLst>
        </pc:spChg>
        <pc:spChg chg="add mod">
          <ac:chgData name="" userId="4df855aef7cffa4d" providerId="LiveId" clId="{F48CA59D-CA87-43BE-B233-1CA373EE817B}" dt="2024-03-06T01:27:02.029" v="1084" actId="1076"/>
          <ac:spMkLst>
            <pc:docMk/>
            <pc:sldMk cId="4057613550" sldId="800"/>
            <ac:spMk id="11" creationId="{D62F16DA-50C2-4C07-BA63-A34D7FE7FC33}"/>
          </ac:spMkLst>
        </pc:spChg>
        <pc:spChg chg="add mod">
          <ac:chgData name="" userId="4df855aef7cffa4d" providerId="LiveId" clId="{F48CA59D-CA87-43BE-B233-1CA373EE817B}" dt="2024-03-06T01:27:29.736" v="1122" actId="1076"/>
          <ac:spMkLst>
            <pc:docMk/>
            <pc:sldMk cId="4057613550" sldId="800"/>
            <ac:spMk id="12" creationId="{530579A1-FE0A-4DF8-A499-73E62255F875}"/>
          </ac:spMkLst>
        </pc:spChg>
        <pc:spChg chg="add del mod">
          <ac:chgData name="" userId="4df855aef7cffa4d" providerId="LiveId" clId="{F48CA59D-CA87-43BE-B233-1CA373EE817B}" dt="2024-03-06T01:29:13.204" v="1163" actId="478"/>
          <ac:spMkLst>
            <pc:docMk/>
            <pc:sldMk cId="4057613550" sldId="800"/>
            <ac:spMk id="13" creationId="{04F0E9C1-9F2E-40EE-A50A-E4C6B21BEDF6}"/>
          </ac:spMkLst>
        </pc:spChg>
        <pc:spChg chg="add mod">
          <ac:chgData name="" userId="4df855aef7cffa4d" providerId="LiveId" clId="{F48CA59D-CA87-43BE-B233-1CA373EE817B}" dt="2024-03-06T01:32:31.322" v="1300" actId="1076"/>
          <ac:spMkLst>
            <pc:docMk/>
            <pc:sldMk cId="4057613550" sldId="800"/>
            <ac:spMk id="16" creationId="{02CC2F4E-23EE-4AB8-ADBF-2D186D75964B}"/>
          </ac:spMkLst>
        </pc:spChg>
        <pc:spChg chg="add mod">
          <ac:chgData name="" userId="4df855aef7cffa4d" providerId="LiveId" clId="{F48CA59D-CA87-43BE-B233-1CA373EE817B}" dt="2024-03-06T01:32:31.322" v="1300" actId="1076"/>
          <ac:spMkLst>
            <pc:docMk/>
            <pc:sldMk cId="4057613550" sldId="800"/>
            <ac:spMk id="17" creationId="{EFF627E4-41B2-4DC8-A3AE-8F72DBB5FFE0}"/>
          </ac:spMkLst>
        </pc:spChg>
        <pc:spChg chg="add mod">
          <ac:chgData name="" userId="4df855aef7cffa4d" providerId="LiveId" clId="{F48CA59D-CA87-43BE-B233-1CA373EE817B}" dt="2024-03-06T01:32:31.322" v="1300" actId="1076"/>
          <ac:spMkLst>
            <pc:docMk/>
            <pc:sldMk cId="4057613550" sldId="800"/>
            <ac:spMk id="18" creationId="{9F4607CF-2272-4A19-B4B0-CD278165F176}"/>
          </ac:spMkLst>
        </pc:spChg>
        <pc:spChg chg="add mod">
          <ac:chgData name="" userId="4df855aef7cffa4d" providerId="LiveId" clId="{F48CA59D-CA87-43BE-B233-1CA373EE817B}" dt="2024-03-06T01:32:31.322" v="1300" actId="1076"/>
          <ac:spMkLst>
            <pc:docMk/>
            <pc:sldMk cId="4057613550" sldId="800"/>
            <ac:spMk id="19" creationId="{4EF5450D-1185-4694-8B6F-21B4863FCAD0}"/>
          </ac:spMkLst>
        </pc:spChg>
        <pc:picChg chg="add del">
          <ac:chgData name="" userId="4df855aef7cffa4d" providerId="LiveId" clId="{F48CA59D-CA87-43BE-B233-1CA373EE817B}" dt="2024-03-06T01:07:59.588" v="851"/>
          <ac:picMkLst>
            <pc:docMk/>
            <pc:sldMk cId="4057613550" sldId="800"/>
            <ac:picMk id="2" creationId="{B372BA61-F359-4A3D-AC21-98AAB0F64DA8}"/>
          </ac:picMkLst>
        </pc:picChg>
        <pc:picChg chg="add mod">
          <ac:chgData name="" userId="4df855aef7cffa4d" providerId="LiveId" clId="{F48CA59D-CA87-43BE-B233-1CA373EE817B}" dt="2024-03-06T01:10:00.752" v="866" actId="1076"/>
          <ac:picMkLst>
            <pc:docMk/>
            <pc:sldMk cId="4057613550" sldId="800"/>
            <ac:picMk id="3" creationId="{1E26DC52-0E69-4653-A950-DE5396C98BDE}"/>
          </ac:picMkLst>
        </pc:picChg>
        <pc:picChg chg="add mod">
          <ac:chgData name="" userId="4df855aef7cffa4d" providerId="LiveId" clId="{F48CA59D-CA87-43BE-B233-1CA373EE817B}" dt="2024-03-06T01:15:27.246" v="1072" actId="1076"/>
          <ac:picMkLst>
            <pc:docMk/>
            <pc:sldMk cId="4057613550" sldId="800"/>
            <ac:picMk id="5" creationId="{9C01519C-98AC-4B0C-A88A-60934A17BC98}"/>
          </ac:picMkLst>
        </pc:picChg>
        <pc:picChg chg="add mod">
          <ac:chgData name="" userId="4df855aef7cffa4d" providerId="LiveId" clId="{F48CA59D-CA87-43BE-B233-1CA373EE817B}" dt="2024-03-06T01:11:27.823" v="874" actId="571"/>
          <ac:picMkLst>
            <pc:docMk/>
            <pc:sldMk cId="4057613550" sldId="800"/>
            <ac:picMk id="6" creationId="{F784375A-9362-4961-B66F-5694E246E2B7}"/>
          </ac:picMkLst>
        </pc:picChg>
        <pc:picChg chg="add mod">
          <ac:chgData name="" userId="4df855aef7cffa4d" providerId="LiveId" clId="{F48CA59D-CA87-43BE-B233-1CA373EE817B}" dt="2024-03-06T01:32:43.727" v="1302" actId="14100"/>
          <ac:picMkLst>
            <pc:docMk/>
            <pc:sldMk cId="4057613550" sldId="800"/>
            <ac:picMk id="14" creationId="{5F5212A5-0DC0-4AA0-8272-311DFA2393B1}"/>
          </ac:picMkLst>
        </pc:picChg>
        <pc:picChg chg="add mod">
          <ac:chgData name="" userId="4df855aef7cffa4d" providerId="LiveId" clId="{F48CA59D-CA87-43BE-B233-1CA373EE817B}" dt="2024-03-06T01:32:31.322" v="1300" actId="1076"/>
          <ac:picMkLst>
            <pc:docMk/>
            <pc:sldMk cId="4057613550" sldId="800"/>
            <ac:picMk id="15" creationId="{CB327E4B-A1B2-4884-900A-ECB9D9F4F9B3}"/>
          </ac:picMkLst>
        </pc:picChg>
      </pc:sldChg>
      <pc:sldChg chg="add del">
        <pc:chgData name="" userId="4df855aef7cffa4d" providerId="LiveId" clId="{F48CA59D-CA87-43BE-B233-1CA373EE817B}" dt="2024-03-06T01:44:53.316" v="1624" actId="2696"/>
        <pc:sldMkLst>
          <pc:docMk/>
          <pc:sldMk cId="2204606332" sldId="801"/>
        </pc:sldMkLst>
      </pc:sldChg>
    </pc:docChg>
  </pc:docChgLst>
  <pc:docChgLst>
    <pc:chgData userId="4df855aef7cffa4d" providerId="LiveId" clId="{F06E878B-2BBC-4186-A1CE-F794BB3B011B}"/>
    <pc:docChg chg="undo custSel addSld delSld modSld">
      <pc:chgData name="" userId="4df855aef7cffa4d" providerId="LiveId" clId="{F06E878B-2BBC-4186-A1CE-F794BB3B011B}" dt="2024-03-04T02:23:48.434" v="330" actId="1076"/>
      <pc:docMkLst>
        <pc:docMk/>
      </pc:docMkLst>
      <pc:sldChg chg="addSp delSp modSp add delAnim modAnim">
        <pc:chgData name="" userId="4df855aef7cffa4d" providerId="LiveId" clId="{F06E878B-2BBC-4186-A1CE-F794BB3B011B}" dt="2024-03-04T02:06:54.432" v="164" actId="1076"/>
        <pc:sldMkLst>
          <pc:docMk/>
          <pc:sldMk cId="1543434500" sldId="454"/>
        </pc:sldMkLst>
        <pc:spChg chg="mod">
          <ac:chgData name="" userId="4df855aef7cffa4d" providerId="LiveId" clId="{F06E878B-2BBC-4186-A1CE-F794BB3B011B}" dt="2024-03-04T02:03:37.815" v="125" actId="1076"/>
          <ac:spMkLst>
            <pc:docMk/>
            <pc:sldMk cId="1543434500" sldId="454"/>
            <ac:spMk id="6" creationId="{1EE4E74E-4E94-4845-A76F-2711DC85B5F2}"/>
          </ac:spMkLst>
        </pc:spChg>
        <pc:spChg chg="mod">
          <ac:chgData name="" userId="4df855aef7cffa4d" providerId="LiveId" clId="{F06E878B-2BBC-4186-A1CE-F794BB3B011B}" dt="2024-03-04T02:03:37.815" v="125" actId="1076"/>
          <ac:spMkLst>
            <pc:docMk/>
            <pc:sldMk cId="1543434500" sldId="454"/>
            <ac:spMk id="7" creationId="{01F468DB-B4D5-43BF-BE7E-CD169C3DE7DF}"/>
          </ac:spMkLst>
        </pc:spChg>
        <pc:spChg chg="mod">
          <ac:chgData name="" userId="4df855aef7cffa4d" providerId="LiveId" clId="{F06E878B-2BBC-4186-A1CE-F794BB3B011B}" dt="2024-03-04T02:03:37.815" v="125" actId="1076"/>
          <ac:spMkLst>
            <pc:docMk/>
            <pc:sldMk cId="1543434500" sldId="454"/>
            <ac:spMk id="8" creationId="{136B6A42-0FEC-435C-8950-AADE55EDACF7}"/>
          </ac:spMkLst>
        </pc:spChg>
        <pc:spChg chg="mod">
          <ac:chgData name="" userId="4df855aef7cffa4d" providerId="LiveId" clId="{F06E878B-2BBC-4186-A1CE-F794BB3B011B}" dt="2024-03-04T02:03:37.815" v="125" actId="1076"/>
          <ac:spMkLst>
            <pc:docMk/>
            <pc:sldMk cId="1543434500" sldId="454"/>
            <ac:spMk id="10" creationId="{C4E47F2B-9E89-452A-9B1A-B71BE79615A7}"/>
          </ac:spMkLst>
        </pc:spChg>
        <pc:spChg chg="mod">
          <ac:chgData name="" userId="4df855aef7cffa4d" providerId="LiveId" clId="{F06E878B-2BBC-4186-A1CE-F794BB3B011B}" dt="2024-03-04T02:03:37.815" v="125" actId="1076"/>
          <ac:spMkLst>
            <pc:docMk/>
            <pc:sldMk cId="1543434500" sldId="454"/>
            <ac:spMk id="15" creationId="{154A8894-C21A-453D-864D-9765B1C3CED9}"/>
          </ac:spMkLst>
        </pc:spChg>
        <pc:spChg chg="del mod">
          <ac:chgData name="" userId="4df855aef7cffa4d" providerId="LiveId" clId="{F06E878B-2BBC-4186-A1CE-F794BB3B011B}" dt="2024-03-04T02:05:15.888" v="139" actId="478"/>
          <ac:spMkLst>
            <pc:docMk/>
            <pc:sldMk cId="1543434500" sldId="454"/>
            <ac:spMk id="20" creationId="{E84B6672-BBC5-46F5-97EA-ACECE99BBAD7}"/>
          </ac:spMkLst>
        </pc:spChg>
        <pc:spChg chg="mod">
          <ac:chgData name="" userId="4df855aef7cffa4d" providerId="LiveId" clId="{F06E878B-2BBC-4186-A1CE-F794BB3B011B}" dt="2024-03-04T02:03:37.815" v="125" actId="1076"/>
          <ac:spMkLst>
            <pc:docMk/>
            <pc:sldMk cId="1543434500" sldId="454"/>
            <ac:spMk id="22" creationId="{E895D285-C965-4303-9130-74A20FA600E7}"/>
          </ac:spMkLst>
        </pc:spChg>
        <pc:spChg chg="del">
          <ac:chgData name="" userId="4df855aef7cffa4d" providerId="LiveId" clId="{F06E878B-2BBC-4186-A1CE-F794BB3B011B}" dt="2024-03-04T02:03:28.118" v="124" actId="478"/>
          <ac:spMkLst>
            <pc:docMk/>
            <pc:sldMk cId="1543434500" sldId="454"/>
            <ac:spMk id="24" creationId="{0AA93DF0-BBFE-47DC-85C4-4A9D8B435BCF}"/>
          </ac:spMkLst>
        </pc:spChg>
        <pc:spChg chg="del">
          <ac:chgData name="" userId="4df855aef7cffa4d" providerId="LiveId" clId="{F06E878B-2BBC-4186-A1CE-F794BB3B011B}" dt="2024-03-04T02:03:28.118" v="124" actId="478"/>
          <ac:spMkLst>
            <pc:docMk/>
            <pc:sldMk cId="1543434500" sldId="454"/>
            <ac:spMk id="25" creationId="{00000000-0000-0000-0000-000000000000}"/>
          </ac:spMkLst>
        </pc:spChg>
        <pc:spChg chg="mod">
          <ac:chgData name="" userId="4df855aef7cffa4d" providerId="LiveId" clId="{F06E878B-2BBC-4186-A1CE-F794BB3B011B}" dt="2024-03-04T02:03:37.815" v="125" actId="1076"/>
          <ac:spMkLst>
            <pc:docMk/>
            <pc:sldMk cId="1543434500" sldId="454"/>
            <ac:spMk id="28" creationId="{1EE4E74E-4E94-4845-A76F-2711DC85B5F2}"/>
          </ac:spMkLst>
        </pc:spChg>
        <pc:spChg chg="mod">
          <ac:chgData name="" userId="4df855aef7cffa4d" providerId="LiveId" clId="{F06E878B-2BBC-4186-A1CE-F794BB3B011B}" dt="2024-03-04T02:04:17.069" v="132" actId="207"/>
          <ac:spMkLst>
            <pc:docMk/>
            <pc:sldMk cId="1543434500" sldId="454"/>
            <ac:spMk id="29" creationId="{136B6A42-0FEC-435C-8950-AADE55EDACF7}"/>
          </ac:spMkLst>
        </pc:spChg>
        <pc:spChg chg="mod">
          <ac:chgData name="" userId="4df855aef7cffa4d" providerId="LiveId" clId="{F06E878B-2BBC-4186-A1CE-F794BB3B011B}" dt="2024-03-04T02:03:37.815" v="125" actId="1076"/>
          <ac:spMkLst>
            <pc:docMk/>
            <pc:sldMk cId="1543434500" sldId="454"/>
            <ac:spMk id="30" creationId="{136B6A42-0FEC-435C-8950-AADE55EDACF7}"/>
          </ac:spMkLst>
        </pc:spChg>
        <pc:spChg chg="add del mod">
          <ac:chgData name="" userId="4df855aef7cffa4d" providerId="LiveId" clId="{F06E878B-2BBC-4186-A1CE-F794BB3B011B}" dt="2024-03-04T02:06:20.256" v="154" actId="478"/>
          <ac:spMkLst>
            <pc:docMk/>
            <pc:sldMk cId="1543434500" sldId="454"/>
            <ac:spMk id="33" creationId="{23C67C05-7286-4610-959B-71227E8AF866}"/>
          </ac:spMkLst>
        </pc:spChg>
        <pc:spChg chg="add mod">
          <ac:chgData name="" userId="4df855aef7cffa4d" providerId="LiveId" clId="{F06E878B-2BBC-4186-A1CE-F794BB3B011B}" dt="2024-03-04T02:06:54.432" v="164" actId="1076"/>
          <ac:spMkLst>
            <pc:docMk/>
            <pc:sldMk cId="1543434500" sldId="454"/>
            <ac:spMk id="34" creationId="{C7E55BB7-56C1-41ED-9F43-575BA8A22D4C}"/>
          </ac:spMkLst>
        </pc:spChg>
        <pc:picChg chg="del">
          <ac:chgData name="" userId="4df855aef7cffa4d" providerId="LiveId" clId="{F06E878B-2BBC-4186-A1CE-F794BB3B011B}" dt="2024-03-04T02:04:25.811" v="133" actId="478"/>
          <ac:picMkLst>
            <pc:docMk/>
            <pc:sldMk cId="1543434500" sldId="454"/>
            <ac:picMk id="4" creationId="{335FB3AA-76EC-487F-8CD7-7FD4A79F4090}"/>
          </ac:picMkLst>
        </pc:picChg>
        <pc:picChg chg="mod">
          <ac:chgData name="" userId="4df855aef7cffa4d" providerId="LiveId" clId="{F06E878B-2BBC-4186-A1CE-F794BB3B011B}" dt="2024-03-04T02:04:33.017" v="134" actId="1076"/>
          <ac:picMkLst>
            <pc:docMk/>
            <pc:sldMk cId="1543434500" sldId="454"/>
            <ac:picMk id="27" creationId="{00000000-0000-0000-0000-000000000000}"/>
          </ac:picMkLst>
        </pc:picChg>
        <pc:picChg chg="add mod">
          <ac:chgData name="" userId="4df855aef7cffa4d" providerId="LiveId" clId="{F06E878B-2BBC-4186-A1CE-F794BB3B011B}" dt="2024-03-04T02:06:14.638" v="150" actId="1076"/>
          <ac:picMkLst>
            <pc:docMk/>
            <pc:sldMk cId="1543434500" sldId="454"/>
            <ac:picMk id="31" creationId="{A5F2FFCA-7B38-48CB-9E13-3AAB8990721C}"/>
          </ac:picMkLst>
        </pc:picChg>
        <pc:picChg chg="mod">
          <ac:chgData name="" userId="4df855aef7cffa4d" providerId="LiveId" clId="{F06E878B-2BBC-4186-A1CE-F794BB3B011B}" dt="2024-03-04T02:06:11.955" v="149" actId="1076"/>
          <ac:picMkLst>
            <pc:docMk/>
            <pc:sldMk cId="1543434500" sldId="454"/>
            <ac:picMk id="32" creationId="{00000000-0000-0000-0000-000000000000}"/>
          </ac:picMkLst>
        </pc:picChg>
        <pc:picChg chg="mod">
          <ac:chgData name="" userId="4df855aef7cffa4d" providerId="LiveId" clId="{F06E878B-2BBC-4186-A1CE-F794BB3B011B}" dt="2024-03-04T02:03:37.815" v="125" actId="1076"/>
          <ac:picMkLst>
            <pc:docMk/>
            <pc:sldMk cId="1543434500" sldId="454"/>
            <ac:picMk id="1026" creationId="{251D9043-E069-45AB-9039-B59C03B19081}"/>
          </ac:picMkLst>
        </pc:picChg>
      </pc:sldChg>
      <pc:sldChg chg="addSp delSp modSp add modAnim">
        <pc:chgData name="" userId="4df855aef7cffa4d" providerId="LiveId" clId="{F06E878B-2BBC-4186-A1CE-F794BB3B011B}" dt="2024-03-04T02:23:48.434" v="330" actId="1076"/>
        <pc:sldMkLst>
          <pc:docMk/>
          <pc:sldMk cId="440427136" sldId="496"/>
        </pc:sldMkLst>
        <pc:spChg chg="del">
          <ac:chgData name="" userId="4df855aef7cffa4d" providerId="LiveId" clId="{F06E878B-2BBC-4186-A1CE-F794BB3B011B}" dt="2024-03-04T02:15:19.989" v="188" actId="478"/>
          <ac:spMkLst>
            <pc:docMk/>
            <pc:sldMk cId="440427136" sldId="496"/>
            <ac:spMk id="3" creationId="{21B22421-9B5B-2185-1AAC-7593871A7B8C}"/>
          </ac:spMkLst>
        </pc:spChg>
        <pc:spChg chg="del">
          <ac:chgData name="" userId="4df855aef7cffa4d" providerId="LiveId" clId="{F06E878B-2BBC-4186-A1CE-F794BB3B011B}" dt="2024-03-04T02:15:19.989" v="188" actId="478"/>
          <ac:spMkLst>
            <pc:docMk/>
            <pc:sldMk cId="440427136" sldId="496"/>
            <ac:spMk id="4" creationId="{2CF5279D-5462-0985-0016-6196A1ACC5F2}"/>
          </ac:spMkLst>
        </pc:spChg>
        <pc:spChg chg="mod">
          <ac:chgData name="" userId="4df855aef7cffa4d" providerId="LiveId" clId="{F06E878B-2BBC-4186-A1CE-F794BB3B011B}" dt="2024-03-04T02:15:33.538" v="196" actId="1076"/>
          <ac:spMkLst>
            <pc:docMk/>
            <pc:sldMk cId="440427136" sldId="496"/>
            <ac:spMk id="5" creationId="{D7BD74F8-DEBC-AD86-0BD1-572B4A6973E4}"/>
          </ac:spMkLst>
        </pc:spChg>
        <pc:spChg chg="mod">
          <ac:chgData name="" userId="4df855aef7cffa4d" providerId="LiveId" clId="{F06E878B-2BBC-4186-A1CE-F794BB3B011B}" dt="2024-03-04T02:20:32.993" v="256" actId="1076"/>
          <ac:spMkLst>
            <pc:docMk/>
            <pc:sldMk cId="440427136" sldId="496"/>
            <ac:spMk id="7" creationId="{E878D5E1-17D4-2B9B-12CC-124E2E40DF22}"/>
          </ac:spMkLst>
        </pc:spChg>
        <pc:spChg chg="mod">
          <ac:chgData name="" userId="4df855aef7cffa4d" providerId="LiveId" clId="{F06E878B-2BBC-4186-A1CE-F794BB3B011B}" dt="2024-03-04T02:20:32.993" v="256" actId="1076"/>
          <ac:spMkLst>
            <pc:docMk/>
            <pc:sldMk cId="440427136" sldId="496"/>
            <ac:spMk id="11" creationId="{04CBF8D9-24FB-5C5D-60F1-B1360AA73892}"/>
          </ac:spMkLst>
        </pc:spChg>
        <pc:spChg chg="mod">
          <ac:chgData name="" userId="4df855aef7cffa4d" providerId="LiveId" clId="{F06E878B-2BBC-4186-A1CE-F794BB3B011B}" dt="2024-03-04T02:23:43.391" v="327" actId="1076"/>
          <ac:spMkLst>
            <pc:docMk/>
            <pc:sldMk cId="440427136" sldId="496"/>
            <ac:spMk id="13" creationId="{6D35DD56-A9D8-9B95-27E2-5F36BD7EAECC}"/>
          </ac:spMkLst>
        </pc:spChg>
        <pc:spChg chg="mod">
          <ac:chgData name="" userId="4df855aef7cffa4d" providerId="LiveId" clId="{F06E878B-2BBC-4186-A1CE-F794BB3B011B}" dt="2024-03-04T02:23:43.391" v="327" actId="1076"/>
          <ac:spMkLst>
            <pc:docMk/>
            <pc:sldMk cId="440427136" sldId="496"/>
            <ac:spMk id="14" creationId="{F087971F-4093-8964-A58E-6A3F77A5862B}"/>
          </ac:spMkLst>
        </pc:spChg>
        <pc:spChg chg="mod">
          <ac:chgData name="" userId="4df855aef7cffa4d" providerId="LiveId" clId="{F06E878B-2BBC-4186-A1CE-F794BB3B011B}" dt="2024-03-04T02:23:12.297" v="324" actId="1076"/>
          <ac:spMkLst>
            <pc:docMk/>
            <pc:sldMk cId="440427136" sldId="496"/>
            <ac:spMk id="15" creationId="{3BF5F0DD-BC68-4B89-8481-D00600B283B0}"/>
          </ac:spMkLst>
        </pc:spChg>
        <pc:spChg chg="mod">
          <ac:chgData name="" userId="4df855aef7cffa4d" providerId="LiveId" clId="{F06E878B-2BBC-4186-A1CE-F794BB3B011B}" dt="2024-03-04T02:23:48.434" v="330" actId="1076"/>
          <ac:spMkLst>
            <pc:docMk/>
            <pc:sldMk cId="440427136" sldId="496"/>
            <ac:spMk id="16" creationId="{EB7C9384-E5AA-B9DE-A3DD-77D8277E9B1D}"/>
          </ac:spMkLst>
        </pc:spChg>
        <pc:spChg chg="add mod ord">
          <ac:chgData name="" userId="4df855aef7cffa4d" providerId="LiveId" clId="{F06E878B-2BBC-4186-A1CE-F794BB3B011B}" dt="2024-03-04T02:20:32.993" v="256" actId="1076"/>
          <ac:spMkLst>
            <pc:docMk/>
            <pc:sldMk cId="440427136" sldId="496"/>
            <ac:spMk id="17" creationId="{4F6B27AC-2172-4544-A9DD-15C13FF976C7}"/>
          </ac:spMkLst>
        </pc:spChg>
        <pc:spChg chg="del">
          <ac:chgData name="" userId="4df855aef7cffa4d" providerId="LiveId" clId="{F06E878B-2BBC-4186-A1CE-F794BB3B011B}" dt="2024-03-04T02:15:21.955" v="189" actId="478"/>
          <ac:spMkLst>
            <pc:docMk/>
            <pc:sldMk cId="440427136" sldId="496"/>
            <ac:spMk id="18" creationId="{B00CB71C-7062-E462-8631-AEF499932B95}"/>
          </ac:spMkLst>
        </pc:spChg>
        <pc:spChg chg="add mod ord">
          <ac:chgData name="" userId="4df855aef7cffa4d" providerId="LiveId" clId="{F06E878B-2BBC-4186-A1CE-F794BB3B011B}" dt="2024-03-04T02:20:32.993" v="256" actId="1076"/>
          <ac:spMkLst>
            <pc:docMk/>
            <pc:sldMk cId="440427136" sldId="496"/>
            <ac:spMk id="19" creationId="{7D200D80-3AF4-444B-BC33-07004B85CD14}"/>
          </ac:spMkLst>
        </pc:spChg>
        <pc:spChg chg="add mod ord">
          <ac:chgData name="" userId="4df855aef7cffa4d" providerId="LiveId" clId="{F06E878B-2BBC-4186-A1CE-F794BB3B011B}" dt="2024-03-04T02:23:43.391" v="327" actId="1076"/>
          <ac:spMkLst>
            <pc:docMk/>
            <pc:sldMk cId="440427136" sldId="496"/>
            <ac:spMk id="20" creationId="{E55FCEFB-0F02-41EF-8A67-CF66DB74EA69}"/>
          </ac:spMkLst>
        </pc:spChg>
        <pc:spChg chg="add mod">
          <ac:chgData name="" userId="4df855aef7cffa4d" providerId="LiveId" clId="{F06E878B-2BBC-4186-A1CE-F794BB3B011B}" dt="2024-03-04T02:23:29.187" v="326" actId="1076"/>
          <ac:spMkLst>
            <pc:docMk/>
            <pc:sldMk cId="440427136" sldId="496"/>
            <ac:spMk id="21" creationId="{8AF8DCBB-1D9C-4DA4-8FB2-BD1BCAD11383}"/>
          </ac:spMkLst>
        </pc:spChg>
        <pc:spChg chg="add mod">
          <ac:chgData name="" userId="4df855aef7cffa4d" providerId="LiveId" clId="{F06E878B-2BBC-4186-A1CE-F794BB3B011B}" dt="2024-03-04T02:23:29.187" v="326" actId="1076"/>
          <ac:spMkLst>
            <pc:docMk/>
            <pc:sldMk cId="440427136" sldId="496"/>
            <ac:spMk id="22" creationId="{A62D6C6F-FB67-4283-8BA2-47FB71CC238A}"/>
          </ac:spMkLst>
        </pc:spChg>
        <pc:picChg chg="add mod">
          <ac:chgData name="" userId="4df855aef7cffa4d" providerId="LiveId" clId="{F06E878B-2BBC-4186-A1CE-F794BB3B011B}" dt="2024-03-04T02:23:29.187" v="326" actId="1076"/>
          <ac:picMkLst>
            <pc:docMk/>
            <pc:sldMk cId="440427136" sldId="496"/>
            <ac:picMk id="2" creationId="{C327176F-37F4-42F9-BDD7-37F0D4368C82}"/>
          </ac:picMkLst>
        </pc:picChg>
        <pc:picChg chg="mod">
          <ac:chgData name="" userId="4df855aef7cffa4d" providerId="LiveId" clId="{F06E878B-2BBC-4186-A1CE-F794BB3B011B}" dt="2024-03-04T02:20:32.993" v="256" actId="1076"/>
          <ac:picMkLst>
            <pc:docMk/>
            <pc:sldMk cId="440427136" sldId="496"/>
            <ac:picMk id="6" creationId="{7B3F39E9-B73F-1052-6775-CB811421F920}"/>
          </ac:picMkLst>
        </pc:picChg>
        <pc:picChg chg="add mod">
          <ac:chgData name="" userId="4df855aef7cffa4d" providerId="LiveId" clId="{F06E878B-2BBC-4186-A1CE-F794BB3B011B}" dt="2024-03-04T02:23:29.187" v="326" actId="1076"/>
          <ac:picMkLst>
            <pc:docMk/>
            <pc:sldMk cId="440427136" sldId="496"/>
            <ac:picMk id="8" creationId="{617A6871-6F00-4955-A982-A5D9764A1E45}"/>
          </ac:picMkLst>
        </pc:picChg>
        <pc:picChg chg="mod">
          <ac:chgData name="" userId="4df855aef7cffa4d" providerId="LiveId" clId="{F06E878B-2BBC-4186-A1CE-F794BB3B011B}" dt="2024-03-04T02:20:32.993" v="256" actId="1076"/>
          <ac:picMkLst>
            <pc:docMk/>
            <pc:sldMk cId="440427136" sldId="496"/>
            <ac:picMk id="9" creationId="{BA2C337D-593C-8CD1-61C6-C4EBA0D2A243}"/>
          </ac:picMkLst>
        </pc:picChg>
        <pc:picChg chg="mod">
          <ac:chgData name="" userId="4df855aef7cffa4d" providerId="LiveId" clId="{F06E878B-2BBC-4186-A1CE-F794BB3B011B}" dt="2024-03-04T02:20:32.993" v="256" actId="1076"/>
          <ac:picMkLst>
            <pc:docMk/>
            <pc:sldMk cId="440427136" sldId="496"/>
            <ac:picMk id="10" creationId="{0AA568F4-CBD8-DE83-4E55-3F37031245E6}"/>
          </ac:picMkLst>
        </pc:picChg>
        <pc:picChg chg="mod">
          <ac:chgData name="" userId="4df855aef7cffa4d" providerId="LiveId" clId="{F06E878B-2BBC-4186-A1CE-F794BB3B011B}" dt="2024-03-04T02:23:43.391" v="327" actId="1076"/>
          <ac:picMkLst>
            <pc:docMk/>
            <pc:sldMk cId="440427136" sldId="496"/>
            <ac:picMk id="12" creationId="{D2BADCAC-6B2A-7C41-C078-72630E01648B}"/>
          </ac:picMkLst>
        </pc:picChg>
      </pc:sldChg>
      <pc:sldChg chg="modSp">
        <pc:chgData name="" userId="4df855aef7cffa4d" providerId="LiveId" clId="{F06E878B-2BBC-4186-A1CE-F794BB3B011B}" dt="2024-03-04T01:47:07.196" v="22" actId="14100"/>
        <pc:sldMkLst>
          <pc:docMk/>
          <pc:sldMk cId="4265719644" sldId="511"/>
        </pc:sldMkLst>
        <pc:spChg chg="mod">
          <ac:chgData name="" userId="4df855aef7cffa4d" providerId="LiveId" clId="{F06E878B-2BBC-4186-A1CE-F794BB3B011B}" dt="2024-03-04T01:46:55.476" v="20" actId="14100"/>
          <ac:spMkLst>
            <pc:docMk/>
            <pc:sldMk cId="4265719644" sldId="511"/>
            <ac:spMk id="3" creationId="{1140DEB7-E073-426C-BB8E-70D4CB672700}"/>
          </ac:spMkLst>
        </pc:spChg>
        <pc:spChg chg="mod">
          <ac:chgData name="" userId="4df855aef7cffa4d" providerId="LiveId" clId="{F06E878B-2BBC-4186-A1CE-F794BB3B011B}" dt="2024-03-04T01:47:07.196" v="22" actId="14100"/>
          <ac:spMkLst>
            <pc:docMk/>
            <pc:sldMk cId="4265719644" sldId="511"/>
            <ac:spMk id="7" creationId="{AAD09AF2-3EFA-B1AC-40D3-04F640207D6B}"/>
          </ac:spMkLst>
        </pc:spChg>
      </pc:sldChg>
      <pc:sldChg chg="modSp">
        <pc:chgData name="" userId="4df855aef7cffa4d" providerId="LiveId" clId="{F06E878B-2BBC-4186-A1CE-F794BB3B011B}" dt="2024-03-04T01:46:00.109" v="13" actId="121"/>
        <pc:sldMkLst>
          <pc:docMk/>
          <pc:sldMk cId="849079194" sldId="519"/>
        </pc:sldMkLst>
        <pc:spChg chg="mod">
          <ac:chgData name="" userId="4df855aef7cffa4d" providerId="LiveId" clId="{F06E878B-2BBC-4186-A1CE-F794BB3B011B}" dt="2024-03-04T01:45:36.059" v="10" actId="404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F06E878B-2BBC-4186-A1CE-F794BB3B011B}" dt="2024-03-04T01:46:00.109" v="13" actId="121"/>
          <ac:spMkLst>
            <pc:docMk/>
            <pc:sldMk cId="849079194" sldId="519"/>
            <ac:spMk id="6" creationId="{E1CB64D1-48BC-4AED-A444-CDAF33717AEA}"/>
          </ac:spMkLst>
        </pc:spChg>
        <pc:picChg chg="mod">
          <ac:chgData name="" userId="4df855aef7cffa4d" providerId="LiveId" clId="{F06E878B-2BBC-4186-A1CE-F794BB3B011B}" dt="2024-03-04T01:45:30.688" v="7" actId="1076"/>
          <ac:picMkLst>
            <pc:docMk/>
            <pc:sldMk cId="849079194" sldId="519"/>
            <ac:picMk id="10" creationId="{DE2E433B-D99B-FC72-551E-62AC8242DB56}"/>
          </ac:picMkLst>
        </pc:picChg>
      </pc:sldChg>
      <pc:sldChg chg="delSp modSp">
        <pc:chgData name="" userId="4df855aef7cffa4d" providerId="LiveId" clId="{F06E878B-2BBC-4186-A1CE-F794BB3B011B}" dt="2024-03-04T01:47:30.944" v="31" actId="478"/>
        <pc:sldMkLst>
          <pc:docMk/>
          <pc:sldMk cId="980143643" sldId="793"/>
        </pc:sldMkLst>
        <pc:spChg chg="del">
          <ac:chgData name="" userId="4df855aef7cffa4d" providerId="LiveId" clId="{F06E878B-2BBC-4186-A1CE-F794BB3B011B}" dt="2024-03-04T01:47:30.944" v="31" actId="478"/>
          <ac:spMkLst>
            <pc:docMk/>
            <pc:sldMk cId="980143643" sldId="793"/>
            <ac:spMk id="7" creationId="{8CC31004-E2D8-4B15-B7C9-CE67AFB34B00}"/>
          </ac:spMkLst>
        </pc:spChg>
        <pc:spChg chg="del">
          <ac:chgData name="" userId="4df855aef7cffa4d" providerId="LiveId" clId="{F06E878B-2BBC-4186-A1CE-F794BB3B011B}" dt="2024-03-04T01:47:30.944" v="31" actId="478"/>
          <ac:spMkLst>
            <pc:docMk/>
            <pc:sldMk cId="980143643" sldId="793"/>
            <ac:spMk id="9" creationId="{793E6226-73CF-44FC-B2ED-F6F02F0B0CC1}"/>
          </ac:spMkLst>
        </pc:spChg>
        <pc:spChg chg="del">
          <ac:chgData name="" userId="4df855aef7cffa4d" providerId="LiveId" clId="{F06E878B-2BBC-4186-A1CE-F794BB3B011B}" dt="2024-03-04T01:47:30.944" v="31" actId="478"/>
          <ac:spMkLst>
            <pc:docMk/>
            <pc:sldMk cId="980143643" sldId="793"/>
            <ac:spMk id="10" creationId="{CFDC146D-0B09-4A51-9175-23C63AA91696}"/>
          </ac:spMkLst>
        </pc:spChg>
        <pc:spChg chg="del">
          <ac:chgData name="" userId="4df855aef7cffa4d" providerId="LiveId" clId="{F06E878B-2BBC-4186-A1CE-F794BB3B011B}" dt="2024-03-04T01:47:30.944" v="31" actId="478"/>
          <ac:spMkLst>
            <pc:docMk/>
            <pc:sldMk cId="980143643" sldId="793"/>
            <ac:spMk id="11" creationId="{C91F7EBF-4E9C-4DA2-9250-B3AA990DE68A}"/>
          </ac:spMkLst>
        </pc:spChg>
        <pc:spChg chg="del">
          <ac:chgData name="" userId="4df855aef7cffa4d" providerId="LiveId" clId="{F06E878B-2BBC-4186-A1CE-F794BB3B011B}" dt="2024-03-04T01:47:30.944" v="31" actId="478"/>
          <ac:spMkLst>
            <pc:docMk/>
            <pc:sldMk cId="980143643" sldId="793"/>
            <ac:spMk id="12" creationId="{34FBF234-CA80-4B3D-AD72-1EA5F7C71510}"/>
          </ac:spMkLst>
        </pc:spChg>
        <pc:spChg chg="mod">
          <ac:chgData name="" userId="4df855aef7cffa4d" providerId="LiveId" clId="{F06E878B-2BBC-4186-A1CE-F794BB3B011B}" dt="2024-03-04T01:47:24.652" v="30" actId="14100"/>
          <ac:spMkLst>
            <pc:docMk/>
            <pc:sldMk cId="980143643" sldId="793"/>
            <ac:spMk id="13" creationId="{046E2186-6126-4D61-B668-0425D3820633}"/>
          </ac:spMkLst>
        </pc:spChg>
        <pc:spChg chg="del">
          <ac:chgData name="" userId="4df855aef7cffa4d" providerId="LiveId" clId="{F06E878B-2BBC-4186-A1CE-F794BB3B011B}" dt="2024-03-04T01:47:30.944" v="31" actId="478"/>
          <ac:spMkLst>
            <pc:docMk/>
            <pc:sldMk cId="980143643" sldId="793"/>
            <ac:spMk id="14" creationId="{AB593732-C2F7-4CB3-A265-6369F37B3A4E}"/>
          </ac:spMkLst>
        </pc:spChg>
        <pc:spChg chg="del">
          <ac:chgData name="" userId="4df855aef7cffa4d" providerId="LiveId" clId="{F06E878B-2BBC-4186-A1CE-F794BB3B011B}" dt="2024-03-04T01:47:30.944" v="31" actId="478"/>
          <ac:spMkLst>
            <pc:docMk/>
            <pc:sldMk cId="980143643" sldId="793"/>
            <ac:spMk id="15" creationId="{FA848B5E-010F-49F2-B79C-A3779D099B89}"/>
          </ac:spMkLst>
        </pc:spChg>
      </pc:sldChg>
      <pc:sldChg chg="addSp delSp modSp add">
        <pc:chgData name="" userId="4df855aef7cffa4d" providerId="LiveId" clId="{F06E878B-2BBC-4186-A1CE-F794BB3B011B}" dt="2024-03-04T02:02:54.648" v="121" actId="208"/>
        <pc:sldMkLst>
          <pc:docMk/>
          <pc:sldMk cId="1539649286" sldId="794"/>
        </pc:sldMkLst>
        <pc:spChg chg="add del mod">
          <ac:chgData name="" userId="4df855aef7cffa4d" providerId="LiveId" clId="{F06E878B-2BBC-4186-A1CE-F794BB3B011B}" dt="2024-03-04T01:59:35.166" v="86" actId="478"/>
          <ac:spMkLst>
            <pc:docMk/>
            <pc:sldMk cId="1539649286" sldId="794"/>
            <ac:spMk id="3" creationId="{9EFE3AD7-BD7F-4101-8F33-7EDF6405F729}"/>
          </ac:spMkLst>
        </pc:spChg>
        <pc:spChg chg="add mod">
          <ac:chgData name="" userId="4df855aef7cffa4d" providerId="LiveId" clId="{F06E878B-2BBC-4186-A1CE-F794BB3B011B}" dt="2024-03-04T02:02:25.145" v="111" actId="1076"/>
          <ac:spMkLst>
            <pc:docMk/>
            <pc:sldMk cId="1539649286" sldId="794"/>
            <ac:spMk id="4" creationId="{1E3D5E28-754B-432E-B8DE-B2A6EFF14848}"/>
          </ac:spMkLst>
        </pc:spChg>
        <pc:spChg chg="add mod ord">
          <ac:chgData name="" userId="4df855aef7cffa4d" providerId="LiveId" clId="{F06E878B-2BBC-4186-A1CE-F794BB3B011B}" dt="2024-03-04T02:02:54.648" v="121" actId="208"/>
          <ac:spMkLst>
            <pc:docMk/>
            <pc:sldMk cId="1539649286" sldId="794"/>
            <ac:spMk id="7" creationId="{C9918863-5E24-490D-8EED-9E8CF2360472}"/>
          </ac:spMkLst>
        </pc:spChg>
        <pc:picChg chg="add mod modCrop">
          <ac:chgData name="" userId="4df855aef7cffa4d" providerId="LiveId" clId="{F06E878B-2BBC-4186-A1CE-F794BB3B011B}" dt="2024-03-04T02:02:25.145" v="111" actId="1076"/>
          <ac:picMkLst>
            <pc:docMk/>
            <pc:sldMk cId="1539649286" sldId="794"/>
            <ac:picMk id="2" creationId="{B29F0E6D-1494-49DA-83B7-C45BDAF90524}"/>
          </ac:picMkLst>
        </pc:picChg>
        <pc:picChg chg="add mod modCrop">
          <ac:chgData name="" userId="4df855aef7cffa4d" providerId="LiveId" clId="{F06E878B-2BBC-4186-A1CE-F794BB3B011B}" dt="2024-03-04T02:02:35.993" v="115" actId="1076"/>
          <ac:picMkLst>
            <pc:docMk/>
            <pc:sldMk cId="1539649286" sldId="794"/>
            <ac:picMk id="5" creationId="{65A441EC-796F-471E-8C66-72504419248C}"/>
          </ac:picMkLst>
        </pc:picChg>
        <pc:picChg chg="add mod modCrop">
          <ac:chgData name="" userId="4df855aef7cffa4d" providerId="LiveId" clId="{F06E878B-2BBC-4186-A1CE-F794BB3B011B}" dt="2024-03-04T02:02:37.823" v="116" actId="1076"/>
          <ac:picMkLst>
            <pc:docMk/>
            <pc:sldMk cId="1539649286" sldId="794"/>
            <ac:picMk id="6" creationId="{11CD28C7-A585-4CAE-BCC8-138A752AB79E}"/>
          </ac:picMkLst>
        </pc:picChg>
      </pc:sldChg>
      <pc:sldChg chg="addSp modSp add">
        <pc:chgData name="" userId="4df855aef7cffa4d" providerId="LiveId" clId="{F06E878B-2BBC-4186-A1CE-F794BB3B011B}" dt="2024-03-04T02:14:18.270" v="186" actId="20577"/>
        <pc:sldMkLst>
          <pc:docMk/>
          <pc:sldMk cId="3207829429" sldId="795"/>
        </pc:sldMkLst>
        <pc:spChg chg="add mod">
          <ac:chgData name="" userId="4df855aef7cffa4d" providerId="LiveId" clId="{F06E878B-2BBC-4186-A1CE-F794BB3B011B}" dt="2024-03-04T02:13:57.400" v="172" actId="14100"/>
          <ac:spMkLst>
            <pc:docMk/>
            <pc:sldMk cId="3207829429" sldId="795"/>
            <ac:spMk id="3" creationId="{FFACADE4-E1B6-4E5E-BE76-ADC0C2F0361A}"/>
          </ac:spMkLst>
        </pc:spChg>
        <pc:spChg chg="add mod">
          <ac:chgData name="" userId="4df855aef7cffa4d" providerId="LiveId" clId="{F06E878B-2BBC-4186-A1CE-F794BB3B011B}" dt="2024-03-04T02:14:18.270" v="186" actId="20577"/>
          <ac:spMkLst>
            <pc:docMk/>
            <pc:sldMk cId="3207829429" sldId="795"/>
            <ac:spMk id="4" creationId="{ACA1A509-D90B-4350-A9E6-EE01D93B6C67}"/>
          </ac:spMkLst>
        </pc:spChg>
        <pc:picChg chg="add">
          <ac:chgData name="" userId="4df855aef7cffa4d" providerId="LiveId" clId="{F06E878B-2BBC-4186-A1CE-F794BB3B011B}" dt="2024-03-04T02:13:02.552" v="165"/>
          <ac:picMkLst>
            <pc:docMk/>
            <pc:sldMk cId="3207829429" sldId="795"/>
            <ac:picMk id="2" creationId="{AFBF50E9-E628-424E-BB45-61CD1A1D380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2024/3/6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3/6/2024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3/6/2024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3/6/2024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3/6/2024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3/6/2024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3/6/2024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3/6/2024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3/6/2024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3/6/2024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3/6/2024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3/6/2024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3/6/2024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257174" y="2435140"/>
            <a:ext cx="116776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8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暗黒時代とポリスの誕生</a:t>
            </a:r>
            <a:endParaRPr lang="ja-JP" altLang="en-US" sz="54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-1" y="114806"/>
            <a:ext cx="10982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ギリシア文明①　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877156"/>
            <a:ext cx="12191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ポリスは、オリエントの都市国家と</a:t>
            </a:r>
            <a:endParaRPr lang="en-US" altLang="ja-JP" sz="44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何が違うのか？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E26DC52-0E69-4653-A950-DE5396C98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16" y="272703"/>
            <a:ext cx="6596009" cy="3289862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B59C242-54F2-4D59-8D17-9D03A1BAD407}"/>
              </a:ext>
            </a:extLst>
          </p:cNvPr>
          <p:cNvSpPr/>
          <p:nvPr/>
        </p:nvSpPr>
        <p:spPr>
          <a:xfrm>
            <a:off x="6921128" y="272703"/>
            <a:ext cx="4996895" cy="54688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C01519C-98AC-4B0C-A88A-60934A17B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3354" y="407180"/>
            <a:ext cx="1868874" cy="186887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2A79BFD-9383-4A46-B10D-B7CF88898223}"/>
              </a:ext>
            </a:extLst>
          </p:cNvPr>
          <p:cNvSpPr txBox="1"/>
          <p:nvPr/>
        </p:nvSpPr>
        <p:spPr>
          <a:xfrm>
            <a:off x="7143305" y="2276054"/>
            <a:ext cx="455253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オリエントとの交易</a:t>
            </a:r>
          </a:p>
        </p:txBody>
      </p:sp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E1A9582D-3C71-4E84-BBC2-EF6A5A5B937C}"/>
              </a:ext>
            </a:extLst>
          </p:cNvPr>
          <p:cNvSpPr/>
          <p:nvPr/>
        </p:nvSpPr>
        <p:spPr>
          <a:xfrm>
            <a:off x="9173359" y="582370"/>
            <a:ext cx="2617473" cy="1142046"/>
          </a:xfrm>
          <a:prstGeom prst="wedgeRectCallout">
            <a:avLst>
              <a:gd name="adj1" fmla="val -61695"/>
              <a:gd name="adj2" fmla="val -2182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先進的文化を享受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736B9AA-9C2F-4C8F-9E79-ACB0E36D1D98}"/>
              </a:ext>
            </a:extLst>
          </p:cNvPr>
          <p:cNvSpPr/>
          <p:nvPr/>
        </p:nvSpPr>
        <p:spPr>
          <a:xfrm>
            <a:off x="201133" y="272703"/>
            <a:ext cx="3865858" cy="6193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植民市活動の影響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11A684A-3411-4B30-8796-D78EFB2B3484}"/>
              </a:ext>
            </a:extLst>
          </p:cNvPr>
          <p:cNvSpPr/>
          <p:nvPr/>
        </p:nvSpPr>
        <p:spPr>
          <a:xfrm>
            <a:off x="1030353" y="3704272"/>
            <a:ext cx="5678672" cy="29836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矢印: 下 10">
            <a:extLst>
              <a:ext uri="{FF2B5EF4-FFF2-40B4-BE49-F238E27FC236}">
                <a16:creationId xmlns:a16="http://schemas.microsoft.com/office/drawing/2014/main" id="{D62F16DA-50C2-4C07-BA63-A34D7FE7FC33}"/>
              </a:ext>
            </a:extLst>
          </p:cNvPr>
          <p:cNvSpPr/>
          <p:nvPr/>
        </p:nvSpPr>
        <p:spPr>
          <a:xfrm>
            <a:off x="9013013" y="2922385"/>
            <a:ext cx="813122" cy="55223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30579A1-FE0A-4DF8-A499-73E62255F875}"/>
              </a:ext>
            </a:extLst>
          </p:cNvPr>
          <p:cNvSpPr txBox="1"/>
          <p:nvPr/>
        </p:nvSpPr>
        <p:spPr>
          <a:xfrm>
            <a:off x="7032216" y="3515211"/>
            <a:ext cx="477471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アルファベットの開発</a:t>
            </a:r>
            <a:endParaRPr kumimoji="1" lang="ja-JP" altLang="en-US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5F5212A5-0DC0-4AA0-8272-311DFA239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126" y="4300534"/>
            <a:ext cx="4996894" cy="143910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B327E4B-A1B2-4884-900A-ECB9D9F4F9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7051" y="3704272"/>
            <a:ext cx="2029837" cy="1448796"/>
          </a:xfrm>
          <a:prstGeom prst="rect">
            <a:avLst/>
          </a:prstGeom>
        </p:spPr>
      </p:pic>
      <p:sp>
        <p:nvSpPr>
          <p:cNvPr id="16" name="吹き出し: 四角形 15">
            <a:extLst>
              <a:ext uri="{FF2B5EF4-FFF2-40B4-BE49-F238E27FC236}">
                <a16:creationId xmlns:a16="http://schemas.microsoft.com/office/drawing/2014/main" id="{02CC2F4E-23EE-4AB8-ADBF-2D186D75964B}"/>
              </a:ext>
            </a:extLst>
          </p:cNvPr>
          <p:cNvSpPr/>
          <p:nvPr/>
        </p:nvSpPr>
        <p:spPr>
          <a:xfrm>
            <a:off x="3464671" y="3833211"/>
            <a:ext cx="2617473" cy="1142046"/>
          </a:xfrm>
          <a:prstGeom prst="wedgeRectCallout">
            <a:avLst>
              <a:gd name="adj1" fmla="val -61695"/>
              <a:gd name="adj2" fmla="val -2182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VS</a:t>
            </a:r>
          </a:p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フェニキア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FF627E4-41B2-4DC8-A3AE-8F72DBB5FFE0}"/>
              </a:ext>
            </a:extLst>
          </p:cNvPr>
          <p:cNvSpPr txBox="1"/>
          <p:nvPr/>
        </p:nvSpPr>
        <p:spPr>
          <a:xfrm>
            <a:off x="2263500" y="5116964"/>
            <a:ext cx="272328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勢力圏争い</a:t>
            </a:r>
          </a:p>
        </p:txBody>
      </p:sp>
      <p:sp>
        <p:nvSpPr>
          <p:cNvPr id="18" name="矢印: 下 17">
            <a:extLst>
              <a:ext uri="{FF2B5EF4-FFF2-40B4-BE49-F238E27FC236}">
                <a16:creationId xmlns:a16="http://schemas.microsoft.com/office/drawing/2014/main" id="{9F4607CF-2272-4A19-B4B0-CD278165F176}"/>
              </a:ext>
            </a:extLst>
          </p:cNvPr>
          <p:cNvSpPr/>
          <p:nvPr/>
        </p:nvSpPr>
        <p:spPr>
          <a:xfrm>
            <a:off x="3053776" y="5667122"/>
            <a:ext cx="821789" cy="37442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EF5450D-1185-4694-8B6F-21B4863FCAD0}"/>
              </a:ext>
            </a:extLst>
          </p:cNvPr>
          <p:cNvSpPr txBox="1"/>
          <p:nvPr/>
        </p:nvSpPr>
        <p:spPr>
          <a:xfrm>
            <a:off x="1184189" y="6041548"/>
            <a:ext cx="552483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後のペルシア戦争に影響</a:t>
            </a:r>
          </a:p>
        </p:txBody>
      </p:sp>
    </p:spTree>
    <p:extLst>
      <p:ext uri="{BB962C8B-B14F-4D97-AF65-F5344CB8AC3E}">
        <p14:creationId xmlns:p14="http://schemas.microsoft.com/office/powerpoint/2010/main" val="4057613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8D22978-DCAA-4539-A598-2B96D57C62CE}"/>
              </a:ext>
            </a:extLst>
          </p:cNvPr>
          <p:cNvSpPr/>
          <p:nvPr/>
        </p:nvSpPr>
        <p:spPr>
          <a:xfrm>
            <a:off x="214500" y="975144"/>
            <a:ext cx="3910933" cy="382014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00B1BA8-98DD-49F8-A2C7-940B4BB6CD5C}"/>
              </a:ext>
            </a:extLst>
          </p:cNvPr>
          <p:cNvSpPr/>
          <p:nvPr/>
        </p:nvSpPr>
        <p:spPr>
          <a:xfrm>
            <a:off x="746078" y="2055452"/>
            <a:ext cx="1435228" cy="635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ポリス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76C5651-04F2-42E7-BE94-49C8CD5259F8}"/>
              </a:ext>
            </a:extLst>
          </p:cNvPr>
          <p:cNvSpPr/>
          <p:nvPr/>
        </p:nvSpPr>
        <p:spPr>
          <a:xfrm>
            <a:off x="2465719" y="2103913"/>
            <a:ext cx="1435228" cy="635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ポリス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C816111-37BE-4AB8-9584-A918431A062B}"/>
              </a:ext>
            </a:extLst>
          </p:cNvPr>
          <p:cNvSpPr/>
          <p:nvPr/>
        </p:nvSpPr>
        <p:spPr>
          <a:xfrm>
            <a:off x="2103085" y="3928900"/>
            <a:ext cx="1435228" cy="635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ポリス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B465366-5ABB-4BB9-BC08-6F01ADD48740}"/>
              </a:ext>
            </a:extLst>
          </p:cNvPr>
          <p:cNvSpPr/>
          <p:nvPr/>
        </p:nvSpPr>
        <p:spPr>
          <a:xfrm>
            <a:off x="354735" y="3780337"/>
            <a:ext cx="1435228" cy="635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ポリス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B30FE11-A5E1-4250-A21F-E24E67D2C169}"/>
              </a:ext>
            </a:extLst>
          </p:cNvPr>
          <p:cNvSpPr/>
          <p:nvPr/>
        </p:nvSpPr>
        <p:spPr>
          <a:xfrm>
            <a:off x="214500" y="195265"/>
            <a:ext cx="2980020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ギリシア世界</a:t>
            </a:r>
          </a:p>
        </p:txBody>
      </p:sp>
      <p:sp>
        <p:nvSpPr>
          <p:cNvPr id="15" name="吹き出し: 四角形 14">
            <a:extLst>
              <a:ext uri="{FF2B5EF4-FFF2-40B4-BE49-F238E27FC236}">
                <a16:creationId xmlns:a16="http://schemas.microsoft.com/office/drawing/2014/main" id="{27938F65-C282-4773-BDB7-3685BB78879B}"/>
              </a:ext>
            </a:extLst>
          </p:cNvPr>
          <p:cNvSpPr/>
          <p:nvPr/>
        </p:nvSpPr>
        <p:spPr>
          <a:xfrm>
            <a:off x="4459248" y="1113657"/>
            <a:ext cx="2440387" cy="769441"/>
          </a:xfrm>
          <a:prstGeom prst="wedgeRectCallout">
            <a:avLst>
              <a:gd name="adj1" fmla="val -72817"/>
              <a:gd name="adj2" fmla="val -1170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独立国家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50C3ECC-F4AF-4504-AA3B-B8A76DDA8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98" y="1102466"/>
            <a:ext cx="1278787" cy="1015628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DCCF1C62-E604-482A-8077-D3F5DF417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771" y="1142161"/>
            <a:ext cx="1278787" cy="1015628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298136AF-7233-4F58-B34D-1D7150D7C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55" y="2819765"/>
            <a:ext cx="1278787" cy="1015628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E9FB719D-D662-4508-9140-DF0DCFCFB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305" y="2962424"/>
            <a:ext cx="1278787" cy="1015628"/>
          </a:xfrm>
          <a:prstGeom prst="rect">
            <a:avLst/>
          </a:prstGeom>
        </p:spPr>
      </p:pic>
      <p:sp>
        <p:nvSpPr>
          <p:cNvPr id="21" name="矢印: 下 20">
            <a:extLst>
              <a:ext uri="{FF2B5EF4-FFF2-40B4-BE49-F238E27FC236}">
                <a16:creationId xmlns:a16="http://schemas.microsoft.com/office/drawing/2014/main" id="{3E3085F6-644D-4346-9453-740C0046BE3F}"/>
              </a:ext>
            </a:extLst>
          </p:cNvPr>
          <p:cNvSpPr/>
          <p:nvPr/>
        </p:nvSpPr>
        <p:spPr>
          <a:xfrm>
            <a:off x="5164531" y="1979340"/>
            <a:ext cx="946297" cy="366161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5FEC582E-7884-42ED-AFCE-17E2DE5D9967}"/>
              </a:ext>
            </a:extLst>
          </p:cNvPr>
          <p:cNvSpPr/>
          <p:nvPr/>
        </p:nvSpPr>
        <p:spPr>
          <a:xfrm>
            <a:off x="4459248" y="2441744"/>
            <a:ext cx="4540735" cy="7694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統一国家を形成せず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8383D553-D7B4-47D5-ACFA-C23019EF5ADB}"/>
              </a:ext>
            </a:extLst>
          </p:cNvPr>
          <p:cNvSpPr/>
          <p:nvPr/>
        </p:nvSpPr>
        <p:spPr>
          <a:xfrm>
            <a:off x="4459248" y="3211184"/>
            <a:ext cx="6401433" cy="3646815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ACD4F39-99B1-42C7-BDEA-C00C8C5BB9AA}"/>
              </a:ext>
            </a:extLst>
          </p:cNvPr>
          <p:cNvSpPr txBox="1"/>
          <p:nvPr/>
        </p:nvSpPr>
        <p:spPr>
          <a:xfrm>
            <a:off x="4540112" y="3334293"/>
            <a:ext cx="3141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しかし・・・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BA262F9-42A1-4339-813B-0DF5023A55DF}"/>
              </a:ext>
            </a:extLst>
          </p:cNvPr>
          <p:cNvSpPr txBox="1"/>
          <p:nvPr/>
        </p:nvSpPr>
        <p:spPr>
          <a:xfrm>
            <a:off x="4540112" y="3928900"/>
            <a:ext cx="63205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kumimoji="1" lang="ja-JP" altLang="en-US" sz="36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オリンピアの祭典</a:t>
            </a:r>
            <a:endParaRPr kumimoji="1" lang="en-US" altLang="ja-JP" sz="3600" dirty="0">
              <a:solidFill>
                <a:srgbClr val="FF00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・デルフォイのアポロン信託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kumimoji="1" lang="ja-JP" altLang="en-US" sz="36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オリンポス１２神</a:t>
            </a:r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の信奉</a:t>
            </a:r>
          </a:p>
        </p:txBody>
      </p:sp>
      <p:sp>
        <p:nvSpPr>
          <p:cNvPr id="26" name="大かっこ 25">
            <a:extLst>
              <a:ext uri="{FF2B5EF4-FFF2-40B4-BE49-F238E27FC236}">
                <a16:creationId xmlns:a16="http://schemas.microsoft.com/office/drawing/2014/main" id="{911E46DF-76DE-4420-BDC0-ECA1F4157098}"/>
              </a:ext>
            </a:extLst>
          </p:cNvPr>
          <p:cNvSpPr/>
          <p:nvPr/>
        </p:nvSpPr>
        <p:spPr>
          <a:xfrm>
            <a:off x="4540112" y="3928900"/>
            <a:ext cx="6161080" cy="1754326"/>
          </a:xfrm>
          <a:prstGeom prst="bracketPair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矢印: 下 26">
            <a:extLst>
              <a:ext uri="{FF2B5EF4-FFF2-40B4-BE49-F238E27FC236}">
                <a16:creationId xmlns:a16="http://schemas.microsoft.com/office/drawing/2014/main" id="{56517C6B-9150-4E3D-A598-C86A00E54514}"/>
              </a:ext>
            </a:extLst>
          </p:cNvPr>
          <p:cNvSpPr/>
          <p:nvPr/>
        </p:nvSpPr>
        <p:spPr>
          <a:xfrm>
            <a:off x="7208396" y="5721371"/>
            <a:ext cx="946297" cy="366161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469C6B9-440C-489A-AC82-D8EA7EF75FFE}"/>
              </a:ext>
            </a:extLst>
          </p:cNvPr>
          <p:cNvSpPr txBox="1"/>
          <p:nvPr/>
        </p:nvSpPr>
        <p:spPr>
          <a:xfrm>
            <a:off x="5975507" y="6149600"/>
            <a:ext cx="3614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同族</a:t>
            </a:r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意識を共有</a:t>
            </a: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09F988EA-439A-40A6-B8BE-417AD2DA8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354" y="5683226"/>
            <a:ext cx="1470597" cy="127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62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19"/>
            <a:ext cx="11711545" cy="67385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4" y="60661"/>
            <a:ext cx="525056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暗黒時代とポリスの誕生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0B37765-8C38-4D21-BEC8-D7576C1D1DC2}"/>
              </a:ext>
            </a:extLst>
          </p:cNvPr>
          <p:cNvSpPr/>
          <p:nvPr/>
        </p:nvSpPr>
        <p:spPr>
          <a:xfrm>
            <a:off x="383588" y="781925"/>
            <a:ext cx="88552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ギリシア人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と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古代イタリア人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によって開発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C8B1EF2-ABB4-442F-98FE-D42A66E7B5B9}"/>
              </a:ext>
            </a:extLst>
          </p:cNvPr>
          <p:cNvSpPr/>
          <p:nvPr/>
        </p:nvSpPr>
        <p:spPr>
          <a:xfrm>
            <a:off x="383588" y="1260390"/>
            <a:ext cx="88552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地中海性気候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の影響で海上交易に依存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9FD192-1A30-4A65-B5AC-CE0392EA00E9}"/>
              </a:ext>
            </a:extLst>
          </p:cNvPr>
          <p:cNvSpPr txBox="1"/>
          <p:nvPr/>
        </p:nvSpPr>
        <p:spPr>
          <a:xfrm>
            <a:off x="383587" y="1845165"/>
            <a:ext cx="5112337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暗黒時代</a:t>
            </a:r>
            <a:r>
              <a:rPr lang="ja-JP" altLang="en-US" sz="32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（初期鉄器時代）</a:t>
            </a:r>
            <a:endParaRPr lang="en-US" altLang="ja-JP" sz="32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49A8126-7007-4B61-B1B1-7E44C98D495E}"/>
              </a:ext>
            </a:extLst>
          </p:cNvPr>
          <p:cNvSpPr/>
          <p:nvPr/>
        </p:nvSpPr>
        <p:spPr>
          <a:xfrm>
            <a:off x="383587" y="2429940"/>
            <a:ext cx="93452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・ミケーネ文明滅亡後、約４００年間の混乱時代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01C3C20-C42D-47D2-81DB-EA701EE19356}"/>
              </a:ext>
            </a:extLst>
          </p:cNvPr>
          <p:cNvSpPr/>
          <p:nvPr/>
        </p:nvSpPr>
        <p:spPr>
          <a:xfrm>
            <a:off x="383587" y="2892841"/>
            <a:ext cx="91431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イオニア人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、アイオリス人、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ドーリア人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に分化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D3C0D0E-55F0-486B-AB25-89C38AFC8B06}"/>
              </a:ext>
            </a:extLst>
          </p:cNvPr>
          <p:cNvSpPr/>
          <p:nvPr/>
        </p:nvSpPr>
        <p:spPr>
          <a:xfrm>
            <a:off x="9353105" y="2892840"/>
            <a:ext cx="26945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・鉄器の使用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AAAD559-4992-4E78-8B2D-91ECC7984E03}"/>
              </a:ext>
            </a:extLst>
          </p:cNvPr>
          <p:cNvSpPr txBox="1"/>
          <p:nvPr/>
        </p:nvSpPr>
        <p:spPr>
          <a:xfrm>
            <a:off x="383587" y="3509921"/>
            <a:ext cx="3040097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ポリス</a:t>
            </a:r>
            <a:r>
              <a:rPr lang="ja-JP" altLang="en-US" sz="32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と</a:t>
            </a:r>
            <a:r>
              <a:rPr lang="ja-JP" altLang="en-US" sz="32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植民市</a:t>
            </a:r>
            <a:endParaRPr lang="en-US" altLang="ja-JP" sz="320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AD6ECA2-E5F1-416A-93BC-08DE289F3F81}"/>
              </a:ext>
            </a:extLst>
          </p:cNvPr>
          <p:cNvSpPr/>
          <p:nvPr/>
        </p:nvSpPr>
        <p:spPr>
          <a:xfrm>
            <a:off x="383587" y="4117545"/>
            <a:ext cx="91431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・有力者を中心に都市国家（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ポリス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）を建設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6119F9-A652-4592-9831-AAB1E897AD2A}"/>
              </a:ext>
            </a:extLst>
          </p:cNvPr>
          <p:cNvSpPr/>
          <p:nvPr/>
        </p:nvSpPr>
        <p:spPr>
          <a:xfrm>
            <a:off x="4811208" y="4646912"/>
            <a:ext cx="6213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地中海各地に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植民市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も建設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BE479159-5919-4AA5-B57C-D15C87653C01}"/>
              </a:ext>
            </a:extLst>
          </p:cNvPr>
          <p:cNvSpPr/>
          <p:nvPr/>
        </p:nvSpPr>
        <p:spPr>
          <a:xfrm>
            <a:off x="383588" y="5137350"/>
            <a:ext cx="113015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・統一国家はできず　→　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オリンピアの祭典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などで同族意識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DE751FB4-7BD6-4B77-B382-D83EA9BA0534}"/>
              </a:ext>
            </a:extLst>
          </p:cNvPr>
          <p:cNvSpPr/>
          <p:nvPr/>
        </p:nvSpPr>
        <p:spPr>
          <a:xfrm>
            <a:off x="383588" y="5720332"/>
            <a:ext cx="113015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・ギリシア人「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ヘレネス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」、異民族「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バルバロイ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」と呼称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662BF26B-52E2-B196-E464-10433B0AC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5125"/>
            <a:ext cx="12201684" cy="4867750"/>
          </a:xfrm>
          <a:prstGeom prst="rect">
            <a:avLst/>
          </a:prstGeom>
        </p:spPr>
      </p:pic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AAD09AF2-3EFA-B1AC-40D3-04F640207D6B}"/>
              </a:ext>
            </a:extLst>
          </p:cNvPr>
          <p:cNvSpPr/>
          <p:nvPr/>
        </p:nvSpPr>
        <p:spPr>
          <a:xfrm>
            <a:off x="3819526" y="5195845"/>
            <a:ext cx="1028699" cy="500384"/>
          </a:xfrm>
          <a:prstGeom prst="wedgeRectCallout">
            <a:avLst>
              <a:gd name="adj1" fmla="val 35658"/>
              <a:gd name="adj2" fmla="val -8414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ここ</a:t>
            </a:r>
            <a:endParaRPr lang="ja-JP" altLang="en-US" sz="32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9B2CEE2-A119-45DD-A9CD-4FAD345C6C33}"/>
              </a:ext>
            </a:extLst>
          </p:cNvPr>
          <p:cNvSpPr txBox="1"/>
          <p:nvPr/>
        </p:nvSpPr>
        <p:spPr>
          <a:xfrm>
            <a:off x="8040650" y="5862875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3" name="フレーム 2">
            <a:extLst>
              <a:ext uri="{FF2B5EF4-FFF2-40B4-BE49-F238E27FC236}">
                <a16:creationId xmlns:a16="http://schemas.microsoft.com/office/drawing/2014/main" id="{1140DEB7-E073-426C-BB8E-70D4CB672700}"/>
              </a:ext>
            </a:extLst>
          </p:cNvPr>
          <p:cNvSpPr/>
          <p:nvPr/>
        </p:nvSpPr>
        <p:spPr>
          <a:xfrm>
            <a:off x="4752975" y="4086224"/>
            <a:ext cx="1028699" cy="942975"/>
          </a:xfrm>
          <a:prstGeom prst="frame">
            <a:avLst>
              <a:gd name="adj1" fmla="val 1021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19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9918863-5E24-490D-8EED-9E8CF2360472}"/>
              </a:ext>
            </a:extLst>
          </p:cNvPr>
          <p:cNvSpPr/>
          <p:nvPr/>
        </p:nvSpPr>
        <p:spPr>
          <a:xfrm>
            <a:off x="4762500" y="771525"/>
            <a:ext cx="7172325" cy="507682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29F0E6D-1494-49DA-83B7-C45BDAF90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67"/>
          <a:stretch/>
        </p:blipFill>
        <p:spPr>
          <a:xfrm>
            <a:off x="0" y="1179058"/>
            <a:ext cx="4657725" cy="449988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E3D5E28-754B-432E-B8DE-B2A6EFF14848}"/>
              </a:ext>
            </a:extLst>
          </p:cNvPr>
          <p:cNvSpPr txBox="1"/>
          <p:nvPr/>
        </p:nvSpPr>
        <p:spPr>
          <a:xfrm>
            <a:off x="257175" y="2437042"/>
            <a:ext cx="2371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地中海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5A441EC-796F-471E-8C66-7250441924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250"/>
          <a:stretch/>
        </p:blipFill>
        <p:spPr>
          <a:xfrm>
            <a:off x="4901177" y="602116"/>
            <a:ext cx="3325320" cy="507682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1CD28C7-A585-4CAE-BCC8-138A752AB7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" r="67160"/>
          <a:stretch/>
        </p:blipFill>
        <p:spPr>
          <a:xfrm>
            <a:off x="8469949" y="602115"/>
            <a:ext cx="332532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49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725" y="4352519"/>
            <a:ext cx="3352684" cy="2552631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285" y="4361157"/>
            <a:ext cx="3352684" cy="255263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05369"/>
            <a:ext cx="3352684" cy="2552631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EE4E74E-4E94-4845-A76F-2711DC85B5F2}"/>
              </a:ext>
            </a:extLst>
          </p:cNvPr>
          <p:cNvSpPr/>
          <p:nvPr/>
        </p:nvSpPr>
        <p:spPr>
          <a:xfrm>
            <a:off x="176586" y="1801337"/>
            <a:ext cx="3635420" cy="8392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dist"/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建造物が白い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1F468DB-B4D5-43BF-BE7E-CD169C3DE7DF}"/>
              </a:ext>
            </a:extLst>
          </p:cNvPr>
          <p:cNvSpPr/>
          <p:nvPr/>
        </p:nvSpPr>
        <p:spPr>
          <a:xfrm>
            <a:off x="176586" y="2713463"/>
            <a:ext cx="3635421" cy="7810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dist"/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陸地が山がち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36B6A42-0FEC-435C-8950-AADE55EDACF7}"/>
              </a:ext>
            </a:extLst>
          </p:cNvPr>
          <p:cNvSpPr txBox="1"/>
          <p:nvPr/>
        </p:nvSpPr>
        <p:spPr>
          <a:xfrm>
            <a:off x="3941940" y="1860737"/>
            <a:ext cx="6800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石灰岩質（アルカリ性）</a:t>
            </a:r>
          </a:p>
        </p:txBody>
      </p:sp>
      <p:pic>
        <p:nvPicPr>
          <p:cNvPr id="1026" name="Picture 2" descr="出しっぱなしの水道のイラスト | かわいいフリー素材集 いらすとや">
            <a:extLst>
              <a:ext uri="{FF2B5EF4-FFF2-40B4-BE49-F238E27FC236}">
                <a16:creationId xmlns:a16="http://schemas.microsoft.com/office/drawing/2014/main" id="{251D9043-E069-45AB-9039-B59C03B19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132" y="1288092"/>
            <a:ext cx="1568218" cy="177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吹き出し: 角を丸めた四角形 9">
            <a:extLst>
              <a:ext uri="{FF2B5EF4-FFF2-40B4-BE49-F238E27FC236}">
                <a16:creationId xmlns:a16="http://schemas.microsoft.com/office/drawing/2014/main" id="{C4E47F2B-9E89-452A-9B1A-B71BE79615A7}"/>
              </a:ext>
            </a:extLst>
          </p:cNvPr>
          <p:cNvSpPr/>
          <p:nvPr/>
        </p:nvSpPr>
        <p:spPr>
          <a:xfrm>
            <a:off x="10656767" y="410159"/>
            <a:ext cx="1392455" cy="656808"/>
          </a:xfrm>
          <a:prstGeom prst="wedgeRoundRectCallout">
            <a:avLst>
              <a:gd name="adj1" fmla="val -15701"/>
              <a:gd name="adj2" fmla="val 88277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硬水</a:t>
            </a:r>
            <a:endParaRPr kumimoji="1" lang="ja-JP" altLang="en-US" sz="40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3157C79-AB98-419D-BB06-D9A0FD6FEFD8}"/>
              </a:ext>
            </a:extLst>
          </p:cNvPr>
          <p:cNvSpPr/>
          <p:nvPr/>
        </p:nvSpPr>
        <p:spPr>
          <a:xfrm>
            <a:off x="0" y="5740842"/>
            <a:ext cx="8961120" cy="111715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海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54A8894-C21A-453D-864D-9765B1C3CED9}"/>
              </a:ext>
            </a:extLst>
          </p:cNvPr>
          <p:cNvSpPr txBox="1"/>
          <p:nvPr/>
        </p:nvSpPr>
        <p:spPr>
          <a:xfrm>
            <a:off x="3941940" y="2789748"/>
            <a:ext cx="5931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穀物生産に不向き</a:t>
            </a:r>
          </a:p>
        </p:txBody>
      </p:sp>
      <p:sp>
        <p:nvSpPr>
          <p:cNvPr id="16" name="吹き出し: 角を丸めた四角形 15">
            <a:extLst>
              <a:ext uri="{FF2B5EF4-FFF2-40B4-BE49-F238E27FC236}">
                <a16:creationId xmlns:a16="http://schemas.microsoft.com/office/drawing/2014/main" id="{A3BA420E-2986-425D-9D08-AE9AFEEF2FAE}"/>
              </a:ext>
            </a:extLst>
          </p:cNvPr>
          <p:cNvSpPr/>
          <p:nvPr/>
        </p:nvSpPr>
        <p:spPr>
          <a:xfrm>
            <a:off x="82407" y="4288618"/>
            <a:ext cx="1463041" cy="762381"/>
          </a:xfrm>
          <a:prstGeom prst="wedgeRoundRectCallout">
            <a:avLst>
              <a:gd name="adj1" fmla="val 37785"/>
              <a:gd name="adj2" fmla="val 86080"/>
              <a:gd name="adj3" fmla="val 16667"/>
            </a:avLst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山</a:t>
            </a: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2CD4ED44-779B-45A3-BE6D-3564B78DC81E}"/>
              </a:ext>
            </a:extLst>
          </p:cNvPr>
          <p:cNvSpPr/>
          <p:nvPr/>
        </p:nvSpPr>
        <p:spPr>
          <a:xfrm>
            <a:off x="2473775" y="5472901"/>
            <a:ext cx="450169" cy="40154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1EE51FA4-C1B7-4C99-B128-FBA4B48F70F5}"/>
              </a:ext>
            </a:extLst>
          </p:cNvPr>
          <p:cNvSpPr/>
          <p:nvPr/>
        </p:nvSpPr>
        <p:spPr>
          <a:xfrm>
            <a:off x="3515207" y="5524165"/>
            <a:ext cx="450169" cy="40154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BCD4DB1A-76FC-46A2-AB73-D08A9CDC79F7}"/>
              </a:ext>
            </a:extLst>
          </p:cNvPr>
          <p:cNvSpPr/>
          <p:nvPr/>
        </p:nvSpPr>
        <p:spPr>
          <a:xfrm>
            <a:off x="5712495" y="5512178"/>
            <a:ext cx="450169" cy="40154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吹き出し: 角を丸めた四角形 20">
            <a:extLst>
              <a:ext uri="{FF2B5EF4-FFF2-40B4-BE49-F238E27FC236}">
                <a16:creationId xmlns:a16="http://schemas.microsoft.com/office/drawing/2014/main" id="{5D99B18C-B476-459D-91FF-370F78720CF3}"/>
              </a:ext>
            </a:extLst>
          </p:cNvPr>
          <p:cNvSpPr/>
          <p:nvPr/>
        </p:nvSpPr>
        <p:spPr>
          <a:xfrm>
            <a:off x="2449347" y="4459186"/>
            <a:ext cx="1463041" cy="706529"/>
          </a:xfrm>
          <a:prstGeom prst="wedgeRoundRectCallout">
            <a:avLst>
              <a:gd name="adj1" fmla="val -31980"/>
              <a:gd name="adj2" fmla="val 92587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都市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895D285-C965-4303-9130-74A20FA600E7}"/>
              </a:ext>
            </a:extLst>
          </p:cNvPr>
          <p:cNvSpPr txBox="1"/>
          <p:nvPr/>
        </p:nvSpPr>
        <p:spPr>
          <a:xfrm>
            <a:off x="5356650" y="3382284"/>
            <a:ext cx="5931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海上交易都市が発達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1EE4E74E-4E94-4845-A76F-2711DC85B5F2}"/>
              </a:ext>
            </a:extLst>
          </p:cNvPr>
          <p:cNvSpPr/>
          <p:nvPr/>
        </p:nvSpPr>
        <p:spPr>
          <a:xfrm>
            <a:off x="176586" y="193145"/>
            <a:ext cx="3635420" cy="8392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気候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36B6A42-0FEC-435C-8950-AADE55EDACF7}"/>
              </a:ext>
            </a:extLst>
          </p:cNvPr>
          <p:cNvSpPr txBox="1"/>
          <p:nvPr/>
        </p:nvSpPr>
        <p:spPr>
          <a:xfrm>
            <a:off x="3941940" y="226067"/>
            <a:ext cx="5836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</a:t>
            </a:r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kumimoji="1" lang="ja-JP" altLang="en-US" sz="40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地中海性気候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36B6A42-0FEC-435C-8950-AADE55EDACF7}"/>
              </a:ext>
            </a:extLst>
          </p:cNvPr>
          <p:cNvSpPr txBox="1"/>
          <p:nvPr/>
        </p:nvSpPr>
        <p:spPr>
          <a:xfrm>
            <a:off x="4905347" y="995508"/>
            <a:ext cx="5836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夏：暑く乾燥　冬：少雨</a:t>
            </a: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543720" y="5740842"/>
            <a:ext cx="1436320" cy="1180215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1133" y="5673671"/>
            <a:ext cx="1455332" cy="1195837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A5F2FFCA-7B38-48CB-9E13-3AAB899072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6183" y="5694382"/>
            <a:ext cx="964297" cy="1071140"/>
          </a:xfrm>
          <a:prstGeom prst="rect">
            <a:avLst/>
          </a:prstGeom>
        </p:spPr>
      </p:pic>
      <p:sp>
        <p:nvSpPr>
          <p:cNvPr id="34" name="吹き出し: 四角形 33">
            <a:extLst>
              <a:ext uri="{FF2B5EF4-FFF2-40B4-BE49-F238E27FC236}">
                <a16:creationId xmlns:a16="http://schemas.microsoft.com/office/drawing/2014/main" id="{C7E55BB7-56C1-41ED-9F43-575BA8A22D4C}"/>
              </a:ext>
            </a:extLst>
          </p:cNvPr>
          <p:cNvSpPr/>
          <p:nvPr/>
        </p:nvSpPr>
        <p:spPr>
          <a:xfrm>
            <a:off x="9123643" y="5724935"/>
            <a:ext cx="2300385" cy="1075659"/>
          </a:xfrm>
          <a:prstGeom prst="wedgeRectCallout">
            <a:avLst>
              <a:gd name="adj1" fmla="val -64131"/>
              <a:gd name="adj2" fmla="val -2127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穀物は海上交易で入手</a:t>
            </a:r>
          </a:p>
        </p:txBody>
      </p:sp>
    </p:spTree>
    <p:extLst>
      <p:ext uri="{BB962C8B-B14F-4D97-AF65-F5344CB8AC3E}">
        <p14:creationId xmlns:p14="http://schemas.microsoft.com/office/powerpoint/2010/main" val="1543434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FBF50E9-E628-424E-BB45-61CD1A1D3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222"/>
            <a:ext cx="12192000" cy="6407555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FACADE4-E1B6-4E5E-BE76-ADC0C2F0361A}"/>
              </a:ext>
            </a:extLst>
          </p:cNvPr>
          <p:cNvSpPr/>
          <p:nvPr/>
        </p:nvSpPr>
        <p:spPr>
          <a:xfrm>
            <a:off x="8048847" y="223283"/>
            <a:ext cx="4143153" cy="39021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CA1A509-D90B-4350-A9E6-EE01D93B6C67}"/>
              </a:ext>
            </a:extLst>
          </p:cNvPr>
          <p:cNvSpPr txBox="1"/>
          <p:nvPr/>
        </p:nvSpPr>
        <p:spPr>
          <a:xfrm>
            <a:off x="8030966" y="223283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3207829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E55FCEFB-0F02-41EF-8A67-CF66DB74EA69}"/>
              </a:ext>
            </a:extLst>
          </p:cNvPr>
          <p:cNvSpPr/>
          <p:nvPr/>
        </p:nvSpPr>
        <p:spPr>
          <a:xfrm>
            <a:off x="574066" y="4007088"/>
            <a:ext cx="3366596" cy="273099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D200D80-3AF4-444B-BC33-07004B85CD14}"/>
              </a:ext>
            </a:extLst>
          </p:cNvPr>
          <p:cNvSpPr/>
          <p:nvPr/>
        </p:nvSpPr>
        <p:spPr>
          <a:xfrm>
            <a:off x="4412702" y="1061438"/>
            <a:ext cx="3366596" cy="273099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F6B27AC-2172-4544-A9DD-15C13FF976C7}"/>
              </a:ext>
            </a:extLst>
          </p:cNvPr>
          <p:cNvSpPr/>
          <p:nvPr/>
        </p:nvSpPr>
        <p:spPr>
          <a:xfrm>
            <a:off x="574066" y="1061438"/>
            <a:ext cx="3366596" cy="273099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7BD74F8-DEBC-AD86-0BD1-572B4A6973E4}"/>
              </a:ext>
            </a:extLst>
          </p:cNvPr>
          <p:cNvSpPr/>
          <p:nvPr/>
        </p:nvSpPr>
        <p:spPr>
          <a:xfrm>
            <a:off x="154406" y="137064"/>
            <a:ext cx="2450571" cy="7161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暗黒時代</a:t>
            </a:r>
            <a:endParaRPr kumimoji="1" lang="ja-JP" altLang="en-US" sz="40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B3F39E9-B73F-1052-6775-CB811421F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112" y="1276089"/>
            <a:ext cx="2257146" cy="1677400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878D5E1-17D4-2B9B-12CC-124E2E40DF22}"/>
              </a:ext>
            </a:extLst>
          </p:cNvPr>
          <p:cNvSpPr/>
          <p:nvPr/>
        </p:nvSpPr>
        <p:spPr>
          <a:xfrm>
            <a:off x="4988117" y="2989455"/>
            <a:ext cx="2215766" cy="6843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人口減少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A2C337D-593C-8CD1-61C6-C4EBA0D2A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995" y="1061438"/>
            <a:ext cx="2112737" cy="196848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AA568F4-CBD8-DE83-4E55-3F3703124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545" y="1199653"/>
            <a:ext cx="1830272" cy="1830272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4CBF8D9-24FB-5C5D-60F1-B1360AA73892}"/>
              </a:ext>
            </a:extLst>
          </p:cNvPr>
          <p:cNvSpPr/>
          <p:nvPr/>
        </p:nvSpPr>
        <p:spPr>
          <a:xfrm>
            <a:off x="875825" y="3045614"/>
            <a:ext cx="2763078" cy="62816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闘争・混乱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D2BADCAC-6B2A-7C41-C078-72630E0164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018" y="4007088"/>
            <a:ext cx="2202691" cy="2202691"/>
          </a:xfrm>
          <a:prstGeom prst="rect">
            <a:avLst/>
          </a:prstGeom>
        </p:spPr>
      </p:pic>
      <p:sp>
        <p:nvSpPr>
          <p:cNvPr id="13" name="乗算記号 12">
            <a:extLst>
              <a:ext uri="{FF2B5EF4-FFF2-40B4-BE49-F238E27FC236}">
                <a16:creationId xmlns:a16="http://schemas.microsoft.com/office/drawing/2014/main" id="{6D35DD56-A9D8-9B95-27E2-5F36BD7EAECC}"/>
              </a:ext>
            </a:extLst>
          </p:cNvPr>
          <p:cNvSpPr/>
          <p:nvPr/>
        </p:nvSpPr>
        <p:spPr>
          <a:xfrm>
            <a:off x="2077893" y="4014199"/>
            <a:ext cx="1420913" cy="1511260"/>
          </a:xfrm>
          <a:prstGeom prst="mathMultiply">
            <a:avLst/>
          </a:prstGeom>
          <a:solidFill>
            <a:schemeClr val="accent1">
              <a:alpha val="50000"/>
            </a:schemeClr>
          </a:soli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087971F-4093-8964-A58E-6A3F77A5862B}"/>
              </a:ext>
            </a:extLst>
          </p:cNvPr>
          <p:cNvSpPr/>
          <p:nvPr/>
        </p:nvSpPr>
        <p:spPr>
          <a:xfrm>
            <a:off x="875825" y="5938102"/>
            <a:ext cx="2763078" cy="6843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文字の忘却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BF5F0DD-BC68-4B89-8481-D00600B283B0}"/>
              </a:ext>
            </a:extLst>
          </p:cNvPr>
          <p:cNvSpPr txBox="1"/>
          <p:nvPr/>
        </p:nvSpPr>
        <p:spPr>
          <a:xfrm>
            <a:off x="2371858" y="199267"/>
            <a:ext cx="8306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（初期鉄器時代）：小国分立の混乱期</a:t>
            </a:r>
          </a:p>
        </p:txBody>
      </p:sp>
      <p:sp>
        <p:nvSpPr>
          <p:cNvPr id="16" name="吹き出し: 四角形 15">
            <a:extLst>
              <a:ext uri="{FF2B5EF4-FFF2-40B4-BE49-F238E27FC236}">
                <a16:creationId xmlns:a16="http://schemas.microsoft.com/office/drawing/2014/main" id="{EB7C9384-E5AA-B9DE-A3DD-77D8277E9B1D}"/>
              </a:ext>
            </a:extLst>
          </p:cNvPr>
          <p:cNvSpPr/>
          <p:nvPr/>
        </p:nvSpPr>
        <p:spPr>
          <a:xfrm>
            <a:off x="9299749" y="1076104"/>
            <a:ext cx="2757045" cy="701170"/>
          </a:xfrm>
          <a:prstGeom prst="wedgeRectCallout">
            <a:avLst>
              <a:gd name="adj1" fmla="val -46732"/>
              <a:gd name="adj2" fmla="val -8681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約</a:t>
            </a:r>
            <a:r>
              <a:rPr kumimoji="1" lang="en-US" altLang="ja-JP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400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年続く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8AF8DCBB-1D9C-4DA4-8FB2-BD1BCAD11383}"/>
              </a:ext>
            </a:extLst>
          </p:cNvPr>
          <p:cNvSpPr/>
          <p:nvPr/>
        </p:nvSpPr>
        <p:spPr>
          <a:xfrm>
            <a:off x="4412702" y="4007088"/>
            <a:ext cx="3366596" cy="273099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A62D6C6F-FB67-4283-8BA2-47FB71CC238A}"/>
              </a:ext>
            </a:extLst>
          </p:cNvPr>
          <p:cNvSpPr/>
          <p:nvPr/>
        </p:nvSpPr>
        <p:spPr>
          <a:xfrm>
            <a:off x="4700409" y="5970645"/>
            <a:ext cx="2791181" cy="6843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鉄器の使用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327176F-37F4-42F9-BDD7-37F0D4368C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181" y="4410768"/>
            <a:ext cx="1421662" cy="142166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17A6871-6F00-4955-A982-A5D9764A1E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959890" y="4417620"/>
            <a:ext cx="1322217" cy="132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27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584A237D-1FED-4192-8FE3-968601DCBDD2}"/>
              </a:ext>
            </a:extLst>
          </p:cNvPr>
          <p:cNvSpPr/>
          <p:nvPr/>
        </p:nvSpPr>
        <p:spPr>
          <a:xfrm>
            <a:off x="6505125" y="929768"/>
            <a:ext cx="5113559" cy="289892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4927C39-2188-4C26-B9E9-CC4EC2444A3E}"/>
              </a:ext>
            </a:extLst>
          </p:cNvPr>
          <p:cNvSpPr/>
          <p:nvPr/>
        </p:nvSpPr>
        <p:spPr>
          <a:xfrm>
            <a:off x="383565" y="937613"/>
            <a:ext cx="5113559" cy="578216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AB900F2-6376-4177-B0FC-A7B930FE3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495" y="937613"/>
            <a:ext cx="2112737" cy="196848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EC6C604-0EED-4C88-BB5E-307062AC5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45" y="1075828"/>
            <a:ext cx="1830272" cy="1830272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CA726C9-3D61-4331-9013-3B123B7ED83A}"/>
              </a:ext>
            </a:extLst>
          </p:cNvPr>
          <p:cNvSpPr/>
          <p:nvPr/>
        </p:nvSpPr>
        <p:spPr>
          <a:xfrm>
            <a:off x="685325" y="2921789"/>
            <a:ext cx="2763078" cy="62816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闘争・混乱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E87661E-F58B-448C-ACAB-A82E900548D1}"/>
              </a:ext>
            </a:extLst>
          </p:cNvPr>
          <p:cNvSpPr/>
          <p:nvPr/>
        </p:nvSpPr>
        <p:spPr>
          <a:xfrm>
            <a:off x="383566" y="213641"/>
            <a:ext cx="2255419" cy="7161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暗黒時代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3D2F3B9-D1B4-444B-8C83-C537E1E31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351" y="3828695"/>
            <a:ext cx="2180273" cy="2415815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BA76B97-D533-4E03-A39F-DFC17224CA3C}"/>
              </a:ext>
            </a:extLst>
          </p:cNvPr>
          <p:cNvSpPr/>
          <p:nvPr/>
        </p:nvSpPr>
        <p:spPr>
          <a:xfrm>
            <a:off x="503351" y="6016198"/>
            <a:ext cx="2254904" cy="62816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有力者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FA9A5B6B-9DE7-41EB-B5A5-5C7903F5D6BC}"/>
              </a:ext>
            </a:extLst>
          </p:cNvPr>
          <p:cNvSpPr/>
          <p:nvPr/>
        </p:nvSpPr>
        <p:spPr>
          <a:xfrm>
            <a:off x="2758255" y="3984759"/>
            <a:ext cx="2617473" cy="1715292"/>
          </a:xfrm>
          <a:prstGeom prst="wedgeRectCallout">
            <a:avLst>
              <a:gd name="adj1" fmla="val -61695"/>
              <a:gd name="adj2" fmla="val -2182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防衛機能のある都市を造ろう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A4D2EDE0-92CA-4726-A8F3-E455BBF9036E}"/>
              </a:ext>
            </a:extLst>
          </p:cNvPr>
          <p:cNvSpPr/>
          <p:nvPr/>
        </p:nvSpPr>
        <p:spPr>
          <a:xfrm>
            <a:off x="5704507" y="3139578"/>
            <a:ext cx="680484" cy="142769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2EF85EC7-C45B-4D1E-BF05-4FC8FA92B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4794" y="1229863"/>
            <a:ext cx="2112397" cy="1800818"/>
          </a:xfrm>
          <a:prstGeom prst="rect">
            <a:avLst/>
          </a:prstGeom>
        </p:spPr>
      </p:pic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7179A1E6-2CC3-438E-BAD1-BD0ECF4780C4}"/>
              </a:ext>
            </a:extLst>
          </p:cNvPr>
          <p:cNvSpPr/>
          <p:nvPr/>
        </p:nvSpPr>
        <p:spPr>
          <a:xfrm>
            <a:off x="7243175" y="2641205"/>
            <a:ext cx="1335634" cy="5876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集落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C015C2E3-8C4C-4CCA-9FC8-98495163EB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394" y="1229863"/>
            <a:ext cx="2112397" cy="1800818"/>
          </a:xfrm>
          <a:prstGeom prst="rect">
            <a:avLst/>
          </a:prstGeom>
        </p:spPr>
      </p:pic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9AC53D6A-9D98-4C1A-BDEC-9605B738C8F6}"/>
              </a:ext>
            </a:extLst>
          </p:cNvPr>
          <p:cNvSpPr/>
          <p:nvPr/>
        </p:nvSpPr>
        <p:spPr>
          <a:xfrm>
            <a:off x="9669775" y="2641205"/>
            <a:ext cx="1335634" cy="5876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集落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4D979EDA-010B-4B75-A5A0-C37AC7F59639}"/>
              </a:ext>
            </a:extLst>
          </p:cNvPr>
          <p:cNvSpPr/>
          <p:nvPr/>
        </p:nvSpPr>
        <p:spPr>
          <a:xfrm>
            <a:off x="6505125" y="3853426"/>
            <a:ext cx="5113559" cy="289892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95D133C0-E7F9-4491-9B37-86C83E39AD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5125" y="3887246"/>
            <a:ext cx="5113559" cy="2849004"/>
          </a:xfrm>
          <a:prstGeom prst="rect">
            <a:avLst/>
          </a:prstGeom>
        </p:spPr>
      </p:pic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2485198A-CF06-44BF-8DA4-F3C01B25D048}"/>
              </a:ext>
            </a:extLst>
          </p:cNvPr>
          <p:cNvSpPr/>
          <p:nvPr/>
        </p:nvSpPr>
        <p:spPr>
          <a:xfrm>
            <a:off x="6505125" y="3851147"/>
            <a:ext cx="1865655" cy="7161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ポリス</a:t>
            </a:r>
            <a:endParaRPr kumimoji="1" lang="ja-JP" altLang="en-US" sz="44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3634D8A3-3E18-4465-8390-1187A037C2A8}"/>
              </a:ext>
            </a:extLst>
          </p:cNvPr>
          <p:cNvSpPr/>
          <p:nvPr/>
        </p:nvSpPr>
        <p:spPr>
          <a:xfrm rot="5400000">
            <a:off x="8703840" y="3074521"/>
            <a:ext cx="716127" cy="1141979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7848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A24BA8D0-B160-4F5C-A3D2-AC8241D918F3}"/>
              </a:ext>
            </a:extLst>
          </p:cNvPr>
          <p:cNvSpPr/>
          <p:nvPr/>
        </p:nvSpPr>
        <p:spPr>
          <a:xfrm>
            <a:off x="6585280" y="2485525"/>
            <a:ext cx="5189468" cy="420676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BE8E51DB-0F33-4C90-8563-0FA0B05E38DF}"/>
              </a:ext>
            </a:extLst>
          </p:cNvPr>
          <p:cNvSpPr/>
          <p:nvPr/>
        </p:nvSpPr>
        <p:spPr>
          <a:xfrm>
            <a:off x="477887" y="894436"/>
            <a:ext cx="5113559" cy="289892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BEE449E-B1D8-28C1-7AF7-DC1B99725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34" y="1810479"/>
            <a:ext cx="2270671" cy="1687451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25FE1D0-4AC8-E8BD-1474-EF7E4125ECE7}"/>
              </a:ext>
            </a:extLst>
          </p:cNvPr>
          <p:cNvSpPr/>
          <p:nvPr/>
        </p:nvSpPr>
        <p:spPr>
          <a:xfrm>
            <a:off x="1008297" y="1161525"/>
            <a:ext cx="2019631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人口増加</a:t>
            </a:r>
          </a:p>
        </p:txBody>
      </p:sp>
      <p:sp>
        <p:nvSpPr>
          <p:cNvPr id="16" name="矢印: 下 15">
            <a:extLst>
              <a:ext uri="{FF2B5EF4-FFF2-40B4-BE49-F238E27FC236}">
                <a16:creationId xmlns:a16="http://schemas.microsoft.com/office/drawing/2014/main" id="{3702C7BA-1BFD-4024-FE51-293EA6012B87}"/>
              </a:ext>
            </a:extLst>
          </p:cNvPr>
          <p:cNvSpPr/>
          <p:nvPr/>
        </p:nvSpPr>
        <p:spPr>
          <a:xfrm>
            <a:off x="2591000" y="3884506"/>
            <a:ext cx="1017936" cy="557811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BE5D2AF-D982-3F1F-02D8-A63E4E3F0B20}"/>
              </a:ext>
            </a:extLst>
          </p:cNvPr>
          <p:cNvSpPr txBox="1"/>
          <p:nvPr/>
        </p:nvSpPr>
        <p:spPr>
          <a:xfrm>
            <a:off x="6742157" y="2624101"/>
            <a:ext cx="33826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4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植民市</a:t>
            </a:r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</a:t>
            </a:r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建設</a:t>
            </a:r>
            <a:endParaRPr kumimoji="1" lang="ja-JP" altLang="en-US" sz="44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35E8D39-B479-BD95-830C-EAEFCA345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42" y="1844608"/>
            <a:ext cx="935257" cy="160904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74096C6-B7EC-4978-8FC8-21964B5B7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246" y="2013282"/>
            <a:ext cx="1997719" cy="1425872"/>
          </a:xfrm>
          <a:prstGeom prst="rect">
            <a:avLst/>
          </a:prstGeom>
        </p:spPr>
      </p:pic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CBF00806-D14B-4E1B-B59C-95101131849F}"/>
              </a:ext>
            </a:extLst>
          </p:cNvPr>
          <p:cNvSpPr/>
          <p:nvPr/>
        </p:nvSpPr>
        <p:spPr>
          <a:xfrm>
            <a:off x="3307779" y="1152698"/>
            <a:ext cx="2019631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貴族政争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8B4EF7E0-2B6A-4E4E-B113-33B0E7666A77}"/>
              </a:ext>
            </a:extLst>
          </p:cNvPr>
          <p:cNvSpPr/>
          <p:nvPr/>
        </p:nvSpPr>
        <p:spPr>
          <a:xfrm>
            <a:off x="477887" y="226746"/>
            <a:ext cx="1607517" cy="6676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ポリス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11CF197D-CDA0-481F-8333-6962CFA6B262}"/>
              </a:ext>
            </a:extLst>
          </p:cNvPr>
          <p:cNvSpPr/>
          <p:nvPr/>
        </p:nvSpPr>
        <p:spPr>
          <a:xfrm>
            <a:off x="489503" y="4533460"/>
            <a:ext cx="5113559" cy="215883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B795588A-3894-4E38-B5CB-7211ECAF81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316659" y="4609638"/>
            <a:ext cx="1566617" cy="1287279"/>
          </a:xfrm>
          <a:prstGeom prst="rect">
            <a:avLst/>
          </a:prstGeom>
        </p:spPr>
      </p:pic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3473541C-1892-48F7-A173-2328C692484D}"/>
              </a:ext>
            </a:extLst>
          </p:cNvPr>
          <p:cNvSpPr/>
          <p:nvPr/>
        </p:nvSpPr>
        <p:spPr>
          <a:xfrm>
            <a:off x="870529" y="5812287"/>
            <a:ext cx="4351506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地中海や黒海に進出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5" name="矢印: 下 34">
            <a:extLst>
              <a:ext uri="{FF2B5EF4-FFF2-40B4-BE49-F238E27FC236}">
                <a16:creationId xmlns:a16="http://schemas.microsoft.com/office/drawing/2014/main" id="{373D7A27-703B-46D1-9377-488D29424DCB}"/>
              </a:ext>
            </a:extLst>
          </p:cNvPr>
          <p:cNvSpPr/>
          <p:nvPr/>
        </p:nvSpPr>
        <p:spPr>
          <a:xfrm rot="16200000">
            <a:off x="5585203" y="5260289"/>
            <a:ext cx="1017936" cy="705171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BADA9E8-6BE3-4C70-927F-9E011CE57D69}"/>
              </a:ext>
            </a:extLst>
          </p:cNvPr>
          <p:cNvSpPr/>
          <p:nvPr/>
        </p:nvSpPr>
        <p:spPr>
          <a:xfrm>
            <a:off x="6892872" y="4171770"/>
            <a:ext cx="1674917" cy="11615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本土</a:t>
            </a:r>
            <a:endParaRPr kumimoji="1"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ポリス</a:t>
            </a: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D8787CF0-B4E7-4F90-B218-A2E77BB66926}"/>
              </a:ext>
            </a:extLst>
          </p:cNvPr>
          <p:cNvSpPr/>
          <p:nvPr/>
        </p:nvSpPr>
        <p:spPr>
          <a:xfrm>
            <a:off x="9762066" y="4171770"/>
            <a:ext cx="1674917" cy="11615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植民市</a:t>
            </a:r>
            <a:endParaRPr kumimoji="1"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8CE68079-A4C1-4F61-901D-0292EAD7A322}"/>
              </a:ext>
            </a:extLst>
          </p:cNvPr>
          <p:cNvSpPr txBox="1"/>
          <p:nvPr/>
        </p:nvSpPr>
        <p:spPr>
          <a:xfrm>
            <a:off x="6892872" y="3532118"/>
            <a:ext cx="114371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母市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6B932331-CBE5-4DC3-A4E1-1C8D92F2E64C}"/>
              </a:ext>
            </a:extLst>
          </p:cNvPr>
          <p:cNvSpPr txBox="1"/>
          <p:nvPr/>
        </p:nvSpPr>
        <p:spPr>
          <a:xfrm>
            <a:off x="9762066" y="3525439"/>
            <a:ext cx="114371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妹</a:t>
            </a:r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市</a:t>
            </a:r>
          </a:p>
        </p:txBody>
      </p:sp>
      <p:sp>
        <p:nvSpPr>
          <p:cNvPr id="7" name="次の値と等しい 6">
            <a:extLst>
              <a:ext uri="{FF2B5EF4-FFF2-40B4-BE49-F238E27FC236}">
                <a16:creationId xmlns:a16="http://schemas.microsoft.com/office/drawing/2014/main" id="{C750395F-34D7-4DF8-96EA-F34449141D94}"/>
              </a:ext>
            </a:extLst>
          </p:cNvPr>
          <p:cNvSpPr/>
          <p:nvPr/>
        </p:nvSpPr>
        <p:spPr>
          <a:xfrm>
            <a:off x="8787082" y="4367800"/>
            <a:ext cx="733647" cy="769441"/>
          </a:xfrm>
          <a:prstGeom prst="mathEqua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9" name="吹き出し: 上矢印 18">
            <a:extLst>
              <a:ext uri="{FF2B5EF4-FFF2-40B4-BE49-F238E27FC236}">
                <a16:creationId xmlns:a16="http://schemas.microsoft.com/office/drawing/2014/main" id="{0BCB611A-8F7B-4CE0-A205-13E840B7B9CD}"/>
              </a:ext>
            </a:extLst>
          </p:cNvPr>
          <p:cNvSpPr/>
          <p:nvPr/>
        </p:nvSpPr>
        <p:spPr>
          <a:xfrm>
            <a:off x="7011529" y="5277264"/>
            <a:ext cx="4336969" cy="1161502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上下関係はなく対等</a:t>
            </a:r>
          </a:p>
        </p:txBody>
      </p:sp>
    </p:spTree>
    <p:extLst>
      <p:ext uri="{BB962C8B-B14F-4D97-AF65-F5344CB8AC3E}">
        <p14:creationId xmlns:p14="http://schemas.microsoft.com/office/powerpoint/2010/main" val="2881026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8AFD0EA-1859-48D9-9BE8-67A54B46A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4260"/>
            <a:ext cx="12192000" cy="6029479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61A3B5A-7801-40CD-B14A-200459AA185B}"/>
              </a:ext>
            </a:extLst>
          </p:cNvPr>
          <p:cNvSpPr/>
          <p:nvPr/>
        </p:nvSpPr>
        <p:spPr>
          <a:xfrm>
            <a:off x="0" y="4578152"/>
            <a:ext cx="4295553" cy="198869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CE330CC-F542-479D-91CF-8E5374EBD9F5}"/>
              </a:ext>
            </a:extLst>
          </p:cNvPr>
          <p:cNvSpPr txBox="1"/>
          <p:nvPr/>
        </p:nvSpPr>
        <p:spPr>
          <a:xfrm>
            <a:off x="0" y="4455042"/>
            <a:ext cx="429555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A35860C-EA1B-4160-B96D-A8C1B7DCA5CD}"/>
              </a:ext>
            </a:extLst>
          </p:cNvPr>
          <p:cNvSpPr txBox="1"/>
          <p:nvPr/>
        </p:nvSpPr>
        <p:spPr>
          <a:xfrm>
            <a:off x="0" y="4824374"/>
            <a:ext cx="4295553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kumimoji="1" lang="ja-JP" altLang="en-US" sz="3200" dirty="0">
                <a:solidFill>
                  <a:srgbClr val="0070C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青色</a:t>
            </a:r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：フェニキア勢力</a:t>
            </a:r>
            <a:endParaRPr kumimoji="1"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赤色</a:t>
            </a:r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：ギリシア勢力</a:t>
            </a:r>
            <a:endParaRPr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52825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438</TotalTime>
  <Words>359</Words>
  <Application>Microsoft Office PowerPoint</Application>
  <PresentationFormat>ワイド画面</PresentationFormat>
  <Paragraphs>82</Paragraphs>
  <Slides>12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8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487</cp:revision>
  <dcterms:created xsi:type="dcterms:W3CDTF">2019-06-25T21:59:19Z</dcterms:created>
  <dcterms:modified xsi:type="dcterms:W3CDTF">2024-03-06T01:59:18Z</dcterms:modified>
</cp:coreProperties>
</file>