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sldIdLst>
    <p:sldId id="519" r:id="rId2"/>
    <p:sldId id="779" r:id="rId3"/>
    <p:sldId id="812" r:id="rId4"/>
    <p:sldId id="781" r:id="rId5"/>
    <p:sldId id="813" r:id="rId6"/>
    <p:sldId id="782" r:id="rId7"/>
    <p:sldId id="820" r:id="rId8"/>
    <p:sldId id="814" r:id="rId9"/>
    <p:sldId id="784" r:id="rId10"/>
    <p:sldId id="785" r:id="rId11"/>
    <p:sldId id="815" r:id="rId12"/>
    <p:sldId id="816" r:id="rId13"/>
    <p:sldId id="822" r:id="rId14"/>
    <p:sldId id="789" r:id="rId15"/>
    <p:sldId id="790" r:id="rId16"/>
    <p:sldId id="821" r:id="rId17"/>
    <p:sldId id="793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ED49E1"/>
    <a:srgbClr val="E91FE9"/>
    <a:srgbClr val="ED49ED"/>
    <a:srgbClr val="D9829C"/>
    <a:srgbClr val="B482DA"/>
    <a:srgbClr val="A86ED4"/>
    <a:srgbClr val="E9D7F3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08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79D53896-1CE4-48B2-855B-2199C97BAFB0}"/>
    <pc:docChg chg="addSld delSld modSld">
      <pc:chgData name="" userId="4df855aef7cffa4d" providerId="LiveId" clId="{79D53896-1CE4-48B2-855B-2199C97BAFB0}" dt="2024-02-02T08:25:51.998" v="78" actId="2696"/>
      <pc:docMkLst>
        <pc:docMk/>
      </pc:docMkLst>
      <pc:sldChg chg="del">
        <pc:chgData name="" userId="4df855aef7cffa4d" providerId="LiveId" clId="{79D53896-1CE4-48B2-855B-2199C97BAFB0}" dt="2024-02-02T08:25:51.998" v="78" actId="2696"/>
        <pc:sldMkLst>
          <pc:docMk/>
          <pc:sldMk cId="2838530973" sldId="506"/>
        </pc:sldMkLst>
      </pc:sldChg>
      <pc:sldChg chg="modSp add">
        <pc:chgData name="" userId="4df855aef7cffa4d" providerId="LiveId" clId="{79D53896-1CE4-48B2-855B-2199C97BAFB0}" dt="2024-02-02T08:25:38.134" v="77" actId="121"/>
        <pc:sldMkLst>
          <pc:docMk/>
          <pc:sldMk cId="849079194" sldId="519"/>
        </pc:sldMkLst>
        <pc:spChg chg="mod">
          <ac:chgData name="" userId="4df855aef7cffa4d" providerId="LiveId" clId="{79D53896-1CE4-48B2-855B-2199C97BAFB0}" dt="2024-02-02T08:24:58.589" v="6" actId="403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79D53896-1CE4-48B2-855B-2199C97BAFB0}" dt="2024-02-02T08:24:47.974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79D53896-1CE4-48B2-855B-2199C97BAFB0}" dt="2024-02-02T08:25:38.134" v="77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54EFA5BB-521E-4DFF-AA15-ABC5669332B2}"/>
  </pc:docChgLst>
  <pc:docChgLst>
    <pc:chgData userId="4df855aef7cffa4d" providerId="LiveId" clId="{9A2FABED-6F60-4386-8E96-B2477514844E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前漢の政治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秦、漢③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前漢の政治はどんな変化を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たどったのだろうか？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2">
            <a:extLst>
              <a:ext uri="{FF2B5EF4-FFF2-40B4-BE49-F238E27FC236}">
                <a16:creationId xmlns:a16="http://schemas.microsoft.com/office/drawing/2014/main" id="{A84F7656-D01B-78E2-7A55-9FC388CE6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666" y="0"/>
            <a:ext cx="1820327" cy="198581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7D214A-E351-414D-D7BD-854415D2CEC3}"/>
              </a:ext>
            </a:extLst>
          </p:cNvPr>
          <p:cNvSpPr txBox="1"/>
          <p:nvPr/>
        </p:nvSpPr>
        <p:spPr>
          <a:xfrm>
            <a:off x="80316" y="27253"/>
            <a:ext cx="221631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張騫</a:t>
            </a:r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の旅</a:t>
            </a:r>
          </a:p>
        </p:txBody>
      </p:sp>
      <p:sp>
        <p:nvSpPr>
          <p:cNvPr id="17" name="四角形 11">
            <a:extLst>
              <a:ext uri="{FF2B5EF4-FFF2-40B4-BE49-F238E27FC236}">
                <a16:creationId xmlns:a16="http://schemas.microsoft.com/office/drawing/2014/main" id="{D044EF03-44F9-7FA6-2E07-E5059F4B27DA}"/>
              </a:ext>
            </a:extLst>
          </p:cNvPr>
          <p:cNvSpPr/>
          <p:nvPr/>
        </p:nvSpPr>
        <p:spPr>
          <a:xfrm>
            <a:off x="476250" y="2295638"/>
            <a:ext cx="4284814" cy="28240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41EAF19-73F5-6010-0211-6C88C797E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94" y="2436812"/>
            <a:ext cx="1242112" cy="243551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723E86A-689D-0C03-5F1C-6746C94DB317}"/>
              </a:ext>
            </a:extLst>
          </p:cNvPr>
          <p:cNvSpPr txBox="1"/>
          <p:nvPr/>
        </p:nvSpPr>
        <p:spPr>
          <a:xfrm>
            <a:off x="1904151" y="2436812"/>
            <a:ext cx="3090600" cy="124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遠征中に</a:t>
            </a:r>
          </a:p>
          <a:p>
            <a:pPr algn="l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匈奴に捕まる</a:t>
            </a:r>
          </a:p>
        </p:txBody>
      </p:sp>
      <p:sp>
        <p:nvSpPr>
          <p:cNvPr id="22" name="吹き出し: 上矢印 21">
            <a:extLst>
              <a:ext uri="{FF2B5EF4-FFF2-40B4-BE49-F238E27FC236}">
                <a16:creationId xmlns:a16="http://schemas.microsoft.com/office/drawing/2014/main" id="{40D5F2A2-A9F9-B221-AEBB-0CA06784EA7D}"/>
              </a:ext>
            </a:extLst>
          </p:cNvPr>
          <p:cNvSpPr/>
          <p:nvPr/>
        </p:nvSpPr>
        <p:spPr>
          <a:xfrm>
            <a:off x="2048033" y="3567905"/>
            <a:ext cx="2261769" cy="1311275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10</a:t>
            </a:r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年間</a:t>
            </a:r>
          </a:p>
        </p:txBody>
      </p:sp>
      <p:sp>
        <p:nvSpPr>
          <p:cNvPr id="24" name="四角形 11">
            <a:extLst>
              <a:ext uri="{FF2B5EF4-FFF2-40B4-BE49-F238E27FC236}">
                <a16:creationId xmlns:a16="http://schemas.microsoft.com/office/drawing/2014/main" id="{5548ED3E-649C-3347-9977-E08FD1BCBE86}"/>
              </a:ext>
            </a:extLst>
          </p:cNvPr>
          <p:cNvSpPr/>
          <p:nvPr/>
        </p:nvSpPr>
        <p:spPr>
          <a:xfrm>
            <a:off x="5357814" y="2295638"/>
            <a:ext cx="6257393" cy="28240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27" name="矢印: 左 26">
            <a:extLst>
              <a:ext uri="{FF2B5EF4-FFF2-40B4-BE49-F238E27FC236}">
                <a16:creationId xmlns:a16="http://schemas.microsoft.com/office/drawing/2014/main" id="{8D99C23B-8140-54C9-5BB1-A0C9D1898E08}"/>
              </a:ext>
            </a:extLst>
          </p:cNvPr>
          <p:cNvSpPr/>
          <p:nvPr/>
        </p:nvSpPr>
        <p:spPr>
          <a:xfrm rot="10800000">
            <a:off x="4554325" y="3318412"/>
            <a:ext cx="1193706" cy="1009406"/>
          </a:xfrm>
          <a:prstGeom prst="leftArrow">
            <a:avLst>
              <a:gd name="adj1" fmla="val 50000"/>
              <a:gd name="adj2" fmla="val 513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69958C90-CC7A-8A1F-4178-8851584C1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120" y="2355499"/>
            <a:ext cx="1435407" cy="1665942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09273C-D7C6-5E32-2C85-08861948B396}"/>
              </a:ext>
            </a:extLst>
          </p:cNvPr>
          <p:cNvSpPr txBox="1"/>
          <p:nvPr/>
        </p:nvSpPr>
        <p:spPr>
          <a:xfrm>
            <a:off x="5783877" y="3958818"/>
            <a:ext cx="268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スキをみて逃走</a:t>
            </a:r>
          </a:p>
        </p:txBody>
      </p:sp>
      <p:sp>
        <p:nvSpPr>
          <p:cNvPr id="34" name="矢印: 左 33">
            <a:extLst>
              <a:ext uri="{FF2B5EF4-FFF2-40B4-BE49-F238E27FC236}">
                <a16:creationId xmlns:a16="http://schemas.microsoft.com/office/drawing/2014/main" id="{03BE6FFB-D927-396C-B116-0AE549937485}"/>
              </a:ext>
            </a:extLst>
          </p:cNvPr>
          <p:cNvSpPr/>
          <p:nvPr/>
        </p:nvSpPr>
        <p:spPr>
          <a:xfrm rot="10800000">
            <a:off x="8019725" y="2971904"/>
            <a:ext cx="889501" cy="621770"/>
          </a:xfrm>
          <a:prstGeom prst="leftArrow">
            <a:avLst>
              <a:gd name="adj1" fmla="val 50000"/>
              <a:gd name="adj2" fmla="val 513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26DD10FF-E8EE-293D-5ABB-0D7C88CC6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100" y="2271061"/>
            <a:ext cx="1939951" cy="1687758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D13E07C-FB9C-4AB2-AF73-6596F7C0352B}"/>
              </a:ext>
            </a:extLst>
          </p:cNvPr>
          <p:cNvSpPr txBox="1"/>
          <p:nvPr/>
        </p:nvSpPr>
        <p:spPr>
          <a:xfrm>
            <a:off x="9336100" y="3958817"/>
            <a:ext cx="2297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大月氏と交渉</a:t>
            </a:r>
          </a:p>
        </p:txBody>
      </p:sp>
      <p:sp>
        <p:nvSpPr>
          <p:cNvPr id="41" name="吹き出し: 四角形 40">
            <a:extLst>
              <a:ext uri="{FF2B5EF4-FFF2-40B4-BE49-F238E27FC236}">
                <a16:creationId xmlns:a16="http://schemas.microsoft.com/office/drawing/2014/main" id="{0851748F-C547-87D0-E361-95FE331F4FFE}"/>
              </a:ext>
            </a:extLst>
          </p:cNvPr>
          <p:cNvSpPr/>
          <p:nvPr/>
        </p:nvSpPr>
        <p:spPr>
          <a:xfrm>
            <a:off x="1658679" y="5350593"/>
            <a:ext cx="3336072" cy="1200329"/>
          </a:xfrm>
          <a:prstGeom prst="wedgeRectCallout">
            <a:avLst>
              <a:gd name="adj1" fmla="val -25437"/>
              <a:gd name="adj2" fmla="val -8297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匈奴人の妻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1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人</a:t>
            </a: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子供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1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人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A59B44F1-49AB-C377-3769-A8EC1EE3C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351" y="5064963"/>
            <a:ext cx="1416365" cy="1656567"/>
          </a:xfrm>
          <a:prstGeom prst="rect">
            <a:avLst/>
          </a:prstGeom>
        </p:spPr>
      </p:pic>
      <p:sp>
        <p:nvSpPr>
          <p:cNvPr id="46" name="吹き出し: 四角形 45">
            <a:extLst>
              <a:ext uri="{FF2B5EF4-FFF2-40B4-BE49-F238E27FC236}">
                <a16:creationId xmlns:a16="http://schemas.microsoft.com/office/drawing/2014/main" id="{AF1D3B2B-D93E-DC7D-0ECC-728E02904E8F}"/>
              </a:ext>
            </a:extLst>
          </p:cNvPr>
          <p:cNvSpPr/>
          <p:nvPr/>
        </p:nvSpPr>
        <p:spPr>
          <a:xfrm>
            <a:off x="8236274" y="5457736"/>
            <a:ext cx="2680599" cy="911851"/>
          </a:xfrm>
          <a:prstGeom prst="wedgeRectCallout">
            <a:avLst>
              <a:gd name="adj1" fmla="val 16032"/>
              <a:gd name="adj2" fmla="val -9135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交渉は失敗</a:t>
            </a: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104048C7-8F99-8B20-57B1-6940751E6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0947" y="4906663"/>
            <a:ext cx="1481212" cy="1828657"/>
          </a:xfrm>
          <a:prstGeom prst="rect">
            <a:avLst/>
          </a:prstGeom>
        </p:spPr>
      </p:pic>
      <p:sp>
        <p:nvSpPr>
          <p:cNvPr id="2" name="吹き出し: 下矢印 1">
            <a:extLst>
              <a:ext uri="{FF2B5EF4-FFF2-40B4-BE49-F238E27FC236}">
                <a16:creationId xmlns:a16="http://schemas.microsoft.com/office/drawing/2014/main" id="{74ED07BC-9A4F-A976-8CD9-EA70E5C469AF}"/>
              </a:ext>
            </a:extLst>
          </p:cNvPr>
          <p:cNvSpPr/>
          <p:nvPr/>
        </p:nvSpPr>
        <p:spPr>
          <a:xfrm>
            <a:off x="5744978" y="381196"/>
            <a:ext cx="3937098" cy="1902154"/>
          </a:xfrm>
          <a:prstGeom prst="downArrow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西域に進出するきっかけに</a:t>
            </a:r>
          </a:p>
        </p:txBody>
      </p:sp>
    </p:spTree>
    <p:extLst>
      <p:ext uri="{BB962C8B-B14F-4D97-AF65-F5344CB8AC3E}">
        <p14:creationId xmlns:p14="http://schemas.microsoft.com/office/powerpoint/2010/main" val="620681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B14B0A8-C7DE-4010-8914-E60BBF06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054"/>
            <a:ext cx="12192000" cy="563389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B5F859-8C49-4552-95C0-D48454B29122}"/>
              </a:ext>
            </a:extLst>
          </p:cNvPr>
          <p:cNvSpPr txBox="1"/>
          <p:nvPr/>
        </p:nvSpPr>
        <p:spPr>
          <a:xfrm>
            <a:off x="8533606" y="5907391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C7988FEF-DD32-478A-BF0A-51322D0081FD}"/>
              </a:ext>
            </a:extLst>
          </p:cNvPr>
          <p:cNvSpPr/>
          <p:nvPr/>
        </p:nvSpPr>
        <p:spPr>
          <a:xfrm>
            <a:off x="4479533" y="1746607"/>
            <a:ext cx="2753474" cy="12328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716285F2-60FC-4451-A000-798DA6D8B6CA}"/>
              </a:ext>
            </a:extLst>
          </p:cNvPr>
          <p:cNvSpPr/>
          <p:nvPr/>
        </p:nvSpPr>
        <p:spPr>
          <a:xfrm>
            <a:off x="4884765" y="3402899"/>
            <a:ext cx="3108530" cy="711160"/>
          </a:xfrm>
          <a:prstGeom prst="wedgeRectCallout">
            <a:avLst>
              <a:gd name="adj1" fmla="val -27090"/>
              <a:gd name="adj2" fmla="val -106088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タリム盆地周辺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6477022-6BDF-4B7E-A78D-458F3D07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105" y="3262949"/>
            <a:ext cx="1319757" cy="12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B14B0A8-C7DE-4010-8914-E60BBF06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054"/>
            <a:ext cx="12192000" cy="563389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B5F859-8C49-4552-95C0-D48454B29122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C7988FEF-DD32-478A-BF0A-51322D0081FD}"/>
              </a:ext>
            </a:extLst>
          </p:cNvPr>
          <p:cNvSpPr/>
          <p:nvPr/>
        </p:nvSpPr>
        <p:spPr>
          <a:xfrm>
            <a:off x="8636863" y="4401879"/>
            <a:ext cx="2272142" cy="1844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716285F2-60FC-4451-A000-798DA6D8B6CA}"/>
              </a:ext>
            </a:extLst>
          </p:cNvPr>
          <p:cNvSpPr/>
          <p:nvPr/>
        </p:nvSpPr>
        <p:spPr>
          <a:xfrm>
            <a:off x="6713565" y="4968332"/>
            <a:ext cx="1558565" cy="711160"/>
          </a:xfrm>
          <a:prstGeom prst="wedgeRectCallout">
            <a:avLst>
              <a:gd name="adj1" fmla="val 69100"/>
              <a:gd name="adj2" fmla="val -1189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南越国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80C20A4-79B5-4E7B-8027-C64B73CE297E}"/>
              </a:ext>
            </a:extLst>
          </p:cNvPr>
          <p:cNvSpPr/>
          <p:nvPr/>
        </p:nvSpPr>
        <p:spPr>
          <a:xfrm rot="19602442">
            <a:off x="10914248" y="1308664"/>
            <a:ext cx="629279" cy="9618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D695A093-0B49-4A72-903F-455B66448A1A}"/>
              </a:ext>
            </a:extLst>
          </p:cNvPr>
          <p:cNvSpPr/>
          <p:nvPr/>
        </p:nvSpPr>
        <p:spPr>
          <a:xfrm>
            <a:off x="8636864" y="722551"/>
            <a:ext cx="2160738" cy="711160"/>
          </a:xfrm>
          <a:prstGeom prst="wedgeRectCallout">
            <a:avLst>
              <a:gd name="adj1" fmla="val 49428"/>
              <a:gd name="adj2" fmla="val 83790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衛氏朝鮮</a:t>
            </a:r>
          </a:p>
        </p:txBody>
      </p:sp>
    </p:spTree>
    <p:extLst>
      <p:ext uri="{BB962C8B-B14F-4D97-AF65-F5344CB8AC3E}">
        <p14:creationId xmlns:p14="http://schemas.microsoft.com/office/powerpoint/2010/main" val="403364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 11">
            <a:extLst>
              <a:ext uri="{FF2B5EF4-FFF2-40B4-BE49-F238E27FC236}">
                <a16:creationId xmlns:a16="http://schemas.microsoft.com/office/drawing/2014/main" id="{6BA8159A-93BA-4028-BF46-0940DEC2C22C}"/>
              </a:ext>
            </a:extLst>
          </p:cNvPr>
          <p:cNvSpPr/>
          <p:nvPr/>
        </p:nvSpPr>
        <p:spPr>
          <a:xfrm>
            <a:off x="87370" y="498154"/>
            <a:ext cx="11906156" cy="621099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340E6E-3536-405C-ABD8-4F74AA459BA9}"/>
              </a:ext>
            </a:extLst>
          </p:cNvPr>
          <p:cNvSpPr txBox="1"/>
          <p:nvPr/>
        </p:nvSpPr>
        <p:spPr>
          <a:xfrm>
            <a:off x="87370" y="498154"/>
            <a:ext cx="221631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郷挙里選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9187FA4-A19D-422C-90A8-9977FE4CFBF0}"/>
              </a:ext>
            </a:extLst>
          </p:cNvPr>
          <p:cNvSpPr/>
          <p:nvPr/>
        </p:nvSpPr>
        <p:spPr>
          <a:xfrm>
            <a:off x="3251541" y="684606"/>
            <a:ext cx="2351331" cy="24818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政府</a:t>
            </a:r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2B751A-1770-4514-AB71-2EC103C6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4" y="1432384"/>
            <a:ext cx="1521347" cy="152134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447AA0-D257-404A-946A-3405DE19D430}"/>
              </a:ext>
            </a:extLst>
          </p:cNvPr>
          <p:cNvSpPr/>
          <p:nvPr/>
        </p:nvSpPr>
        <p:spPr>
          <a:xfrm>
            <a:off x="324936" y="3782900"/>
            <a:ext cx="2796939" cy="248182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</a:t>
            </a:r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1E516A-F573-4E4C-A086-1DE95D99D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6" y="4520404"/>
            <a:ext cx="1298327" cy="163826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1E1384-44E7-4BD3-A9FE-BDE4B424D4C1}"/>
              </a:ext>
            </a:extLst>
          </p:cNvPr>
          <p:cNvSpPr txBox="1"/>
          <p:nvPr/>
        </p:nvSpPr>
        <p:spPr>
          <a:xfrm>
            <a:off x="1390216" y="4985593"/>
            <a:ext cx="188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有力者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95F2165A-F1DA-4F88-91DF-0E0B78379749}"/>
              </a:ext>
            </a:extLst>
          </p:cNvPr>
          <p:cNvSpPr/>
          <p:nvPr/>
        </p:nvSpPr>
        <p:spPr>
          <a:xfrm>
            <a:off x="6425411" y="661606"/>
            <a:ext cx="2825808" cy="1431235"/>
          </a:xfrm>
          <a:prstGeom prst="wedgeRectCallout">
            <a:avLst>
              <a:gd name="adj1" fmla="val -69291"/>
              <a:gd name="adj2" fmla="val 33819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優秀な人材を推薦せよ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092D856-7550-4399-A965-6AB3E67AB348}"/>
              </a:ext>
            </a:extLst>
          </p:cNvPr>
          <p:cNvSpPr/>
          <p:nvPr/>
        </p:nvSpPr>
        <p:spPr>
          <a:xfrm rot="19519774">
            <a:off x="1862329" y="2173798"/>
            <a:ext cx="2258171" cy="206898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D6490C1-A51C-46E8-BD90-23C63CDC4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045" y="2534040"/>
            <a:ext cx="1263440" cy="1263440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A7F11DE3-005C-4EF3-9664-104021AEC415}"/>
              </a:ext>
            </a:extLst>
          </p:cNvPr>
          <p:cNvSpPr/>
          <p:nvPr/>
        </p:nvSpPr>
        <p:spPr>
          <a:xfrm>
            <a:off x="3351609" y="4208624"/>
            <a:ext cx="1322806" cy="776969"/>
          </a:xfrm>
          <a:prstGeom prst="wedgeRectCallout">
            <a:avLst>
              <a:gd name="adj1" fmla="val -45318"/>
              <a:gd name="adj2" fmla="val -98761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推薦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E13E678D-39FD-4EF7-A9DE-4953D74A2258}"/>
              </a:ext>
            </a:extLst>
          </p:cNvPr>
          <p:cNvSpPr/>
          <p:nvPr/>
        </p:nvSpPr>
        <p:spPr>
          <a:xfrm>
            <a:off x="8729738" y="2222253"/>
            <a:ext cx="3056247" cy="1431235"/>
          </a:xfrm>
          <a:prstGeom prst="wedgeRectCallout">
            <a:avLst>
              <a:gd name="adj1" fmla="val -126465"/>
              <a:gd name="adj2" fmla="val 34562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有力者（豪族）の子弟が多数</a:t>
            </a:r>
          </a:p>
        </p:txBody>
      </p:sp>
      <p:sp>
        <p:nvSpPr>
          <p:cNvPr id="2" name="吹き出し: 上矢印 1">
            <a:extLst>
              <a:ext uri="{FF2B5EF4-FFF2-40B4-BE49-F238E27FC236}">
                <a16:creationId xmlns:a16="http://schemas.microsoft.com/office/drawing/2014/main" id="{90F4CCE0-110F-47BE-A323-ACEEBF42EDD5}"/>
              </a:ext>
            </a:extLst>
          </p:cNvPr>
          <p:cNvSpPr/>
          <p:nvPr/>
        </p:nvSpPr>
        <p:spPr>
          <a:xfrm>
            <a:off x="8727486" y="3768576"/>
            <a:ext cx="3058499" cy="2655976"/>
          </a:xfrm>
          <a:prstGeom prst="upArrowCallout">
            <a:avLst>
              <a:gd name="adj1" fmla="val 17070"/>
              <a:gd name="adj2" fmla="val 19273"/>
              <a:gd name="adj3" fmla="val 17951"/>
              <a:gd name="adj4" fmla="val 73788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</a:t>
            </a:r>
            <a:endParaRPr kumimoji="1" lang="en-US" altLang="ja-JP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政界進出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F7F5381-D95E-41FC-A781-1F7C57AF15EE}"/>
              </a:ext>
            </a:extLst>
          </p:cNvPr>
          <p:cNvSpPr/>
          <p:nvPr/>
        </p:nvSpPr>
        <p:spPr>
          <a:xfrm>
            <a:off x="5657893" y="3797480"/>
            <a:ext cx="2796939" cy="248182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</a:t>
            </a:r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CDC82DD-36C2-4B14-B4BF-EF065AD2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93" y="4534984"/>
            <a:ext cx="1298327" cy="163826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B16EE5-4F17-4CE2-A66D-32CB85B4D51A}"/>
              </a:ext>
            </a:extLst>
          </p:cNvPr>
          <p:cNvSpPr txBox="1"/>
          <p:nvPr/>
        </p:nvSpPr>
        <p:spPr>
          <a:xfrm>
            <a:off x="6723173" y="5000173"/>
            <a:ext cx="188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有力者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00B0FAD-57D1-4DF4-BC50-F32B25A027FE}"/>
              </a:ext>
            </a:extLst>
          </p:cNvPr>
          <p:cNvSpPr/>
          <p:nvPr/>
        </p:nvSpPr>
        <p:spPr>
          <a:xfrm rot="13572789">
            <a:off x="4573917" y="2227908"/>
            <a:ext cx="2258171" cy="206898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2E60613-C8F4-4F30-9102-346739A09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068" y="2638331"/>
            <a:ext cx="1263440" cy="12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48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四角形 11">
            <a:extLst>
              <a:ext uri="{FF2B5EF4-FFF2-40B4-BE49-F238E27FC236}">
                <a16:creationId xmlns:a16="http://schemas.microsoft.com/office/drawing/2014/main" id="{71955DF3-D0CF-6938-2CA0-9B9EB403ACC9}"/>
              </a:ext>
            </a:extLst>
          </p:cNvPr>
          <p:cNvSpPr/>
          <p:nvPr/>
        </p:nvSpPr>
        <p:spPr>
          <a:xfrm>
            <a:off x="6907506" y="2467614"/>
            <a:ext cx="4681237" cy="33270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05AF74-BB37-BCD6-52A6-EF9DB7230640}"/>
              </a:ext>
            </a:extLst>
          </p:cNvPr>
          <p:cNvSpPr txBox="1"/>
          <p:nvPr/>
        </p:nvSpPr>
        <p:spPr>
          <a:xfrm>
            <a:off x="0" y="27140"/>
            <a:ext cx="355016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財政難打開策</a:t>
            </a:r>
            <a:endParaRPr lang="ja-JP" altLang="en-US" sz="4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2341B0-FC1D-26EB-C389-C04D9AEABEDC}"/>
              </a:ext>
            </a:extLst>
          </p:cNvPr>
          <p:cNvSpPr txBox="1"/>
          <p:nvPr/>
        </p:nvSpPr>
        <p:spPr>
          <a:xfrm>
            <a:off x="140370" y="915976"/>
            <a:ext cx="366608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塩・鉄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の専売</a:t>
            </a:r>
          </a:p>
        </p:txBody>
      </p:sp>
      <p:sp>
        <p:nvSpPr>
          <p:cNvPr id="17" name="四角形 11">
            <a:extLst>
              <a:ext uri="{FF2B5EF4-FFF2-40B4-BE49-F238E27FC236}">
                <a16:creationId xmlns:a16="http://schemas.microsoft.com/office/drawing/2014/main" id="{7C7D8E18-558E-72CC-5FDC-DA06FE33828A}"/>
              </a:ext>
            </a:extLst>
          </p:cNvPr>
          <p:cNvSpPr/>
          <p:nvPr/>
        </p:nvSpPr>
        <p:spPr>
          <a:xfrm>
            <a:off x="485721" y="2464805"/>
            <a:ext cx="3666086" cy="332989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19" name="Picture 2" descr="盛り塩のイラスト | かわいいフリー素材集 いらすとや">
            <a:extLst>
              <a:ext uri="{FF2B5EF4-FFF2-40B4-BE49-F238E27FC236}">
                <a16:creationId xmlns:a16="http://schemas.microsoft.com/office/drawing/2014/main" id="{C1001D17-4307-7C65-F3B0-B6EA09F1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4" y="2584200"/>
            <a:ext cx="1596212" cy="159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9DE6D29-F5A2-01E1-5CCE-DC28CD5E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410" y="2568341"/>
            <a:ext cx="1701568" cy="170156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8A8FB6-1B78-0E7F-8BF4-EEC303D285FA}"/>
              </a:ext>
            </a:extLst>
          </p:cNvPr>
          <p:cNvSpPr txBox="1"/>
          <p:nvPr/>
        </p:nvSpPr>
        <p:spPr>
          <a:xfrm>
            <a:off x="1059064" y="3587698"/>
            <a:ext cx="826151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塩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4BBCE10-7323-22CA-B1F6-D2EEA720969B}"/>
              </a:ext>
            </a:extLst>
          </p:cNvPr>
          <p:cNvSpPr txBox="1"/>
          <p:nvPr/>
        </p:nvSpPr>
        <p:spPr>
          <a:xfrm>
            <a:off x="2724014" y="3600162"/>
            <a:ext cx="826151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鉄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吹き出し: 上矢印 31">
            <a:extLst>
              <a:ext uri="{FF2B5EF4-FFF2-40B4-BE49-F238E27FC236}">
                <a16:creationId xmlns:a16="http://schemas.microsoft.com/office/drawing/2014/main" id="{44DC6D21-2D8B-0066-84B1-F913051F6CDC}"/>
              </a:ext>
            </a:extLst>
          </p:cNvPr>
          <p:cNvSpPr/>
          <p:nvPr/>
        </p:nvSpPr>
        <p:spPr>
          <a:xfrm>
            <a:off x="665956" y="4428258"/>
            <a:ext cx="3233888" cy="1263325"/>
          </a:xfrm>
          <a:prstGeom prst="upArrowCallou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生活必需品</a:t>
            </a:r>
          </a:p>
        </p:txBody>
      </p:sp>
      <p:sp>
        <p:nvSpPr>
          <p:cNvPr id="36" name="矢印: 左 35">
            <a:extLst>
              <a:ext uri="{FF2B5EF4-FFF2-40B4-BE49-F238E27FC236}">
                <a16:creationId xmlns:a16="http://schemas.microsoft.com/office/drawing/2014/main" id="{49E4D4A2-F7C2-7E4D-C38D-FF5A799AFFB4}"/>
              </a:ext>
            </a:extLst>
          </p:cNvPr>
          <p:cNvSpPr/>
          <p:nvPr/>
        </p:nvSpPr>
        <p:spPr>
          <a:xfrm rot="10800000">
            <a:off x="4600411" y="3675709"/>
            <a:ext cx="1955517" cy="1009406"/>
          </a:xfrm>
          <a:prstGeom prst="leftArrow">
            <a:avLst>
              <a:gd name="adj1" fmla="val 50000"/>
              <a:gd name="adj2" fmla="val 513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91F114E-3B29-AF4B-2A46-3079B834AD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91"/>
          <a:stretch/>
        </p:blipFill>
        <p:spPr>
          <a:xfrm>
            <a:off x="7468695" y="2577488"/>
            <a:ext cx="1447758" cy="2501742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42CD4360-6A42-9EDE-2851-43E23D5DB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305" y="2680644"/>
            <a:ext cx="1694472" cy="1831566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A976D2-0B38-D7BA-EDF7-59094DDB61E0}"/>
              </a:ext>
            </a:extLst>
          </p:cNvPr>
          <p:cNvSpPr txBox="1"/>
          <p:nvPr/>
        </p:nvSpPr>
        <p:spPr>
          <a:xfrm>
            <a:off x="7167313" y="4331561"/>
            <a:ext cx="4161621" cy="14465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政府</a:t>
            </a:r>
          </a:p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買い占め、販売</a:t>
            </a:r>
          </a:p>
        </p:txBody>
      </p:sp>
      <p:sp>
        <p:nvSpPr>
          <p:cNvPr id="53" name="矢印: 右 52">
            <a:extLst>
              <a:ext uri="{FF2B5EF4-FFF2-40B4-BE49-F238E27FC236}">
                <a16:creationId xmlns:a16="http://schemas.microsoft.com/office/drawing/2014/main" id="{D7308A15-0942-2058-FDF3-B8E082190364}"/>
              </a:ext>
            </a:extLst>
          </p:cNvPr>
          <p:cNvSpPr/>
          <p:nvPr/>
        </p:nvSpPr>
        <p:spPr>
          <a:xfrm>
            <a:off x="8862110" y="3368381"/>
            <a:ext cx="863242" cy="57390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481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 5">
            <a:extLst>
              <a:ext uri="{FF2B5EF4-FFF2-40B4-BE49-F238E27FC236}">
                <a16:creationId xmlns:a16="http://schemas.microsoft.com/office/drawing/2014/main" id="{3F79E174-2A10-73C3-7DFB-0E51FB7B3532}"/>
              </a:ext>
            </a:extLst>
          </p:cNvPr>
          <p:cNvSpPr/>
          <p:nvPr/>
        </p:nvSpPr>
        <p:spPr>
          <a:xfrm>
            <a:off x="0" y="2054712"/>
            <a:ext cx="12192000" cy="34646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2C889C3-711F-A5BC-A420-B7FDBCA276DE}"/>
              </a:ext>
            </a:extLst>
          </p:cNvPr>
          <p:cNvSpPr txBox="1"/>
          <p:nvPr/>
        </p:nvSpPr>
        <p:spPr>
          <a:xfrm>
            <a:off x="493" y="1282649"/>
            <a:ext cx="1360616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均輸</a:t>
            </a:r>
          </a:p>
        </p:txBody>
      </p:sp>
      <p:sp>
        <p:nvSpPr>
          <p:cNvPr id="70" name="矢印: 右 69">
            <a:extLst>
              <a:ext uri="{FF2B5EF4-FFF2-40B4-BE49-F238E27FC236}">
                <a16:creationId xmlns:a16="http://schemas.microsoft.com/office/drawing/2014/main" id="{DD3BAA13-924E-F01C-172B-EE68AC91CCCC}"/>
              </a:ext>
            </a:extLst>
          </p:cNvPr>
          <p:cNvSpPr/>
          <p:nvPr/>
        </p:nvSpPr>
        <p:spPr>
          <a:xfrm>
            <a:off x="8546438" y="3845142"/>
            <a:ext cx="1079603" cy="820703"/>
          </a:xfrm>
          <a:prstGeom prst="rightArrow">
            <a:avLst>
              <a:gd name="adj1" fmla="val 50000"/>
              <a:gd name="adj2" fmla="val 5535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 sz="3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77" name="図 4">
            <a:extLst>
              <a:ext uri="{FF2B5EF4-FFF2-40B4-BE49-F238E27FC236}">
                <a16:creationId xmlns:a16="http://schemas.microsoft.com/office/drawing/2014/main" id="{79D382C7-E58E-721A-74BC-761A56AE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469" y="3059890"/>
            <a:ext cx="1035372" cy="835846"/>
          </a:xfrm>
          <a:prstGeom prst="rect">
            <a:avLst/>
          </a:prstGeom>
        </p:spPr>
      </p:pic>
      <p:pic>
        <p:nvPicPr>
          <p:cNvPr id="79" name="図 4">
            <a:extLst>
              <a:ext uri="{FF2B5EF4-FFF2-40B4-BE49-F238E27FC236}">
                <a16:creationId xmlns:a16="http://schemas.microsoft.com/office/drawing/2014/main" id="{BA6D4758-4E6D-4E74-E9CE-F2DBD1DB3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41" y="3550984"/>
            <a:ext cx="1035372" cy="835846"/>
          </a:xfrm>
          <a:prstGeom prst="rect">
            <a:avLst/>
          </a:prstGeom>
        </p:spPr>
      </p:pic>
      <p:pic>
        <p:nvPicPr>
          <p:cNvPr id="81" name="図 4">
            <a:extLst>
              <a:ext uri="{FF2B5EF4-FFF2-40B4-BE49-F238E27FC236}">
                <a16:creationId xmlns:a16="http://schemas.microsoft.com/office/drawing/2014/main" id="{F2F0E91F-F940-A2C1-88B2-2AF4447BD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346" y="3545740"/>
            <a:ext cx="1035372" cy="835846"/>
          </a:xfrm>
          <a:prstGeom prst="rect">
            <a:avLst/>
          </a:prstGeom>
        </p:spPr>
      </p:pic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D3B116F2-1810-8262-38CD-EFBEF822B1B0}"/>
              </a:ext>
            </a:extLst>
          </p:cNvPr>
          <p:cNvSpPr txBox="1"/>
          <p:nvPr/>
        </p:nvSpPr>
        <p:spPr>
          <a:xfrm>
            <a:off x="9915158" y="4197148"/>
            <a:ext cx="193749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平均化</a:t>
            </a:r>
          </a:p>
        </p:txBody>
      </p:sp>
      <p:sp>
        <p:nvSpPr>
          <p:cNvPr id="93" name="吹き出し: 四角形 92">
            <a:extLst>
              <a:ext uri="{FF2B5EF4-FFF2-40B4-BE49-F238E27FC236}">
                <a16:creationId xmlns:a16="http://schemas.microsoft.com/office/drawing/2014/main" id="{F99B914A-9306-EC77-6C8B-93FED5B523F5}"/>
              </a:ext>
            </a:extLst>
          </p:cNvPr>
          <p:cNvSpPr/>
          <p:nvPr/>
        </p:nvSpPr>
        <p:spPr>
          <a:xfrm>
            <a:off x="7704914" y="5617461"/>
            <a:ext cx="4487086" cy="657315"/>
          </a:xfrm>
          <a:prstGeom prst="wedgeRectCallout">
            <a:avLst>
              <a:gd name="adj1" fmla="val 16723"/>
              <a:gd name="adj2" fmla="val -1478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全国の物価を均一化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F5221A5-550A-4792-A60E-82E0868BF466}"/>
              </a:ext>
            </a:extLst>
          </p:cNvPr>
          <p:cNvSpPr/>
          <p:nvPr/>
        </p:nvSpPr>
        <p:spPr>
          <a:xfrm>
            <a:off x="436423" y="3112642"/>
            <a:ext cx="3132609" cy="240641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4">
            <a:extLst>
              <a:ext uri="{FF2B5EF4-FFF2-40B4-BE49-F238E27FC236}">
                <a16:creationId xmlns:a16="http://schemas.microsoft.com/office/drawing/2014/main" id="{1D4EBB21-18E8-D4E3-C0B1-235541A92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6" y="3346355"/>
            <a:ext cx="1035372" cy="835846"/>
          </a:xfrm>
          <a:prstGeom prst="rect">
            <a:avLst/>
          </a:prstGeom>
        </p:spPr>
      </p:pic>
      <p:pic>
        <p:nvPicPr>
          <p:cNvPr id="19" name="図 4">
            <a:extLst>
              <a:ext uri="{FF2B5EF4-FFF2-40B4-BE49-F238E27FC236}">
                <a16:creationId xmlns:a16="http://schemas.microsoft.com/office/drawing/2014/main" id="{919EBFC7-0715-03AF-604C-004B93AB1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82" y="3372788"/>
            <a:ext cx="1035372" cy="835846"/>
          </a:xfrm>
          <a:prstGeom prst="rect">
            <a:avLst/>
          </a:prstGeom>
        </p:spPr>
      </p:pic>
      <p:pic>
        <p:nvPicPr>
          <p:cNvPr id="21" name="図 4">
            <a:extLst>
              <a:ext uri="{FF2B5EF4-FFF2-40B4-BE49-F238E27FC236}">
                <a16:creationId xmlns:a16="http://schemas.microsoft.com/office/drawing/2014/main" id="{2CF30CA7-5EBD-FCAC-906D-AEB84C76C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7" y="3903171"/>
            <a:ext cx="1035372" cy="835846"/>
          </a:xfrm>
          <a:prstGeom prst="rect">
            <a:avLst/>
          </a:prstGeom>
        </p:spPr>
      </p:pic>
      <p:pic>
        <p:nvPicPr>
          <p:cNvPr id="23" name="図 4">
            <a:extLst>
              <a:ext uri="{FF2B5EF4-FFF2-40B4-BE49-F238E27FC236}">
                <a16:creationId xmlns:a16="http://schemas.microsoft.com/office/drawing/2014/main" id="{E10475A6-5C0D-D7D9-53D2-BB2303266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72" y="3897927"/>
            <a:ext cx="1035372" cy="835846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A25F69F-E4E5-156B-B961-154A661C15EF}"/>
              </a:ext>
            </a:extLst>
          </p:cNvPr>
          <p:cNvSpPr txBox="1"/>
          <p:nvPr/>
        </p:nvSpPr>
        <p:spPr>
          <a:xfrm>
            <a:off x="1101038" y="4565786"/>
            <a:ext cx="79531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A51BF35-5BED-FD9C-D856-30D005BDB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56" y="4543689"/>
            <a:ext cx="1401443" cy="7343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9B7E3F-A6E5-42D1-BCB9-9AC89489D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832" y="3967089"/>
            <a:ext cx="1017125" cy="92776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CD1B880A-361E-45A1-915F-28FC3E87785D}"/>
              </a:ext>
            </a:extLst>
          </p:cNvPr>
          <p:cNvSpPr/>
          <p:nvPr/>
        </p:nvSpPr>
        <p:spPr>
          <a:xfrm>
            <a:off x="4942013" y="3088979"/>
            <a:ext cx="3132609" cy="2406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2" name="図 4">
            <a:extLst>
              <a:ext uri="{FF2B5EF4-FFF2-40B4-BE49-F238E27FC236}">
                <a16:creationId xmlns:a16="http://schemas.microsoft.com/office/drawing/2014/main" id="{B16DA288-18A0-7793-61A6-E375D41D7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90" y="3940286"/>
            <a:ext cx="1035372" cy="835846"/>
          </a:xfrm>
          <a:prstGeom prst="rect">
            <a:avLst/>
          </a:prstGeom>
        </p:spPr>
      </p:pic>
      <p:pic>
        <p:nvPicPr>
          <p:cNvPr id="64" name="図 4">
            <a:extLst>
              <a:ext uri="{FF2B5EF4-FFF2-40B4-BE49-F238E27FC236}">
                <a16:creationId xmlns:a16="http://schemas.microsoft.com/office/drawing/2014/main" id="{A5DBF5E2-418E-1B09-5F92-C20AD4C15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95" y="3935042"/>
            <a:ext cx="1035372" cy="835846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B097CC6A-8E5E-DC58-D563-4BCAEDDAF9C4}"/>
              </a:ext>
            </a:extLst>
          </p:cNvPr>
          <p:cNvSpPr txBox="1"/>
          <p:nvPr/>
        </p:nvSpPr>
        <p:spPr>
          <a:xfrm>
            <a:off x="5618719" y="4602901"/>
            <a:ext cx="79531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少</a:t>
            </a:r>
            <a:endParaRPr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071E8F8C-D6DC-BC31-5374-5B4C5BAB1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266" y="4420426"/>
            <a:ext cx="1104356" cy="820703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5434A3B-C89E-4469-8A5C-71BDF063A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960" y="3782350"/>
            <a:ext cx="1017125" cy="927761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534F534-9BE9-4C8F-9DF6-2D5794515200}"/>
              </a:ext>
            </a:extLst>
          </p:cNvPr>
          <p:cNvSpPr txBox="1"/>
          <p:nvPr/>
        </p:nvSpPr>
        <p:spPr>
          <a:xfrm>
            <a:off x="436423" y="2463689"/>
            <a:ext cx="1450855" cy="6463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地域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B33C163-CF9F-4042-9DB6-B22ECD8C249E}"/>
              </a:ext>
            </a:extLst>
          </p:cNvPr>
          <p:cNvSpPr txBox="1"/>
          <p:nvPr/>
        </p:nvSpPr>
        <p:spPr>
          <a:xfrm>
            <a:off x="4938703" y="2448412"/>
            <a:ext cx="1450855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地域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矢印: 下カーブ 15">
            <a:extLst>
              <a:ext uri="{FF2B5EF4-FFF2-40B4-BE49-F238E27FC236}">
                <a16:creationId xmlns:a16="http://schemas.microsoft.com/office/drawing/2014/main" id="{1CC5C34B-C31B-41F8-B50D-1F7A59BB8641}"/>
              </a:ext>
            </a:extLst>
          </p:cNvPr>
          <p:cNvSpPr/>
          <p:nvPr/>
        </p:nvSpPr>
        <p:spPr>
          <a:xfrm>
            <a:off x="2962937" y="2544243"/>
            <a:ext cx="2567294" cy="1143005"/>
          </a:xfrm>
          <a:prstGeom prst="curved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吹き出し: 下矢印 17">
            <a:extLst>
              <a:ext uri="{FF2B5EF4-FFF2-40B4-BE49-F238E27FC236}">
                <a16:creationId xmlns:a16="http://schemas.microsoft.com/office/drawing/2014/main" id="{FCCCCDF9-CCD8-44EE-932A-C57F37420173}"/>
              </a:ext>
            </a:extLst>
          </p:cNvPr>
          <p:cNvSpPr/>
          <p:nvPr/>
        </p:nvSpPr>
        <p:spPr>
          <a:xfrm>
            <a:off x="1507029" y="691147"/>
            <a:ext cx="5353138" cy="182961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国家が「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」で買収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「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」で売却</a:t>
            </a:r>
          </a:p>
        </p:txBody>
      </p:sp>
      <p:pic>
        <p:nvPicPr>
          <p:cNvPr id="56" name="図 4">
            <a:extLst>
              <a:ext uri="{FF2B5EF4-FFF2-40B4-BE49-F238E27FC236}">
                <a16:creationId xmlns:a16="http://schemas.microsoft.com/office/drawing/2014/main" id="{D2C66AB2-4ACB-B4D0-164A-E451DBDE7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31" y="742732"/>
            <a:ext cx="1211941" cy="978388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AE339D27-9472-4F17-823E-52195540A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280" y="4830777"/>
            <a:ext cx="1017125" cy="927761"/>
          </a:xfrm>
          <a:prstGeom prst="rect">
            <a:avLst/>
          </a:prstGeom>
        </p:spPr>
      </p:pic>
      <p:sp>
        <p:nvSpPr>
          <p:cNvPr id="20" name="吹き出し: 左矢印 19">
            <a:extLst>
              <a:ext uri="{FF2B5EF4-FFF2-40B4-BE49-F238E27FC236}">
                <a16:creationId xmlns:a16="http://schemas.microsoft.com/office/drawing/2014/main" id="{B6FBAECB-1AB3-403E-8532-E07455CF42B4}"/>
              </a:ext>
            </a:extLst>
          </p:cNvPr>
          <p:cNvSpPr/>
          <p:nvPr/>
        </p:nvSpPr>
        <p:spPr>
          <a:xfrm>
            <a:off x="6921593" y="725376"/>
            <a:ext cx="3763378" cy="117863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27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差額は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国家の利益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FC22504-D375-45AA-9EF9-4D12912D7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691" y="694992"/>
            <a:ext cx="1189280" cy="11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4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 5">
            <a:extLst>
              <a:ext uri="{FF2B5EF4-FFF2-40B4-BE49-F238E27FC236}">
                <a16:creationId xmlns:a16="http://schemas.microsoft.com/office/drawing/2014/main" id="{3F79E174-2A10-73C3-7DFB-0E51FB7B3532}"/>
              </a:ext>
            </a:extLst>
          </p:cNvPr>
          <p:cNvSpPr/>
          <p:nvPr/>
        </p:nvSpPr>
        <p:spPr>
          <a:xfrm>
            <a:off x="0" y="2054712"/>
            <a:ext cx="12192000" cy="34646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2C889C3-711F-A5BC-A420-B7FDBCA276DE}"/>
              </a:ext>
            </a:extLst>
          </p:cNvPr>
          <p:cNvSpPr txBox="1"/>
          <p:nvPr/>
        </p:nvSpPr>
        <p:spPr>
          <a:xfrm>
            <a:off x="493" y="1282649"/>
            <a:ext cx="1360616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平準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0" name="矢印: 右 69">
            <a:extLst>
              <a:ext uri="{FF2B5EF4-FFF2-40B4-BE49-F238E27FC236}">
                <a16:creationId xmlns:a16="http://schemas.microsoft.com/office/drawing/2014/main" id="{DD3BAA13-924E-F01C-172B-EE68AC91CCCC}"/>
              </a:ext>
            </a:extLst>
          </p:cNvPr>
          <p:cNvSpPr/>
          <p:nvPr/>
        </p:nvSpPr>
        <p:spPr>
          <a:xfrm>
            <a:off x="9355641" y="4019035"/>
            <a:ext cx="510981" cy="820703"/>
          </a:xfrm>
          <a:prstGeom prst="rightArrow">
            <a:avLst>
              <a:gd name="adj1" fmla="val 50000"/>
              <a:gd name="adj2" fmla="val 5535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 sz="3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77" name="図 4">
            <a:extLst>
              <a:ext uri="{FF2B5EF4-FFF2-40B4-BE49-F238E27FC236}">
                <a16:creationId xmlns:a16="http://schemas.microsoft.com/office/drawing/2014/main" id="{79D382C7-E58E-721A-74BC-761A56AE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469" y="3059890"/>
            <a:ext cx="1035372" cy="835846"/>
          </a:xfrm>
          <a:prstGeom prst="rect">
            <a:avLst/>
          </a:prstGeom>
        </p:spPr>
      </p:pic>
      <p:pic>
        <p:nvPicPr>
          <p:cNvPr id="79" name="図 4">
            <a:extLst>
              <a:ext uri="{FF2B5EF4-FFF2-40B4-BE49-F238E27FC236}">
                <a16:creationId xmlns:a16="http://schemas.microsoft.com/office/drawing/2014/main" id="{BA6D4758-4E6D-4E74-E9CE-F2DBD1DB3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41" y="3550984"/>
            <a:ext cx="1035372" cy="835846"/>
          </a:xfrm>
          <a:prstGeom prst="rect">
            <a:avLst/>
          </a:prstGeom>
        </p:spPr>
      </p:pic>
      <p:pic>
        <p:nvPicPr>
          <p:cNvPr id="81" name="図 4">
            <a:extLst>
              <a:ext uri="{FF2B5EF4-FFF2-40B4-BE49-F238E27FC236}">
                <a16:creationId xmlns:a16="http://schemas.microsoft.com/office/drawing/2014/main" id="{F2F0E91F-F940-A2C1-88B2-2AF4447BD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346" y="3545740"/>
            <a:ext cx="1035372" cy="835846"/>
          </a:xfrm>
          <a:prstGeom prst="rect">
            <a:avLst/>
          </a:prstGeom>
        </p:spPr>
      </p:pic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D3B116F2-1810-8262-38CD-EFBEF822B1B0}"/>
              </a:ext>
            </a:extLst>
          </p:cNvPr>
          <p:cNvSpPr txBox="1"/>
          <p:nvPr/>
        </p:nvSpPr>
        <p:spPr>
          <a:xfrm>
            <a:off x="9915158" y="4197148"/>
            <a:ext cx="193749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平均化</a:t>
            </a:r>
          </a:p>
        </p:txBody>
      </p:sp>
      <p:sp>
        <p:nvSpPr>
          <p:cNvPr id="93" name="吹き出し: 四角形 92">
            <a:extLst>
              <a:ext uri="{FF2B5EF4-FFF2-40B4-BE49-F238E27FC236}">
                <a16:creationId xmlns:a16="http://schemas.microsoft.com/office/drawing/2014/main" id="{F99B914A-9306-EC77-6C8B-93FED5B523F5}"/>
              </a:ext>
            </a:extLst>
          </p:cNvPr>
          <p:cNvSpPr/>
          <p:nvPr/>
        </p:nvSpPr>
        <p:spPr>
          <a:xfrm>
            <a:off x="7704914" y="5617461"/>
            <a:ext cx="4487086" cy="657315"/>
          </a:xfrm>
          <a:prstGeom prst="wedgeRectCallout">
            <a:avLst>
              <a:gd name="adj1" fmla="val 16723"/>
              <a:gd name="adj2" fmla="val -1478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物価水準を均一化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F5221A5-550A-4792-A60E-82E0868BF466}"/>
              </a:ext>
            </a:extLst>
          </p:cNvPr>
          <p:cNvSpPr/>
          <p:nvPr/>
        </p:nvSpPr>
        <p:spPr>
          <a:xfrm>
            <a:off x="436423" y="3112642"/>
            <a:ext cx="3132609" cy="240641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4">
            <a:extLst>
              <a:ext uri="{FF2B5EF4-FFF2-40B4-BE49-F238E27FC236}">
                <a16:creationId xmlns:a16="http://schemas.microsoft.com/office/drawing/2014/main" id="{1D4EBB21-18E8-D4E3-C0B1-235541A92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6" y="3346355"/>
            <a:ext cx="1035372" cy="835846"/>
          </a:xfrm>
          <a:prstGeom prst="rect">
            <a:avLst/>
          </a:prstGeom>
        </p:spPr>
      </p:pic>
      <p:pic>
        <p:nvPicPr>
          <p:cNvPr id="19" name="図 4">
            <a:extLst>
              <a:ext uri="{FF2B5EF4-FFF2-40B4-BE49-F238E27FC236}">
                <a16:creationId xmlns:a16="http://schemas.microsoft.com/office/drawing/2014/main" id="{919EBFC7-0715-03AF-604C-004B93AB1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82" y="3372788"/>
            <a:ext cx="1035372" cy="835846"/>
          </a:xfrm>
          <a:prstGeom prst="rect">
            <a:avLst/>
          </a:prstGeom>
        </p:spPr>
      </p:pic>
      <p:pic>
        <p:nvPicPr>
          <p:cNvPr id="21" name="図 4">
            <a:extLst>
              <a:ext uri="{FF2B5EF4-FFF2-40B4-BE49-F238E27FC236}">
                <a16:creationId xmlns:a16="http://schemas.microsoft.com/office/drawing/2014/main" id="{2CF30CA7-5EBD-FCAC-906D-AEB84C76C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7" y="3903171"/>
            <a:ext cx="1035372" cy="835846"/>
          </a:xfrm>
          <a:prstGeom prst="rect">
            <a:avLst/>
          </a:prstGeom>
        </p:spPr>
      </p:pic>
      <p:pic>
        <p:nvPicPr>
          <p:cNvPr id="23" name="図 4">
            <a:extLst>
              <a:ext uri="{FF2B5EF4-FFF2-40B4-BE49-F238E27FC236}">
                <a16:creationId xmlns:a16="http://schemas.microsoft.com/office/drawing/2014/main" id="{E10475A6-5C0D-D7D9-53D2-BB2303266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72" y="3897927"/>
            <a:ext cx="1035372" cy="835846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A25F69F-E4E5-156B-B961-154A661C15EF}"/>
              </a:ext>
            </a:extLst>
          </p:cNvPr>
          <p:cNvSpPr txBox="1"/>
          <p:nvPr/>
        </p:nvSpPr>
        <p:spPr>
          <a:xfrm>
            <a:off x="1101038" y="4565786"/>
            <a:ext cx="79531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A51BF35-5BED-FD9C-D856-30D005BDB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56" y="4543689"/>
            <a:ext cx="1401443" cy="7343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9B7E3F-A6E5-42D1-BCB9-9AC89489D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832" y="3967089"/>
            <a:ext cx="1017125" cy="92776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CD1B880A-361E-45A1-915F-28FC3E87785D}"/>
              </a:ext>
            </a:extLst>
          </p:cNvPr>
          <p:cNvSpPr/>
          <p:nvPr/>
        </p:nvSpPr>
        <p:spPr>
          <a:xfrm>
            <a:off x="6144857" y="3112642"/>
            <a:ext cx="3132609" cy="2406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2" name="図 4">
            <a:extLst>
              <a:ext uri="{FF2B5EF4-FFF2-40B4-BE49-F238E27FC236}">
                <a16:creationId xmlns:a16="http://schemas.microsoft.com/office/drawing/2014/main" id="{B16DA288-18A0-7793-61A6-E375D41D7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34" y="3963949"/>
            <a:ext cx="1035372" cy="835846"/>
          </a:xfrm>
          <a:prstGeom prst="rect">
            <a:avLst/>
          </a:prstGeom>
        </p:spPr>
      </p:pic>
      <p:pic>
        <p:nvPicPr>
          <p:cNvPr id="64" name="図 4">
            <a:extLst>
              <a:ext uri="{FF2B5EF4-FFF2-40B4-BE49-F238E27FC236}">
                <a16:creationId xmlns:a16="http://schemas.microsoft.com/office/drawing/2014/main" id="{A5DBF5E2-418E-1B09-5F92-C20AD4C15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39" y="3958705"/>
            <a:ext cx="1035372" cy="835846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B097CC6A-8E5E-DC58-D563-4BCAEDDAF9C4}"/>
              </a:ext>
            </a:extLst>
          </p:cNvPr>
          <p:cNvSpPr txBox="1"/>
          <p:nvPr/>
        </p:nvSpPr>
        <p:spPr>
          <a:xfrm>
            <a:off x="6821563" y="4626564"/>
            <a:ext cx="79531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少</a:t>
            </a:r>
            <a:endParaRPr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071E8F8C-D6DC-BC31-5374-5B4C5BAB1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110" y="4444089"/>
            <a:ext cx="1104356" cy="820703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5434A3B-C89E-4469-8A5C-71BDF063A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804" y="3806013"/>
            <a:ext cx="1017125" cy="9277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657C0A-A098-4A44-B705-C6096D734DBC}"/>
              </a:ext>
            </a:extLst>
          </p:cNvPr>
          <p:cNvSpPr txBox="1"/>
          <p:nvPr/>
        </p:nvSpPr>
        <p:spPr>
          <a:xfrm>
            <a:off x="3995397" y="3903989"/>
            <a:ext cx="248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・・・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534F534-9BE9-4C8F-9DF6-2D5794515200}"/>
              </a:ext>
            </a:extLst>
          </p:cNvPr>
          <p:cNvSpPr txBox="1"/>
          <p:nvPr/>
        </p:nvSpPr>
        <p:spPr>
          <a:xfrm>
            <a:off x="436423" y="2463689"/>
            <a:ext cx="1667187" cy="6463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豊作期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B33C163-CF9F-4042-9DB6-B22ECD8C249E}"/>
              </a:ext>
            </a:extLst>
          </p:cNvPr>
          <p:cNvSpPr txBox="1"/>
          <p:nvPr/>
        </p:nvSpPr>
        <p:spPr>
          <a:xfrm>
            <a:off x="6141547" y="2472075"/>
            <a:ext cx="166213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凶作期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矢印: 下カーブ 15">
            <a:extLst>
              <a:ext uri="{FF2B5EF4-FFF2-40B4-BE49-F238E27FC236}">
                <a16:creationId xmlns:a16="http://schemas.microsoft.com/office/drawing/2014/main" id="{1CC5C34B-C31B-41F8-B50D-1F7A59BB8641}"/>
              </a:ext>
            </a:extLst>
          </p:cNvPr>
          <p:cNvSpPr/>
          <p:nvPr/>
        </p:nvSpPr>
        <p:spPr>
          <a:xfrm>
            <a:off x="2962937" y="2544243"/>
            <a:ext cx="3858626" cy="1143005"/>
          </a:xfrm>
          <a:prstGeom prst="curved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吹き出し: 下矢印 17">
            <a:extLst>
              <a:ext uri="{FF2B5EF4-FFF2-40B4-BE49-F238E27FC236}">
                <a16:creationId xmlns:a16="http://schemas.microsoft.com/office/drawing/2014/main" id="{FCCCCDF9-CCD8-44EE-932A-C57F37420173}"/>
              </a:ext>
            </a:extLst>
          </p:cNvPr>
          <p:cNvSpPr/>
          <p:nvPr/>
        </p:nvSpPr>
        <p:spPr>
          <a:xfrm>
            <a:off x="1427266" y="634953"/>
            <a:ext cx="6929967" cy="182961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国家が「豊作期」に買収＆貯蔵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「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凶作期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」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売却</a:t>
            </a:r>
          </a:p>
        </p:txBody>
      </p:sp>
      <p:pic>
        <p:nvPicPr>
          <p:cNvPr id="56" name="図 4">
            <a:extLst>
              <a:ext uri="{FF2B5EF4-FFF2-40B4-BE49-F238E27FC236}">
                <a16:creationId xmlns:a16="http://schemas.microsoft.com/office/drawing/2014/main" id="{D2C66AB2-4ACB-B4D0-164A-E451DBDE7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23" y="1092659"/>
            <a:ext cx="938358" cy="757527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AE339D27-9472-4F17-823E-52195540A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280" y="4830777"/>
            <a:ext cx="1017125" cy="92776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BC67DB7-3CC2-47C6-9057-8FBD4FAF14B9}"/>
              </a:ext>
            </a:extLst>
          </p:cNvPr>
          <p:cNvGrpSpPr/>
          <p:nvPr/>
        </p:nvGrpSpPr>
        <p:grpSpPr>
          <a:xfrm>
            <a:off x="8357233" y="641172"/>
            <a:ext cx="3763378" cy="1209014"/>
            <a:chOff x="6921593" y="88936"/>
            <a:chExt cx="3763378" cy="1209014"/>
          </a:xfrm>
        </p:grpSpPr>
        <p:sp>
          <p:nvSpPr>
            <p:cNvPr id="20" name="吹き出し: 左矢印 19">
              <a:extLst>
                <a:ext uri="{FF2B5EF4-FFF2-40B4-BE49-F238E27FC236}">
                  <a16:creationId xmlns:a16="http://schemas.microsoft.com/office/drawing/2014/main" id="{B6FBAECB-1AB3-403E-8532-E07455CF42B4}"/>
                </a:ext>
              </a:extLst>
            </p:cNvPr>
            <p:cNvSpPr/>
            <p:nvPr/>
          </p:nvSpPr>
          <p:spPr>
            <a:xfrm>
              <a:off x="6921593" y="119320"/>
              <a:ext cx="3763378" cy="117863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6271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sz="32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差額は</a:t>
              </a:r>
              <a:endPara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  <a:p>
              <a:r>
                <a:rPr kumimoji="1" lang="ja-JP" altLang="en-US" sz="32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国家の利益</a:t>
              </a: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0FC22504-D375-45AA-9EF9-4D12912D7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691" y="88936"/>
              <a:ext cx="1189280" cy="1189280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4A3CB1C5-5BB6-4014-A069-CBB2B516F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5500" y="1087523"/>
            <a:ext cx="967406" cy="83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65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102742"/>
            <a:ext cx="25345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前漢の政治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9" y="845995"/>
            <a:ext cx="25345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劉邦の統治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2927001" y="891156"/>
            <a:ext cx="205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AECD28F-BFF3-45EB-BF49-799E43E16B0F}"/>
              </a:ext>
            </a:extLst>
          </p:cNvPr>
          <p:cNvSpPr txBox="1"/>
          <p:nvPr/>
        </p:nvSpPr>
        <p:spPr>
          <a:xfrm>
            <a:off x="459026" y="1512917"/>
            <a:ext cx="1031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内政：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郡国制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（郡県制と封建制のハイブリット）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5C4F5A-BEA7-4138-8C1D-3C6BC40FD15B}"/>
              </a:ext>
            </a:extLst>
          </p:cNvPr>
          <p:cNvSpPr txBox="1"/>
          <p:nvPr/>
        </p:nvSpPr>
        <p:spPr>
          <a:xfrm>
            <a:off x="313789" y="2632340"/>
            <a:ext cx="30707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呉楚七国の乱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9EEB5B-0714-404B-9072-CB20A76CA286}"/>
              </a:ext>
            </a:extLst>
          </p:cNvPr>
          <p:cNvSpPr txBox="1"/>
          <p:nvPr/>
        </p:nvSpPr>
        <p:spPr>
          <a:xfrm>
            <a:off x="3384539" y="2699732"/>
            <a:ext cx="877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封建領土の削減に７国が反乱（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呉楚七国の乱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806CA08-F706-4386-8B39-07164F5F0ADA}"/>
              </a:ext>
            </a:extLst>
          </p:cNvPr>
          <p:cNvSpPr txBox="1"/>
          <p:nvPr/>
        </p:nvSpPr>
        <p:spPr>
          <a:xfrm>
            <a:off x="313789" y="3348623"/>
            <a:ext cx="25453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武帝の統治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6D437D0-B1C4-41C3-B386-9EDD791C13D2}"/>
              </a:ext>
            </a:extLst>
          </p:cNvPr>
          <p:cNvSpPr txBox="1"/>
          <p:nvPr/>
        </p:nvSpPr>
        <p:spPr>
          <a:xfrm>
            <a:off x="459025" y="2045938"/>
            <a:ext cx="1031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外政：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冒頓単于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率いる匈奴に敗北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A6F0CC0-72E1-4BF3-9FC7-44FC37B19C50}"/>
              </a:ext>
            </a:extLst>
          </p:cNvPr>
          <p:cNvSpPr txBox="1"/>
          <p:nvPr/>
        </p:nvSpPr>
        <p:spPr>
          <a:xfrm>
            <a:off x="7222976" y="3219536"/>
            <a:ext cx="527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以後、郡県制に移行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8BEF279-6CAE-4300-A537-BDA898A9DD55}"/>
              </a:ext>
            </a:extLst>
          </p:cNvPr>
          <p:cNvSpPr txBox="1"/>
          <p:nvPr/>
        </p:nvSpPr>
        <p:spPr>
          <a:xfrm>
            <a:off x="459024" y="4024029"/>
            <a:ext cx="11643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外政：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張騫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を大月氏に派遣　←　タリム盆地一帯まで拡大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D9C0AF1-36D4-48C7-A950-1A794AB87687}"/>
              </a:ext>
            </a:extLst>
          </p:cNvPr>
          <p:cNvSpPr txBox="1"/>
          <p:nvPr/>
        </p:nvSpPr>
        <p:spPr>
          <a:xfrm>
            <a:off x="2075929" y="4502256"/>
            <a:ext cx="993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北：匈奴を撃退、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衛氏朝鮮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を支配（楽浪郡など設置）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08929B-AA91-4A87-A12C-6AD5CE1A7C6D}"/>
              </a:ext>
            </a:extLst>
          </p:cNvPr>
          <p:cNvSpPr txBox="1"/>
          <p:nvPr/>
        </p:nvSpPr>
        <p:spPr>
          <a:xfrm>
            <a:off x="2075929" y="4968701"/>
            <a:ext cx="993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南越国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を支配（日南郡など設置）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070CF31-5FA8-4DD8-B5D0-D61027066892}"/>
              </a:ext>
            </a:extLst>
          </p:cNvPr>
          <p:cNvSpPr txBox="1"/>
          <p:nvPr/>
        </p:nvSpPr>
        <p:spPr>
          <a:xfrm>
            <a:off x="459025" y="5508408"/>
            <a:ext cx="1114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内政：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郷挙里選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→　地方長官から官吏を推薦</a:t>
            </a:r>
          </a:p>
        </p:txBody>
      </p:sp>
      <p:sp>
        <p:nvSpPr>
          <p:cNvPr id="2" name="左大かっこ 1">
            <a:extLst>
              <a:ext uri="{FF2B5EF4-FFF2-40B4-BE49-F238E27FC236}">
                <a16:creationId xmlns:a16="http://schemas.microsoft.com/office/drawing/2014/main" id="{4811D061-7330-4442-8404-429F6C73928D}"/>
              </a:ext>
            </a:extLst>
          </p:cNvPr>
          <p:cNvSpPr/>
          <p:nvPr/>
        </p:nvSpPr>
        <p:spPr>
          <a:xfrm>
            <a:off x="1927074" y="4662128"/>
            <a:ext cx="194070" cy="736279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0014F2D-6970-45CC-B9C1-BB9BB855472F}"/>
              </a:ext>
            </a:extLst>
          </p:cNvPr>
          <p:cNvSpPr txBox="1"/>
          <p:nvPr/>
        </p:nvSpPr>
        <p:spPr>
          <a:xfrm>
            <a:off x="1676907" y="6035593"/>
            <a:ext cx="8712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財政難対策・・・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塩・鉄の専売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均輸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平準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6914507" y="5624929"/>
            <a:ext cx="873303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9030C12-BF02-4003-8461-35A0A71D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091"/>
            <a:ext cx="12192000" cy="563581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6A10FA-799A-4D86-AF48-F00137351D2F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B50C5F8D-11BC-4347-89B6-66124EA2EB46}"/>
              </a:ext>
            </a:extLst>
          </p:cNvPr>
          <p:cNvSpPr/>
          <p:nvPr/>
        </p:nvSpPr>
        <p:spPr>
          <a:xfrm>
            <a:off x="9407523" y="2573752"/>
            <a:ext cx="1129343" cy="605383"/>
          </a:xfrm>
          <a:prstGeom prst="wedgeRectCallout">
            <a:avLst>
              <a:gd name="adj1" fmla="val -78174"/>
              <a:gd name="adj2" fmla="val 384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長安</a:t>
            </a:r>
          </a:p>
        </p:txBody>
      </p:sp>
    </p:spTree>
    <p:extLst>
      <p:ext uri="{BB962C8B-B14F-4D97-AF65-F5344CB8AC3E}">
        <p14:creationId xmlns:p14="http://schemas.microsoft.com/office/powerpoint/2010/main" val="3585062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 11">
            <a:extLst>
              <a:ext uri="{FF2B5EF4-FFF2-40B4-BE49-F238E27FC236}">
                <a16:creationId xmlns:a16="http://schemas.microsoft.com/office/drawing/2014/main" id="{F7F96C66-7A7C-7754-259D-95F06D8EE76B}"/>
              </a:ext>
            </a:extLst>
          </p:cNvPr>
          <p:cNvSpPr/>
          <p:nvPr/>
        </p:nvSpPr>
        <p:spPr>
          <a:xfrm>
            <a:off x="-14074" y="1650443"/>
            <a:ext cx="6095999" cy="47858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62094AF-D79A-4D07-B72B-DE48EB65957B}"/>
              </a:ext>
            </a:extLst>
          </p:cNvPr>
          <p:cNvSpPr/>
          <p:nvPr/>
        </p:nvSpPr>
        <p:spPr>
          <a:xfrm>
            <a:off x="-2" y="1621838"/>
            <a:ext cx="3090408" cy="7215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秦</a:t>
            </a:r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：郡</a:t>
            </a:r>
            <a:r>
              <a:rPr kumimoji="1" lang="ja-JP" altLang="en-US" sz="44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県</a:t>
            </a:r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制</a:t>
            </a:r>
          </a:p>
        </p:txBody>
      </p:sp>
      <p:sp>
        <p:nvSpPr>
          <p:cNvPr id="8" name="四角形 11">
            <a:extLst>
              <a:ext uri="{FF2B5EF4-FFF2-40B4-BE49-F238E27FC236}">
                <a16:creationId xmlns:a16="http://schemas.microsoft.com/office/drawing/2014/main" id="{835E5E27-C94B-D469-2AB7-4DBF5E466AB3}"/>
              </a:ext>
            </a:extLst>
          </p:cNvPr>
          <p:cNvSpPr/>
          <p:nvPr/>
        </p:nvSpPr>
        <p:spPr>
          <a:xfrm>
            <a:off x="6096001" y="1650443"/>
            <a:ext cx="6095999" cy="47858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3B17DCA-E202-33A8-8BB7-D980F784F7FB}"/>
              </a:ext>
            </a:extLst>
          </p:cNvPr>
          <p:cNvSpPr/>
          <p:nvPr/>
        </p:nvSpPr>
        <p:spPr>
          <a:xfrm>
            <a:off x="6095997" y="1650443"/>
            <a:ext cx="3090408" cy="7215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漢：</a:t>
            </a:r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</a:t>
            </a:r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制</a:t>
            </a: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CC78063D-0101-C4DC-9EA3-487E9ECAF821}"/>
              </a:ext>
            </a:extLst>
          </p:cNvPr>
          <p:cNvSpPr/>
          <p:nvPr/>
        </p:nvSpPr>
        <p:spPr>
          <a:xfrm>
            <a:off x="7284055" y="2732459"/>
            <a:ext cx="3804700" cy="360942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b="1" dirty="0">
              <a:solidFill>
                <a:schemeClr val="bg1"/>
              </a:solidFill>
            </a:endParaRP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56A15B65-805A-BE26-B179-B5739581B873}"/>
              </a:ext>
            </a:extLst>
          </p:cNvPr>
          <p:cNvSpPr/>
          <p:nvPr/>
        </p:nvSpPr>
        <p:spPr>
          <a:xfrm>
            <a:off x="7874716" y="3339065"/>
            <a:ext cx="2623378" cy="2361254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D2B39414-6618-706B-8CBB-0A92A9430A11}"/>
              </a:ext>
            </a:extLst>
          </p:cNvPr>
          <p:cNvSpPr/>
          <p:nvPr/>
        </p:nvSpPr>
        <p:spPr>
          <a:xfrm>
            <a:off x="8467514" y="3906481"/>
            <a:ext cx="1437783" cy="126137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C68D725-C81E-1215-5CA8-C577E667CC1D}"/>
              </a:ext>
            </a:extLst>
          </p:cNvPr>
          <p:cNvSpPr txBox="1"/>
          <p:nvPr/>
        </p:nvSpPr>
        <p:spPr>
          <a:xfrm>
            <a:off x="8402755" y="3185483"/>
            <a:ext cx="15673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郡県制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F18AD0A-A5F1-745C-BB60-27A2277FF1B0}"/>
              </a:ext>
            </a:extLst>
          </p:cNvPr>
          <p:cNvSpPr txBox="1"/>
          <p:nvPr/>
        </p:nvSpPr>
        <p:spPr>
          <a:xfrm>
            <a:off x="8360350" y="2395977"/>
            <a:ext cx="156730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封建制</a:t>
            </a:r>
          </a:p>
        </p:txBody>
      </p:sp>
      <p:sp>
        <p:nvSpPr>
          <p:cNvPr id="47" name="吹き出し: 四角形 46">
            <a:extLst>
              <a:ext uri="{FF2B5EF4-FFF2-40B4-BE49-F238E27FC236}">
                <a16:creationId xmlns:a16="http://schemas.microsoft.com/office/drawing/2014/main" id="{A6E473B0-AAD6-69A1-5BEA-487806648E5F}"/>
              </a:ext>
            </a:extLst>
          </p:cNvPr>
          <p:cNvSpPr/>
          <p:nvPr/>
        </p:nvSpPr>
        <p:spPr>
          <a:xfrm>
            <a:off x="10270185" y="3639267"/>
            <a:ext cx="1637140" cy="559801"/>
          </a:xfrm>
          <a:prstGeom prst="wedgeRectCallout">
            <a:avLst>
              <a:gd name="adj1" fmla="val -66916"/>
              <a:gd name="adj2" fmla="val 3276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分の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8" name="吹き出し: 四角形 47">
            <a:extLst>
              <a:ext uri="{FF2B5EF4-FFF2-40B4-BE49-F238E27FC236}">
                <a16:creationId xmlns:a16="http://schemas.microsoft.com/office/drawing/2014/main" id="{14C32546-559B-7BD1-60FB-B70F194B509F}"/>
              </a:ext>
            </a:extLst>
          </p:cNvPr>
          <p:cNvSpPr/>
          <p:nvPr/>
        </p:nvSpPr>
        <p:spPr>
          <a:xfrm>
            <a:off x="6295687" y="2863008"/>
            <a:ext cx="1637140" cy="559801"/>
          </a:xfrm>
          <a:prstGeom prst="wedgeRectCallout">
            <a:avLst>
              <a:gd name="adj1" fmla="val 44431"/>
              <a:gd name="adj2" fmla="val 1128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分の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122A539-27DC-6220-B837-1C822E4E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2" y="2280672"/>
            <a:ext cx="4889416" cy="4291956"/>
          </a:xfrm>
          <a:prstGeom prst="rect">
            <a:avLst/>
          </a:prstGeom>
        </p:spPr>
      </p:pic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621D3235-FA48-5767-9AD7-AEC21DACADF3}"/>
              </a:ext>
            </a:extLst>
          </p:cNvPr>
          <p:cNvSpPr/>
          <p:nvPr/>
        </p:nvSpPr>
        <p:spPr>
          <a:xfrm>
            <a:off x="2491664" y="116431"/>
            <a:ext cx="4494742" cy="1259915"/>
          </a:xfrm>
          <a:prstGeom prst="wedgeRectCallout">
            <a:avLst>
              <a:gd name="adj1" fmla="val -35469"/>
              <a:gd name="adj2" fmla="val 836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すべて管理するのは無理があった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F9EF4A6-7524-488F-8900-8B0FA088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661" y="-39796"/>
            <a:ext cx="1413166" cy="15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48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4915347-F8AF-4CE8-8745-452A37A84635}"/>
              </a:ext>
            </a:extLst>
          </p:cNvPr>
          <p:cNvSpPr/>
          <p:nvPr/>
        </p:nvSpPr>
        <p:spPr>
          <a:xfrm>
            <a:off x="691116" y="609779"/>
            <a:ext cx="2562447" cy="66171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平城の戦い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48D10E0-F028-4F36-A3A9-0A0434583A00}"/>
              </a:ext>
            </a:extLst>
          </p:cNvPr>
          <p:cNvSpPr/>
          <p:nvPr/>
        </p:nvSpPr>
        <p:spPr>
          <a:xfrm>
            <a:off x="691116" y="1262284"/>
            <a:ext cx="3806456" cy="5064087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CE421AC-C829-4B14-B543-EEFF033B0F70}"/>
              </a:ext>
            </a:extLst>
          </p:cNvPr>
          <p:cNvSpPr/>
          <p:nvPr/>
        </p:nvSpPr>
        <p:spPr>
          <a:xfrm>
            <a:off x="1922487" y="1692794"/>
            <a:ext cx="1564482" cy="5409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匈奴軍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B39677A-48C6-4D9F-90CA-5FEA971F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45" y="2089460"/>
            <a:ext cx="973475" cy="1259682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AD864C96-2243-44E7-99B6-A48EDA1F162F}"/>
              </a:ext>
            </a:extLst>
          </p:cNvPr>
          <p:cNvSpPr/>
          <p:nvPr/>
        </p:nvSpPr>
        <p:spPr>
          <a:xfrm>
            <a:off x="1937657" y="2209082"/>
            <a:ext cx="2297712" cy="997549"/>
          </a:xfrm>
          <a:prstGeom prst="wedgeRectCallout">
            <a:avLst>
              <a:gd name="adj1" fmla="val -62891"/>
              <a:gd name="adj2" fmla="val -147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おびき寄せる作戦さ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76F47FD-0852-4EE0-A478-A3C2A0F0F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54" y="3679330"/>
            <a:ext cx="2032005" cy="2199989"/>
          </a:xfrm>
          <a:prstGeom prst="rect">
            <a:avLst/>
          </a:prstGeom>
        </p:spPr>
      </p:pic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B0A12721-C9D9-4D36-89D8-FADF402E467A}"/>
              </a:ext>
            </a:extLst>
          </p:cNvPr>
          <p:cNvSpPr/>
          <p:nvPr/>
        </p:nvSpPr>
        <p:spPr>
          <a:xfrm>
            <a:off x="2945109" y="3725411"/>
            <a:ext cx="1467404" cy="977423"/>
          </a:xfrm>
          <a:prstGeom prst="wedgeRectCallout">
            <a:avLst>
              <a:gd name="adj1" fmla="val -35378"/>
              <a:gd name="adj2" fmla="val 8178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正規軍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0DED0D9-2E6D-491D-98AD-17F6F3E86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198" y="4118903"/>
            <a:ext cx="1061915" cy="1296578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3F53B8EA-7386-46D1-B768-637C8FE66590}"/>
              </a:ext>
            </a:extLst>
          </p:cNvPr>
          <p:cNvSpPr/>
          <p:nvPr/>
        </p:nvSpPr>
        <p:spPr>
          <a:xfrm>
            <a:off x="1642814" y="5653375"/>
            <a:ext cx="1061914" cy="594846"/>
          </a:xfrm>
          <a:prstGeom prst="wedgeRectCallout">
            <a:avLst>
              <a:gd name="adj1" fmla="val 19942"/>
              <a:gd name="adj2" fmla="val -16265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漢軍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15672A19-BF44-4BFB-8ACD-A58388B967E0}"/>
              </a:ext>
            </a:extLst>
          </p:cNvPr>
          <p:cNvSpPr/>
          <p:nvPr/>
        </p:nvSpPr>
        <p:spPr>
          <a:xfrm>
            <a:off x="3678811" y="581485"/>
            <a:ext cx="2646622" cy="997549"/>
          </a:xfrm>
          <a:prstGeom prst="wedgeRectCallout">
            <a:avLst>
              <a:gd name="adj1" fmla="val -62891"/>
              <a:gd name="adj2" fmla="val -1471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漢の大敗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1111EE3-855F-4844-BAA4-462C97FB9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810" y="221738"/>
            <a:ext cx="1343517" cy="1437799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CC280897-E0A2-4D62-9B7D-1D0EB5A08237}"/>
              </a:ext>
            </a:extLst>
          </p:cNvPr>
          <p:cNvSpPr/>
          <p:nvPr/>
        </p:nvSpPr>
        <p:spPr>
          <a:xfrm>
            <a:off x="4745936" y="2998460"/>
            <a:ext cx="2785730" cy="13617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和議の後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3CE62A5-296A-4D10-8E98-3BB1C0201376}"/>
              </a:ext>
            </a:extLst>
          </p:cNvPr>
          <p:cNvSpPr/>
          <p:nvPr/>
        </p:nvSpPr>
        <p:spPr>
          <a:xfrm>
            <a:off x="7694428" y="350874"/>
            <a:ext cx="4086446" cy="6358270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2120DC6C-1A8F-4758-9548-26248C3BD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850" y="1014569"/>
            <a:ext cx="1250395" cy="1386268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D3AF607-B9C6-45D5-A5FB-76B2B7F8D225}"/>
              </a:ext>
            </a:extLst>
          </p:cNvPr>
          <p:cNvSpPr/>
          <p:nvPr/>
        </p:nvSpPr>
        <p:spPr>
          <a:xfrm>
            <a:off x="7929807" y="583266"/>
            <a:ext cx="1564482" cy="5409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匈奴軍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4DB311DA-FF87-4BEA-9B12-0413C8E3A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372" y="5260912"/>
            <a:ext cx="1479507" cy="1442519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176FCCD-9AC8-4690-A4B2-355C92FA27D8}"/>
              </a:ext>
            </a:extLst>
          </p:cNvPr>
          <p:cNvSpPr/>
          <p:nvPr/>
        </p:nvSpPr>
        <p:spPr>
          <a:xfrm>
            <a:off x="7929807" y="5112421"/>
            <a:ext cx="1564482" cy="5409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上 31">
            <a:extLst>
              <a:ext uri="{FF2B5EF4-FFF2-40B4-BE49-F238E27FC236}">
                <a16:creationId xmlns:a16="http://schemas.microsoft.com/office/drawing/2014/main" id="{AA22FC92-8FF1-4DFF-BB36-5A17001A4C67}"/>
              </a:ext>
            </a:extLst>
          </p:cNvPr>
          <p:cNvSpPr/>
          <p:nvPr/>
        </p:nvSpPr>
        <p:spPr>
          <a:xfrm>
            <a:off x="7780030" y="2476414"/>
            <a:ext cx="1139160" cy="2392326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献上</a:t>
            </a:r>
          </a:p>
        </p:txBody>
      </p:sp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3141C101-32A3-46E4-B094-CA3EED2809D7}"/>
              </a:ext>
            </a:extLst>
          </p:cNvPr>
          <p:cNvSpPr/>
          <p:nvPr/>
        </p:nvSpPr>
        <p:spPr>
          <a:xfrm>
            <a:off x="9076233" y="2112914"/>
            <a:ext cx="2586505" cy="2666410"/>
          </a:xfrm>
          <a:prstGeom prst="wedgeRectCallout">
            <a:avLst>
              <a:gd name="adj1" fmla="val -67518"/>
              <a:gd name="adj2" fmla="val 1918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137C97D-3755-42D1-B5D9-F24B03DCF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4894" y="2233748"/>
            <a:ext cx="1056101" cy="1056101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DD7D7436-AC69-445F-9EF9-A673CF592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234" y="3349142"/>
            <a:ext cx="832340" cy="836175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83871E2-1990-4FE1-B1DA-F80AB20FC747}"/>
              </a:ext>
            </a:extLst>
          </p:cNvPr>
          <p:cNvSpPr txBox="1"/>
          <p:nvPr/>
        </p:nvSpPr>
        <p:spPr>
          <a:xfrm>
            <a:off x="10138278" y="2621856"/>
            <a:ext cx="14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皇族妃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1E6AAAD3-9E27-419E-BDA2-B6C5611E87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1549" y="3568152"/>
            <a:ext cx="805736" cy="71039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5CDF94FB-2CBE-4007-BEFD-03AF9BF871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9479" y="4056652"/>
            <a:ext cx="817600" cy="756280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DD85862-F802-4396-ADAF-71C74F536617}"/>
              </a:ext>
            </a:extLst>
          </p:cNvPr>
          <p:cNvSpPr txBox="1"/>
          <p:nvPr/>
        </p:nvSpPr>
        <p:spPr>
          <a:xfrm>
            <a:off x="10291175" y="3646708"/>
            <a:ext cx="1419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モノや食糧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0" name="吹き出し: 四角形 39">
            <a:extLst>
              <a:ext uri="{FF2B5EF4-FFF2-40B4-BE49-F238E27FC236}">
                <a16:creationId xmlns:a16="http://schemas.microsoft.com/office/drawing/2014/main" id="{F38C67C7-A72B-4B79-887A-BEB146DE22A3}"/>
              </a:ext>
            </a:extLst>
          </p:cNvPr>
          <p:cNvSpPr/>
          <p:nvPr/>
        </p:nvSpPr>
        <p:spPr>
          <a:xfrm>
            <a:off x="9353079" y="1222516"/>
            <a:ext cx="1564482" cy="683561"/>
          </a:xfrm>
          <a:prstGeom prst="wedgeRectCallout">
            <a:avLst>
              <a:gd name="adj1" fmla="val -70367"/>
              <a:gd name="adj2" fmla="val -1315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毎年や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吹き出し: 四角形 40">
            <a:extLst>
              <a:ext uri="{FF2B5EF4-FFF2-40B4-BE49-F238E27FC236}">
                <a16:creationId xmlns:a16="http://schemas.microsoft.com/office/drawing/2014/main" id="{4D0572A6-3C1D-4ADE-88AC-B32530EB5693}"/>
              </a:ext>
            </a:extLst>
          </p:cNvPr>
          <p:cNvSpPr/>
          <p:nvPr/>
        </p:nvSpPr>
        <p:spPr>
          <a:xfrm>
            <a:off x="9709302" y="5554173"/>
            <a:ext cx="1925088" cy="987191"/>
          </a:xfrm>
          <a:prstGeom prst="wedgeRectCallout">
            <a:avLst>
              <a:gd name="adj1" fmla="val -70367"/>
              <a:gd name="adj2" fmla="val -1315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これで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なんとか。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668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 11">
            <a:extLst>
              <a:ext uri="{FF2B5EF4-FFF2-40B4-BE49-F238E27FC236}">
                <a16:creationId xmlns:a16="http://schemas.microsoft.com/office/drawing/2014/main" id="{92B3C117-8A1B-F123-B9CF-72C25420689D}"/>
              </a:ext>
            </a:extLst>
          </p:cNvPr>
          <p:cNvSpPr/>
          <p:nvPr/>
        </p:nvSpPr>
        <p:spPr>
          <a:xfrm>
            <a:off x="3916420" y="1683621"/>
            <a:ext cx="4884400" cy="47858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96C617-393A-AFA3-AD0E-4C43DFECD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885" y="2120069"/>
            <a:ext cx="3883489" cy="408467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51E5D65-20B4-F96F-4F34-13C611787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04079" y="4179321"/>
            <a:ext cx="1839875" cy="1839875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47B3C467-0CC8-6251-8492-11528308DCDA}"/>
              </a:ext>
            </a:extLst>
          </p:cNvPr>
          <p:cNvSpPr/>
          <p:nvPr/>
        </p:nvSpPr>
        <p:spPr>
          <a:xfrm>
            <a:off x="7652079" y="1578551"/>
            <a:ext cx="1310965" cy="788645"/>
          </a:xfrm>
          <a:prstGeom prst="wedgeRectCallout">
            <a:avLst>
              <a:gd name="adj1" fmla="val -38135"/>
              <a:gd name="adj2" fmla="val 787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呉王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602D3B4D-D2AF-5BB6-EBEC-B19647FA4F81}"/>
              </a:ext>
            </a:extLst>
          </p:cNvPr>
          <p:cNvSpPr/>
          <p:nvPr/>
        </p:nvSpPr>
        <p:spPr>
          <a:xfrm>
            <a:off x="8063715" y="2853096"/>
            <a:ext cx="1310965" cy="788645"/>
          </a:xfrm>
          <a:prstGeom prst="wedgeRectCallout">
            <a:avLst>
              <a:gd name="adj1" fmla="val -44200"/>
              <a:gd name="adj2" fmla="val 7776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楚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E6E5323-1F71-7527-AD49-6F11D8B70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773" y="2313715"/>
            <a:ext cx="946189" cy="119204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460D9D4-F6F9-CD39-C1D3-C3EBA8889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891" y="3346187"/>
            <a:ext cx="946189" cy="11920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0E9613A-E4C7-E6B9-FE1F-A7BDF8C1A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511" y="4504081"/>
            <a:ext cx="946189" cy="119204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223A287-FDCE-4893-203A-707BEA2FE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222" y="5012694"/>
            <a:ext cx="946189" cy="119204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875827A-7FF1-D9EF-1113-423A18F9C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237" y="4549036"/>
            <a:ext cx="946189" cy="119204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1DE3DF8-7236-088D-EA86-D5D41F94D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833" y="3669200"/>
            <a:ext cx="946189" cy="119204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D3E497F-F717-8DC7-802A-42B51368C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278" y="2376690"/>
            <a:ext cx="946189" cy="1192049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76FE101-1B87-43F7-2069-BCA1BAAE0138}"/>
              </a:ext>
            </a:extLst>
          </p:cNvPr>
          <p:cNvSpPr/>
          <p:nvPr/>
        </p:nvSpPr>
        <p:spPr>
          <a:xfrm>
            <a:off x="1423210" y="5852783"/>
            <a:ext cx="20514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景帝</a:t>
            </a: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DAD9D499-08C9-A654-2AE5-0E40EEB59913}"/>
              </a:ext>
            </a:extLst>
          </p:cNvPr>
          <p:cNvSpPr/>
          <p:nvPr/>
        </p:nvSpPr>
        <p:spPr>
          <a:xfrm>
            <a:off x="1366528" y="2038460"/>
            <a:ext cx="2111548" cy="2038088"/>
          </a:xfrm>
          <a:prstGeom prst="wedgeRectCallout">
            <a:avLst>
              <a:gd name="adj1" fmla="val -8919"/>
              <a:gd name="adj2" fmla="val 7101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諸侯王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領土削減するよー</a:t>
            </a:r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B883AA3C-0911-8A72-C47F-ECC3DF9F0898}"/>
              </a:ext>
            </a:extLst>
          </p:cNvPr>
          <p:cNvSpPr/>
          <p:nvPr/>
        </p:nvSpPr>
        <p:spPr>
          <a:xfrm>
            <a:off x="4411445" y="1373746"/>
            <a:ext cx="3114054" cy="612345"/>
          </a:xfrm>
          <a:prstGeom prst="wedgeRectCallout">
            <a:avLst>
              <a:gd name="adj1" fmla="val 60726"/>
              <a:gd name="adj2" fmla="val 2971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ふざけるな</a:t>
            </a: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―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AEEC32-1362-4735-92F7-43531316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796" y="3216305"/>
            <a:ext cx="831334" cy="74300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E5E6DC9-C975-456A-88D8-20AA2A82D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356" y="4093156"/>
            <a:ext cx="831334" cy="74300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4E02A4E1-602F-4376-B38F-B15A5CBB5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829" y="4901106"/>
            <a:ext cx="831334" cy="743005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B595F533-5614-4E2A-82F6-7D3D94E7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892" y="4977604"/>
            <a:ext cx="831334" cy="743005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0A2FD0F6-F7F2-485B-BBED-67705BE64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696" y="4402055"/>
            <a:ext cx="831334" cy="74300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7295EE67-547B-4BDB-B645-39ABBCC26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565" y="3766362"/>
            <a:ext cx="831334" cy="74300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5CC26327-257B-4758-91E4-3CB529A3D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260" y="3177334"/>
            <a:ext cx="831334" cy="7430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B4A54A1-7573-4398-8D63-98E1254B9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730" y="229833"/>
            <a:ext cx="1064984" cy="1191590"/>
          </a:xfrm>
          <a:prstGeom prst="rect">
            <a:avLst/>
          </a:prstGeom>
        </p:spPr>
      </p:pic>
      <p:sp>
        <p:nvSpPr>
          <p:cNvPr id="11" name="吹き出し: 左矢印 10">
            <a:extLst>
              <a:ext uri="{FF2B5EF4-FFF2-40B4-BE49-F238E27FC236}">
                <a16:creationId xmlns:a16="http://schemas.microsoft.com/office/drawing/2014/main" id="{EE7E9EB3-4862-49F3-BA07-A02AC38854CF}"/>
              </a:ext>
            </a:extLst>
          </p:cNvPr>
          <p:cNvSpPr/>
          <p:nvPr/>
        </p:nvSpPr>
        <p:spPr>
          <a:xfrm>
            <a:off x="9401165" y="1679918"/>
            <a:ext cx="1155836" cy="4785854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lang="en-US" altLang="ja-JP" sz="3600" b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lang="ja-JP" altLang="en-US" sz="3600" b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か月で鎮圧</a:t>
            </a:r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FCDEB06-30BC-4C96-800C-28C87951E9F1}"/>
              </a:ext>
            </a:extLst>
          </p:cNvPr>
          <p:cNvSpPr/>
          <p:nvPr/>
        </p:nvSpPr>
        <p:spPr>
          <a:xfrm>
            <a:off x="6285" y="69470"/>
            <a:ext cx="3747402" cy="66171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呉楚七国の乱</a:t>
            </a:r>
          </a:p>
        </p:txBody>
      </p:sp>
    </p:spTree>
    <p:extLst>
      <p:ext uri="{BB962C8B-B14F-4D97-AF65-F5344CB8AC3E}">
        <p14:creationId xmlns:p14="http://schemas.microsoft.com/office/powerpoint/2010/main" val="2960123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4B433B9-5180-4571-B86B-0E41CA667556}"/>
              </a:ext>
            </a:extLst>
          </p:cNvPr>
          <p:cNvGrpSpPr/>
          <p:nvPr/>
        </p:nvGrpSpPr>
        <p:grpSpPr>
          <a:xfrm>
            <a:off x="425303" y="1715099"/>
            <a:ext cx="3317358" cy="3427801"/>
            <a:chOff x="1359645" y="1214508"/>
            <a:chExt cx="4711688" cy="4785854"/>
          </a:xfrm>
        </p:grpSpPr>
        <p:sp>
          <p:nvSpPr>
            <p:cNvPr id="2" name="四角形 11">
              <a:extLst>
                <a:ext uri="{FF2B5EF4-FFF2-40B4-BE49-F238E27FC236}">
                  <a16:creationId xmlns:a16="http://schemas.microsoft.com/office/drawing/2014/main" id="{B79C7307-52A4-4E52-B92F-7B93A19F81A1}"/>
                </a:ext>
              </a:extLst>
            </p:cNvPr>
            <p:cNvSpPr/>
            <p:nvPr/>
          </p:nvSpPr>
          <p:spPr>
            <a:xfrm>
              <a:off x="1359645" y="1214508"/>
              <a:ext cx="4711688" cy="4785854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700" dirty="0"/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AED0FEAE-B507-4626-B9B4-34D2C9E06B94}"/>
                </a:ext>
              </a:extLst>
            </p:cNvPr>
            <p:cNvSpPr/>
            <p:nvPr/>
          </p:nvSpPr>
          <p:spPr>
            <a:xfrm>
              <a:off x="1359645" y="1235993"/>
              <a:ext cx="1836830" cy="72158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郡国制</a:t>
              </a:r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11811475-E424-4456-A7DF-D68015A9B639}"/>
                </a:ext>
              </a:extLst>
            </p:cNvPr>
            <p:cNvSpPr/>
            <p:nvPr/>
          </p:nvSpPr>
          <p:spPr>
            <a:xfrm>
              <a:off x="1797655" y="2296524"/>
              <a:ext cx="3804700" cy="360942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7CA2638A-9AD1-4A22-9D7B-890B63D1568E}"/>
                </a:ext>
              </a:extLst>
            </p:cNvPr>
            <p:cNvSpPr/>
            <p:nvPr/>
          </p:nvSpPr>
          <p:spPr>
            <a:xfrm>
              <a:off x="2388316" y="2903130"/>
              <a:ext cx="2623378" cy="2361254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832D9F0F-FEA7-4AF0-9759-45A66AF6488B}"/>
                </a:ext>
              </a:extLst>
            </p:cNvPr>
            <p:cNvSpPr/>
            <p:nvPr/>
          </p:nvSpPr>
          <p:spPr>
            <a:xfrm>
              <a:off x="2981114" y="3470546"/>
              <a:ext cx="1437783" cy="126137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中央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A85B431B-401A-4EF4-8C21-C6C6EB0CE0B2}"/>
                </a:ext>
              </a:extLst>
            </p:cNvPr>
            <p:cNvSpPr txBox="1"/>
            <p:nvPr/>
          </p:nvSpPr>
          <p:spPr>
            <a:xfrm>
              <a:off x="2916355" y="2749548"/>
              <a:ext cx="1567300" cy="5454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郡県制</a:t>
              </a:r>
              <a:endParaRPr kumimoji="1" lang="ja-JP" altLang="en-US" sz="2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D426781-98F7-4D9E-92B7-9A597A9945CA}"/>
                </a:ext>
              </a:extLst>
            </p:cNvPr>
            <p:cNvSpPr txBox="1"/>
            <p:nvPr/>
          </p:nvSpPr>
          <p:spPr>
            <a:xfrm>
              <a:off x="2873950" y="1960042"/>
              <a:ext cx="1567300" cy="54544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封建制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C790F97-5B62-4294-AAB1-507B33094461}"/>
              </a:ext>
            </a:extLst>
          </p:cNvPr>
          <p:cNvGrpSpPr/>
          <p:nvPr/>
        </p:nvGrpSpPr>
        <p:grpSpPr>
          <a:xfrm>
            <a:off x="4437321" y="1715099"/>
            <a:ext cx="3317358" cy="3427801"/>
            <a:chOff x="1359645" y="1214508"/>
            <a:chExt cx="4711688" cy="4785854"/>
          </a:xfrm>
        </p:grpSpPr>
        <p:sp>
          <p:nvSpPr>
            <p:cNvPr id="23" name="四角形 11">
              <a:extLst>
                <a:ext uri="{FF2B5EF4-FFF2-40B4-BE49-F238E27FC236}">
                  <a16:creationId xmlns:a16="http://schemas.microsoft.com/office/drawing/2014/main" id="{76A3B5FB-86CA-4C6C-A32D-8364DB705984}"/>
                </a:ext>
              </a:extLst>
            </p:cNvPr>
            <p:cNvSpPr/>
            <p:nvPr/>
          </p:nvSpPr>
          <p:spPr>
            <a:xfrm>
              <a:off x="1359645" y="1214508"/>
              <a:ext cx="4711688" cy="4785854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700" dirty="0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559EA821-1A5D-4E3D-8A52-58C82F4D7C95}"/>
                </a:ext>
              </a:extLst>
            </p:cNvPr>
            <p:cNvSpPr/>
            <p:nvPr/>
          </p:nvSpPr>
          <p:spPr>
            <a:xfrm>
              <a:off x="1359645" y="1235993"/>
              <a:ext cx="1836830" cy="72158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郡国制</a:t>
              </a:r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E71D822E-B70A-46A9-96C5-490A8C8BF8F6}"/>
                </a:ext>
              </a:extLst>
            </p:cNvPr>
            <p:cNvSpPr/>
            <p:nvPr/>
          </p:nvSpPr>
          <p:spPr>
            <a:xfrm>
              <a:off x="1797655" y="2296524"/>
              <a:ext cx="3804700" cy="360942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27BD3CFA-F0D7-4917-B8EF-67AE070A2117}"/>
                </a:ext>
              </a:extLst>
            </p:cNvPr>
            <p:cNvSpPr/>
            <p:nvPr/>
          </p:nvSpPr>
          <p:spPr>
            <a:xfrm>
              <a:off x="2388316" y="2903130"/>
              <a:ext cx="2623378" cy="2361254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C55CBFD3-D793-4B7F-8524-9E3ECC584BFD}"/>
                </a:ext>
              </a:extLst>
            </p:cNvPr>
            <p:cNvSpPr/>
            <p:nvPr/>
          </p:nvSpPr>
          <p:spPr>
            <a:xfrm>
              <a:off x="2981114" y="3470546"/>
              <a:ext cx="1437783" cy="126137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中央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DFEBE52-7197-44F5-A4DF-97C6F95FC244}"/>
                </a:ext>
              </a:extLst>
            </p:cNvPr>
            <p:cNvSpPr txBox="1"/>
            <p:nvPr/>
          </p:nvSpPr>
          <p:spPr>
            <a:xfrm>
              <a:off x="2916355" y="2749548"/>
              <a:ext cx="1567300" cy="5454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郡県制</a:t>
              </a:r>
              <a:endParaRPr kumimoji="1" lang="ja-JP" altLang="en-US" sz="2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52CF830-36EA-4E7E-B344-A7D0B58C05CB}"/>
                </a:ext>
              </a:extLst>
            </p:cNvPr>
            <p:cNvSpPr txBox="1"/>
            <p:nvPr/>
          </p:nvSpPr>
          <p:spPr>
            <a:xfrm>
              <a:off x="2873950" y="1960042"/>
              <a:ext cx="1567300" cy="54544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封建制</a:t>
              </a:r>
            </a:p>
          </p:txBody>
        </p:sp>
      </p:grpSp>
      <p:sp>
        <p:nvSpPr>
          <p:cNvPr id="31" name="四角形 11">
            <a:extLst>
              <a:ext uri="{FF2B5EF4-FFF2-40B4-BE49-F238E27FC236}">
                <a16:creationId xmlns:a16="http://schemas.microsoft.com/office/drawing/2014/main" id="{2283F6DE-0AC0-440B-9A7F-21C8D1C5F510}"/>
              </a:ext>
            </a:extLst>
          </p:cNvPr>
          <p:cNvSpPr/>
          <p:nvPr/>
        </p:nvSpPr>
        <p:spPr>
          <a:xfrm>
            <a:off x="8449339" y="1730487"/>
            <a:ext cx="3317358" cy="34278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7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F0E80E5-FADA-43E4-8C22-9B51816105ED}"/>
              </a:ext>
            </a:extLst>
          </p:cNvPr>
          <p:cNvSpPr/>
          <p:nvPr/>
        </p:nvSpPr>
        <p:spPr>
          <a:xfrm>
            <a:off x="8449339" y="1745875"/>
            <a:ext cx="1293257" cy="5168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</a:t>
            </a:r>
            <a:r>
              <a:rPr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県</a:t>
            </a:r>
            <a:r>
              <a:rPr kumimoji="1"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制</a:t>
            </a: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F7219F7E-6C01-4DB9-A086-F17F13378046}"/>
              </a:ext>
            </a:extLst>
          </p:cNvPr>
          <p:cNvSpPr/>
          <p:nvPr/>
        </p:nvSpPr>
        <p:spPr>
          <a:xfrm>
            <a:off x="8757729" y="2505466"/>
            <a:ext cx="2678775" cy="2585197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7073699F-405C-4A5E-B28B-F27B9713DD83}"/>
              </a:ext>
            </a:extLst>
          </p:cNvPr>
          <p:cNvSpPr/>
          <p:nvPr/>
        </p:nvSpPr>
        <p:spPr>
          <a:xfrm>
            <a:off x="9590967" y="3346343"/>
            <a:ext cx="1012300" cy="9034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中央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27816E6-B99E-4246-ACEA-1CC07B44E778}"/>
              </a:ext>
            </a:extLst>
          </p:cNvPr>
          <p:cNvSpPr txBox="1"/>
          <p:nvPr/>
        </p:nvSpPr>
        <p:spPr>
          <a:xfrm>
            <a:off x="9545371" y="2355355"/>
            <a:ext cx="1103489" cy="3906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郡県制</a:t>
            </a:r>
            <a:endParaRPr kumimoji="1" lang="ja-JP" altLang="en-US" sz="2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96A4684-A63E-4A4F-84C5-4C25E9A32BD4}"/>
              </a:ext>
            </a:extLst>
          </p:cNvPr>
          <p:cNvSpPr/>
          <p:nvPr/>
        </p:nvSpPr>
        <p:spPr>
          <a:xfrm>
            <a:off x="425302" y="1053380"/>
            <a:ext cx="2775097" cy="661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劉邦の時代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9AD93CE-37AD-439B-AD21-0AAF33C3622B}"/>
              </a:ext>
            </a:extLst>
          </p:cNvPr>
          <p:cNvSpPr/>
          <p:nvPr/>
        </p:nvSpPr>
        <p:spPr>
          <a:xfrm>
            <a:off x="4437322" y="1053380"/>
            <a:ext cx="3317358" cy="661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呉楚七国の乱後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A03FBDA-CB0D-42BE-8CC0-8D1CF7916BD3}"/>
              </a:ext>
            </a:extLst>
          </p:cNvPr>
          <p:cNvSpPr/>
          <p:nvPr/>
        </p:nvSpPr>
        <p:spPr>
          <a:xfrm>
            <a:off x="8453763" y="1064769"/>
            <a:ext cx="3317358" cy="661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武帝の時代</a:t>
            </a:r>
          </a:p>
        </p:txBody>
      </p:sp>
      <p:sp>
        <p:nvSpPr>
          <p:cNvPr id="41" name="吹き出し: 四角形 40">
            <a:extLst>
              <a:ext uri="{FF2B5EF4-FFF2-40B4-BE49-F238E27FC236}">
                <a16:creationId xmlns:a16="http://schemas.microsoft.com/office/drawing/2014/main" id="{652DFF3F-C596-4233-8656-33D2A55FEE7C}"/>
              </a:ext>
            </a:extLst>
          </p:cNvPr>
          <p:cNvSpPr/>
          <p:nvPr/>
        </p:nvSpPr>
        <p:spPr>
          <a:xfrm>
            <a:off x="4426419" y="5285234"/>
            <a:ext cx="3317358" cy="1305461"/>
          </a:xfrm>
          <a:prstGeom prst="wedgeRectCallout">
            <a:avLst>
              <a:gd name="adj1" fmla="val -14423"/>
              <a:gd name="adj2" fmla="val -794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官吏を派遣して監視を強化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83AA562D-DCD0-4EBC-8F89-8C5DAB78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17" y="5838260"/>
            <a:ext cx="1164151" cy="928410"/>
          </a:xfrm>
          <a:prstGeom prst="rect">
            <a:avLst/>
          </a:prstGeom>
        </p:spPr>
      </p:pic>
      <p:sp>
        <p:nvSpPr>
          <p:cNvPr id="43" name="吹き出し: 四角形 42">
            <a:extLst>
              <a:ext uri="{FF2B5EF4-FFF2-40B4-BE49-F238E27FC236}">
                <a16:creationId xmlns:a16="http://schemas.microsoft.com/office/drawing/2014/main" id="{39C7C20D-D677-4152-B123-A06EB33DDEF0}"/>
              </a:ext>
            </a:extLst>
          </p:cNvPr>
          <p:cNvSpPr/>
          <p:nvPr/>
        </p:nvSpPr>
        <p:spPr>
          <a:xfrm>
            <a:off x="8449339" y="5285234"/>
            <a:ext cx="3523192" cy="1305461"/>
          </a:xfrm>
          <a:prstGeom prst="wedgeRectCallout">
            <a:avLst>
              <a:gd name="adj1" fmla="val -14423"/>
              <a:gd name="adj2" fmla="val -794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削減・分割の推進で郡県制完成</a:t>
            </a:r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8DA709B9-F4EA-4EE2-994F-621A6A2C59BE}"/>
              </a:ext>
            </a:extLst>
          </p:cNvPr>
          <p:cNvSpPr/>
          <p:nvPr/>
        </p:nvSpPr>
        <p:spPr>
          <a:xfrm>
            <a:off x="3691261" y="2891928"/>
            <a:ext cx="862264" cy="110491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376621C9-6526-4F64-A028-B4E3F1DE3EBB}"/>
              </a:ext>
            </a:extLst>
          </p:cNvPr>
          <p:cNvSpPr/>
          <p:nvPr/>
        </p:nvSpPr>
        <p:spPr>
          <a:xfrm>
            <a:off x="7700010" y="2924416"/>
            <a:ext cx="862264" cy="110491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83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 11">
            <a:extLst>
              <a:ext uri="{FF2B5EF4-FFF2-40B4-BE49-F238E27FC236}">
                <a16:creationId xmlns:a16="http://schemas.microsoft.com/office/drawing/2014/main" id="{317609A0-93EF-4ECD-8827-8AF8E3774B2A}"/>
              </a:ext>
            </a:extLst>
          </p:cNvPr>
          <p:cNvSpPr/>
          <p:nvPr/>
        </p:nvSpPr>
        <p:spPr>
          <a:xfrm>
            <a:off x="700608" y="339048"/>
            <a:ext cx="4991276" cy="63083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5384B96-3A8B-4515-9E92-4E5F2273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13" y="610114"/>
            <a:ext cx="2227329" cy="158975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D53997-3137-4BC5-97A7-F8ADD6767647}"/>
              </a:ext>
            </a:extLst>
          </p:cNvPr>
          <p:cNvSpPr/>
          <p:nvPr/>
        </p:nvSpPr>
        <p:spPr>
          <a:xfrm>
            <a:off x="979715" y="2100808"/>
            <a:ext cx="1907324" cy="1022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諸制度による混乱</a:t>
            </a:r>
          </a:p>
        </p:txBody>
      </p:sp>
      <p:sp>
        <p:nvSpPr>
          <p:cNvPr id="5" name="吹き出し: 左矢印 4">
            <a:extLst>
              <a:ext uri="{FF2B5EF4-FFF2-40B4-BE49-F238E27FC236}">
                <a16:creationId xmlns:a16="http://schemas.microsoft.com/office/drawing/2014/main" id="{DC948415-6471-4AB4-A99F-584CA149725C}"/>
              </a:ext>
            </a:extLst>
          </p:cNvPr>
          <p:cNvSpPr/>
          <p:nvPr/>
        </p:nvSpPr>
        <p:spPr>
          <a:xfrm>
            <a:off x="3135324" y="445727"/>
            <a:ext cx="2383115" cy="2862294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内治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精一杯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761950-D4B5-41AE-A9E7-79ED61D0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078" y="1923579"/>
            <a:ext cx="1197318" cy="1402422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B42FB2C1-C637-4BB0-B9F0-2B4504D65AEA}"/>
              </a:ext>
            </a:extLst>
          </p:cNvPr>
          <p:cNvSpPr/>
          <p:nvPr/>
        </p:nvSpPr>
        <p:spPr>
          <a:xfrm>
            <a:off x="1255702" y="3233364"/>
            <a:ext cx="1355349" cy="165199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安定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3D25758-6492-4D81-94DF-0D1006930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61" y="4747375"/>
            <a:ext cx="1676754" cy="1900005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3E14DA40-E39F-45C2-AE20-FB231F7268CC}"/>
              </a:ext>
            </a:extLst>
          </p:cNvPr>
          <p:cNvSpPr/>
          <p:nvPr/>
        </p:nvSpPr>
        <p:spPr>
          <a:xfrm>
            <a:off x="2499862" y="4798715"/>
            <a:ext cx="3138875" cy="1184135"/>
          </a:xfrm>
          <a:prstGeom prst="wedgeRectCallout">
            <a:avLst>
              <a:gd name="adj1" fmla="val -60635"/>
              <a:gd name="adj2" fmla="val 22423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脅威（匈奴）</a:t>
            </a:r>
            <a:endParaRPr kumimoji="1"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200" b="1" dirty="0" err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を排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除しよう！</a:t>
            </a:r>
          </a:p>
        </p:txBody>
      </p:sp>
      <p:sp>
        <p:nvSpPr>
          <p:cNvPr id="10" name="四角形 11">
            <a:extLst>
              <a:ext uri="{FF2B5EF4-FFF2-40B4-BE49-F238E27FC236}">
                <a16:creationId xmlns:a16="http://schemas.microsoft.com/office/drawing/2014/main" id="{92EC33ED-3403-4D71-B523-34FE10D1B928}"/>
              </a:ext>
            </a:extLst>
          </p:cNvPr>
          <p:cNvSpPr/>
          <p:nvPr/>
        </p:nvSpPr>
        <p:spPr>
          <a:xfrm>
            <a:off x="6472924" y="377149"/>
            <a:ext cx="4991276" cy="63083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D813C0B-D0A9-4A1A-A63C-D1AAC2CD05ED}"/>
              </a:ext>
            </a:extLst>
          </p:cNvPr>
          <p:cNvSpPr/>
          <p:nvPr/>
        </p:nvSpPr>
        <p:spPr>
          <a:xfrm>
            <a:off x="6596769" y="852848"/>
            <a:ext cx="3071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安定期で人口増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AE690E1E-8A26-41FC-8B5E-1D21467807EE}"/>
              </a:ext>
            </a:extLst>
          </p:cNvPr>
          <p:cNvSpPr/>
          <p:nvPr/>
        </p:nvSpPr>
        <p:spPr>
          <a:xfrm>
            <a:off x="7680080" y="1509316"/>
            <a:ext cx="830858" cy="11829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B3AE07B-DC1E-45C5-89A6-DCFC22F6D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906" y="500420"/>
            <a:ext cx="1184135" cy="118413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989A4F2-7EB6-4A66-9E9D-BC82A7C34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608" y="870829"/>
            <a:ext cx="1054784" cy="783864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3CD50B8-CDB0-4429-AB6A-6B8DC99639A5}"/>
              </a:ext>
            </a:extLst>
          </p:cNvPr>
          <p:cNvSpPr/>
          <p:nvPr/>
        </p:nvSpPr>
        <p:spPr>
          <a:xfrm>
            <a:off x="6596769" y="2700100"/>
            <a:ext cx="3543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土地不足で貧困化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C5A9E9E-4751-4E97-B5B8-B96DA370A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6622" y="1933585"/>
            <a:ext cx="1301911" cy="1381338"/>
          </a:xfrm>
          <a:prstGeom prst="rect">
            <a:avLst/>
          </a:prstGeom>
        </p:spPr>
      </p:pic>
      <p:sp>
        <p:nvSpPr>
          <p:cNvPr id="19" name="矢印: 下 18">
            <a:extLst>
              <a:ext uri="{FF2B5EF4-FFF2-40B4-BE49-F238E27FC236}">
                <a16:creationId xmlns:a16="http://schemas.microsoft.com/office/drawing/2014/main" id="{294499B5-E9A5-451B-AE8B-AD49559079A0}"/>
              </a:ext>
            </a:extLst>
          </p:cNvPr>
          <p:cNvSpPr/>
          <p:nvPr/>
        </p:nvSpPr>
        <p:spPr>
          <a:xfrm>
            <a:off x="7680080" y="3326001"/>
            <a:ext cx="830858" cy="11829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EFABDD6-250D-424A-874C-9FB69C4EC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984" y="4747374"/>
            <a:ext cx="1676754" cy="1900005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84D918A-F298-43E1-99CA-A97170EA5AAF}"/>
              </a:ext>
            </a:extLst>
          </p:cNvPr>
          <p:cNvSpPr/>
          <p:nvPr/>
        </p:nvSpPr>
        <p:spPr>
          <a:xfrm>
            <a:off x="8589420" y="4423158"/>
            <a:ext cx="2221674" cy="1184135"/>
          </a:xfrm>
          <a:prstGeom prst="wedgeRectCallout">
            <a:avLst>
              <a:gd name="adj1" fmla="val -70808"/>
              <a:gd name="adj2" fmla="val 29364"/>
            </a:avLst>
          </a:prstGeom>
          <a:solidFill>
            <a:schemeClr val="bg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農耕地を</a:t>
            </a:r>
            <a:endParaRPr kumimoji="1"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増やすぞ！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F5CE5D1-B4A5-435D-B091-E9D893165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6373" y="5442220"/>
            <a:ext cx="1175535" cy="11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9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265841F9-2406-4653-9771-1C87AA3BE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109"/>
            <a:ext cx="12192000" cy="563389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9A57757-EFAB-6612-9C1C-F2C1719FE0ED}"/>
              </a:ext>
            </a:extLst>
          </p:cNvPr>
          <p:cNvSpPr txBox="1"/>
          <p:nvPr/>
        </p:nvSpPr>
        <p:spPr>
          <a:xfrm>
            <a:off x="0" y="93046"/>
            <a:ext cx="4037744" cy="1015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ちょうけん</a:t>
            </a:r>
          </a:p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張騫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を西域へ派遣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48C5A26-0C53-1F20-4DCE-A39DF3E806AA}"/>
              </a:ext>
            </a:extLst>
          </p:cNvPr>
          <p:cNvSpPr txBox="1"/>
          <p:nvPr/>
        </p:nvSpPr>
        <p:spPr>
          <a:xfrm>
            <a:off x="3401000" y="2967597"/>
            <a:ext cx="163304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大月氏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46D03A-47B5-6B85-F900-5DF9D322B357}"/>
              </a:ext>
            </a:extLst>
          </p:cNvPr>
          <p:cNvSpPr txBox="1"/>
          <p:nvPr/>
        </p:nvSpPr>
        <p:spPr>
          <a:xfrm>
            <a:off x="8864036" y="4234309"/>
            <a:ext cx="1189449" cy="6470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前漢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8DEBAD-2C55-7C1C-3ED8-C76539CBB16B}"/>
              </a:ext>
            </a:extLst>
          </p:cNvPr>
          <p:cNvSpPr txBox="1"/>
          <p:nvPr/>
        </p:nvSpPr>
        <p:spPr>
          <a:xfrm>
            <a:off x="7695395" y="1213491"/>
            <a:ext cx="1105247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匈奴</a:t>
            </a:r>
          </a:p>
        </p:txBody>
      </p:sp>
      <p:sp>
        <p:nvSpPr>
          <p:cNvPr id="27" name="矢印: 左 26">
            <a:extLst>
              <a:ext uri="{FF2B5EF4-FFF2-40B4-BE49-F238E27FC236}">
                <a16:creationId xmlns:a16="http://schemas.microsoft.com/office/drawing/2014/main" id="{BB50F59C-73D8-68BC-ABD7-8D33BE6662A3}"/>
              </a:ext>
            </a:extLst>
          </p:cNvPr>
          <p:cNvSpPr/>
          <p:nvPr/>
        </p:nvSpPr>
        <p:spPr>
          <a:xfrm rot="19944969">
            <a:off x="4926121" y="1697430"/>
            <a:ext cx="2419680" cy="1342068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6A7258F-2B2B-715C-D3EE-F54D21556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62" y="1386160"/>
            <a:ext cx="1498692" cy="149869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B107189-1DFF-9F05-289F-9B8EBD6FD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649" y="2709315"/>
            <a:ext cx="1380836" cy="1528676"/>
          </a:xfrm>
          <a:prstGeom prst="rect">
            <a:avLst/>
          </a:prstGeom>
        </p:spPr>
      </p:pic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E7CDF6CC-E316-1F86-60D1-E88856C68E50}"/>
              </a:ext>
            </a:extLst>
          </p:cNvPr>
          <p:cNvSpPr/>
          <p:nvPr/>
        </p:nvSpPr>
        <p:spPr>
          <a:xfrm>
            <a:off x="6618772" y="5343586"/>
            <a:ext cx="5167169" cy="1095197"/>
          </a:xfrm>
          <a:prstGeom prst="wedgeRectCallout">
            <a:avLst>
              <a:gd name="adj1" fmla="val 8423"/>
              <a:gd name="adj2" fmla="val -9396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匈奴撃退のために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大月氏と手を組んでこい！</a:t>
            </a:r>
          </a:p>
        </p:txBody>
      </p:sp>
      <p:sp>
        <p:nvSpPr>
          <p:cNvPr id="35" name="矢印: 左 34">
            <a:extLst>
              <a:ext uri="{FF2B5EF4-FFF2-40B4-BE49-F238E27FC236}">
                <a16:creationId xmlns:a16="http://schemas.microsoft.com/office/drawing/2014/main" id="{49FFCADE-639C-B0B1-593D-3ADFE29A4576}"/>
              </a:ext>
            </a:extLst>
          </p:cNvPr>
          <p:cNvSpPr/>
          <p:nvPr/>
        </p:nvSpPr>
        <p:spPr>
          <a:xfrm rot="368045">
            <a:off x="5409865" y="3146524"/>
            <a:ext cx="3398120" cy="917657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3" name="図 2">
            <a:extLst>
              <a:ext uri="{FF2B5EF4-FFF2-40B4-BE49-F238E27FC236}">
                <a16:creationId xmlns:a16="http://schemas.microsoft.com/office/drawing/2014/main" id="{B9136239-CC95-8018-F919-9E9D939C3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72" y="2920275"/>
            <a:ext cx="1380836" cy="15063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6E216AE-317A-C9BE-1985-CF279936D146}"/>
              </a:ext>
            </a:extLst>
          </p:cNvPr>
          <p:cNvSpPr txBox="1"/>
          <p:nvPr/>
        </p:nvSpPr>
        <p:spPr>
          <a:xfrm>
            <a:off x="6618772" y="4195244"/>
            <a:ext cx="1380837" cy="6470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張騫</a:t>
            </a:r>
            <a:endParaRPr kumimoji="1" lang="ja-JP" altLang="en-US" sz="36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4304A22F-E57C-4396-9927-51C820108F23}"/>
              </a:ext>
            </a:extLst>
          </p:cNvPr>
          <p:cNvSpPr/>
          <p:nvPr/>
        </p:nvSpPr>
        <p:spPr>
          <a:xfrm>
            <a:off x="5420842" y="829093"/>
            <a:ext cx="1068866" cy="533406"/>
          </a:xfrm>
          <a:prstGeom prst="wedgeRectCallout">
            <a:avLst>
              <a:gd name="adj1" fmla="val 9786"/>
              <a:gd name="adj2" fmla="val 103371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月氏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3D35461-46C3-4CDD-AFC2-20545D59FE66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628302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530</Words>
  <Application>Microsoft Office PowerPoint</Application>
  <PresentationFormat>ワイド画面</PresentationFormat>
  <Paragraphs>152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3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885</cp:revision>
  <dcterms:created xsi:type="dcterms:W3CDTF">2019-06-25T21:59:19Z</dcterms:created>
  <dcterms:modified xsi:type="dcterms:W3CDTF">2024-02-02T08:25:53Z</dcterms:modified>
</cp:coreProperties>
</file>