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511" r:id="rId3"/>
    <p:sldId id="490" r:id="rId4"/>
    <p:sldId id="794" r:id="rId5"/>
    <p:sldId id="497" r:id="rId6"/>
    <p:sldId id="795" r:id="rId7"/>
    <p:sldId id="796" r:id="rId8"/>
    <p:sldId id="494" r:id="rId9"/>
    <p:sldId id="496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91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52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BDC8F224-C413-4CB2-99AB-48C2DFF86707}"/>
    <pc:docChg chg="undo custSel addSld delSld modSld sldOrd">
      <pc:chgData name="" userId="4df855aef7cffa4d" providerId="LiveId" clId="{BDC8F224-C413-4CB2-99AB-48C2DFF86707}" dt="2024-03-12T14:54:49.897" v="1782" actId="207"/>
      <pc:docMkLst>
        <pc:docMk/>
      </pc:docMkLst>
      <pc:sldChg chg="addSp delSp modSp add ord delAnim modAnim">
        <pc:chgData name="" userId="4df855aef7cffa4d" providerId="LiveId" clId="{BDC8F224-C413-4CB2-99AB-48C2DFF86707}" dt="2024-03-12T14:26:30.902" v="327"/>
        <pc:sldMkLst>
          <pc:docMk/>
          <pc:sldMk cId="144495627" sldId="490"/>
        </pc:sldMkLst>
        <pc:spChg chg="del">
          <ac:chgData name="" userId="4df855aef7cffa4d" providerId="LiveId" clId="{BDC8F224-C413-4CB2-99AB-48C2DFF86707}" dt="2024-03-12T14:04:47.444" v="7" actId="478"/>
          <ac:spMkLst>
            <pc:docMk/>
            <pc:sldMk cId="144495627" sldId="490"/>
            <ac:spMk id="2" creationId="{41B70A19-5D9F-8B16-9A1B-DE5370DEBB06}"/>
          </ac:spMkLst>
        </pc:spChg>
        <pc:spChg chg="del">
          <ac:chgData name="" userId="4df855aef7cffa4d" providerId="LiveId" clId="{BDC8F224-C413-4CB2-99AB-48C2DFF86707}" dt="2024-03-12T14:04:47.444" v="7" actId="478"/>
          <ac:spMkLst>
            <pc:docMk/>
            <pc:sldMk cId="144495627" sldId="490"/>
            <ac:spMk id="3" creationId="{2D2082F2-9A15-E516-714A-36161D47FFB8}"/>
          </ac:spMkLst>
        </pc:spChg>
        <pc:spChg chg="del mod">
          <ac:chgData name="" userId="4df855aef7cffa4d" providerId="LiveId" clId="{BDC8F224-C413-4CB2-99AB-48C2DFF86707}" dt="2024-03-12T14:04:47.444" v="7" actId="478"/>
          <ac:spMkLst>
            <pc:docMk/>
            <pc:sldMk cId="144495627" sldId="490"/>
            <ac:spMk id="4" creationId="{F1111489-B4EE-2A14-76D2-4757B491433E}"/>
          </ac:spMkLst>
        </pc:spChg>
        <pc:spChg chg="mod">
          <ac:chgData name="" userId="4df855aef7cffa4d" providerId="LiveId" clId="{BDC8F224-C413-4CB2-99AB-48C2DFF86707}" dt="2024-03-12T14:09:33.238" v="38" actId="1076"/>
          <ac:spMkLst>
            <pc:docMk/>
            <pc:sldMk cId="144495627" sldId="490"/>
            <ac:spMk id="7" creationId="{1A426290-8E44-B40B-EA17-1602FF1E8EBB}"/>
          </ac:spMkLst>
        </pc:spChg>
        <pc:spChg chg="mod">
          <ac:chgData name="" userId="4df855aef7cffa4d" providerId="LiveId" clId="{BDC8F224-C413-4CB2-99AB-48C2DFF86707}" dt="2024-03-12T14:09:33.238" v="38" actId="1076"/>
          <ac:spMkLst>
            <pc:docMk/>
            <pc:sldMk cId="144495627" sldId="490"/>
            <ac:spMk id="8" creationId="{97B036FD-D609-03C9-D5E4-9B013EB3042C}"/>
          </ac:spMkLst>
        </pc:spChg>
        <pc:spChg chg="mod">
          <ac:chgData name="" userId="4df855aef7cffa4d" providerId="LiveId" clId="{BDC8F224-C413-4CB2-99AB-48C2DFF86707}" dt="2024-03-12T14:08:37.481" v="19" actId="1076"/>
          <ac:spMkLst>
            <pc:docMk/>
            <pc:sldMk cId="144495627" sldId="490"/>
            <ac:spMk id="18" creationId="{ADB0FDAC-AE53-C698-48EC-BB5CE21A5CC4}"/>
          </ac:spMkLst>
        </pc:spChg>
        <pc:spChg chg="del">
          <ac:chgData name="" userId="4df855aef7cffa4d" providerId="LiveId" clId="{BDC8F224-C413-4CB2-99AB-48C2DFF86707}" dt="2024-03-12T14:08:54.019" v="25" actId="478"/>
          <ac:spMkLst>
            <pc:docMk/>
            <pc:sldMk cId="144495627" sldId="490"/>
            <ac:spMk id="19" creationId="{6AC04CEF-F886-94EE-E6DE-64E78F074335}"/>
          </ac:spMkLst>
        </pc:spChg>
        <pc:spChg chg="del">
          <ac:chgData name="" userId="4df855aef7cffa4d" providerId="LiveId" clId="{BDC8F224-C413-4CB2-99AB-48C2DFF86707}" dt="2024-03-12T14:08:54.019" v="25" actId="478"/>
          <ac:spMkLst>
            <pc:docMk/>
            <pc:sldMk cId="144495627" sldId="490"/>
            <ac:spMk id="20" creationId="{3566BE0B-6DBE-4CD0-5232-4EF30D497F2B}"/>
          </ac:spMkLst>
        </pc:spChg>
        <pc:spChg chg="mod">
          <ac:chgData name="" userId="4df855aef7cffa4d" providerId="LiveId" clId="{BDC8F224-C413-4CB2-99AB-48C2DFF86707}" dt="2024-03-12T14:09:20.482" v="32" actId="1076"/>
          <ac:spMkLst>
            <pc:docMk/>
            <pc:sldMk cId="144495627" sldId="490"/>
            <ac:spMk id="21" creationId="{ABCE74F5-E2F5-4DA9-C135-6F6E81A87FBF}"/>
          </ac:spMkLst>
        </pc:spChg>
        <pc:spChg chg="mod">
          <ac:chgData name="" userId="4df855aef7cffa4d" providerId="LiveId" clId="{BDC8F224-C413-4CB2-99AB-48C2DFF86707}" dt="2024-03-12T14:09:23.157" v="33" actId="14100"/>
          <ac:spMkLst>
            <pc:docMk/>
            <pc:sldMk cId="144495627" sldId="490"/>
            <ac:spMk id="22" creationId="{69BB6D85-F6E9-B407-24FF-F26E3C66EF51}"/>
          </ac:spMkLst>
        </pc:spChg>
        <pc:spChg chg="mod">
          <ac:chgData name="" userId="4df855aef7cffa4d" providerId="LiveId" clId="{BDC8F224-C413-4CB2-99AB-48C2DFF86707}" dt="2024-03-12T14:09:58.768" v="44" actId="1076"/>
          <ac:spMkLst>
            <pc:docMk/>
            <pc:sldMk cId="144495627" sldId="490"/>
            <ac:spMk id="23" creationId="{216A155B-B8A9-DC09-6C42-A402FF45D69F}"/>
          </ac:spMkLst>
        </pc:spChg>
        <pc:picChg chg="mod">
          <ac:chgData name="" userId="4df855aef7cffa4d" providerId="LiveId" clId="{BDC8F224-C413-4CB2-99AB-48C2DFF86707}" dt="2024-03-12T14:09:33.238" v="38" actId="1076"/>
          <ac:picMkLst>
            <pc:docMk/>
            <pc:sldMk cId="144495627" sldId="490"/>
            <ac:picMk id="5" creationId="{A85DB5A6-5763-F097-DA04-0D1BDC22788C}"/>
          </ac:picMkLst>
        </pc:picChg>
        <pc:picChg chg="mod">
          <ac:chgData name="" userId="4df855aef7cffa4d" providerId="LiveId" clId="{BDC8F224-C413-4CB2-99AB-48C2DFF86707}" dt="2024-03-12T14:08:37.481" v="19" actId="1076"/>
          <ac:picMkLst>
            <pc:docMk/>
            <pc:sldMk cId="144495627" sldId="490"/>
            <ac:picMk id="13" creationId="{C42FB421-2245-9DC7-245E-A4FD0BFE8BAB}"/>
          </ac:picMkLst>
        </pc:picChg>
        <pc:picChg chg="mod">
          <ac:chgData name="" userId="4df855aef7cffa4d" providerId="LiveId" clId="{BDC8F224-C413-4CB2-99AB-48C2DFF86707}" dt="2024-03-12T14:09:20.482" v="32" actId="1076"/>
          <ac:picMkLst>
            <pc:docMk/>
            <pc:sldMk cId="144495627" sldId="490"/>
            <ac:picMk id="14" creationId="{04E2FD6E-4AE6-6BE6-768D-5E4BAEB1C173}"/>
          </ac:picMkLst>
        </pc:picChg>
        <pc:picChg chg="del">
          <ac:chgData name="" userId="4df855aef7cffa4d" providerId="LiveId" clId="{BDC8F224-C413-4CB2-99AB-48C2DFF86707}" dt="2024-03-12T14:08:54.019" v="25" actId="478"/>
          <ac:picMkLst>
            <pc:docMk/>
            <pc:sldMk cId="144495627" sldId="490"/>
            <ac:picMk id="15" creationId="{56C8DC9F-9CEE-6727-5E3A-8D4930FF7A72}"/>
          </ac:picMkLst>
        </pc:picChg>
        <pc:picChg chg="del">
          <ac:chgData name="" userId="4df855aef7cffa4d" providerId="LiveId" clId="{BDC8F224-C413-4CB2-99AB-48C2DFF86707}" dt="2024-03-12T14:08:54.019" v="25" actId="478"/>
          <ac:picMkLst>
            <pc:docMk/>
            <pc:sldMk cId="144495627" sldId="490"/>
            <ac:picMk id="16" creationId="{50F58764-55D7-4940-DE23-B2034ED743A8}"/>
          </ac:picMkLst>
        </pc:picChg>
        <pc:picChg chg="mod">
          <ac:chgData name="" userId="4df855aef7cffa4d" providerId="LiveId" clId="{BDC8F224-C413-4CB2-99AB-48C2DFF86707}" dt="2024-03-12T14:09:33.238" v="38" actId="1076"/>
          <ac:picMkLst>
            <pc:docMk/>
            <pc:sldMk cId="144495627" sldId="490"/>
            <ac:picMk id="24" creationId="{0C7AE077-56B3-C732-BF43-477C3ECDF85E}"/>
          </ac:picMkLst>
        </pc:picChg>
        <pc:picChg chg="add del">
          <ac:chgData name="" userId="4df855aef7cffa4d" providerId="LiveId" clId="{BDC8F224-C413-4CB2-99AB-48C2DFF86707}" dt="2024-03-12T14:08:31.693" v="18" actId="478"/>
          <ac:picMkLst>
            <pc:docMk/>
            <pc:sldMk cId="144495627" sldId="490"/>
            <ac:picMk id="25" creationId="{AD62CA41-FA5E-43A4-9147-5C99E5739AF2}"/>
          </ac:picMkLst>
        </pc:picChg>
        <pc:picChg chg="add mod">
          <ac:chgData name="" userId="4df855aef7cffa4d" providerId="LiveId" clId="{BDC8F224-C413-4CB2-99AB-48C2DFF86707}" dt="2024-03-12T14:10:08.516" v="47" actId="14100"/>
          <ac:picMkLst>
            <pc:docMk/>
            <pc:sldMk cId="144495627" sldId="490"/>
            <ac:picMk id="26" creationId="{A8286D9E-F509-4FD7-BD7C-873B9C1DAE5F}"/>
          </ac:picMkLst>
        </pc:picChg>
      </pc:sldChg>
      <pc:sldChg chg="addSp delSp modSp add ord modAnim">
        <pc:chgData name="" userId="4df855aef7cffa4d" providerId="LiveId" clId="{BDC8F224-C413-4CB2-99AB-48C2DFF86707}" dt="2024-03-12T14:45:28.155" v="1129" actId="1076"/>
        <pc:sldMkLst>
          <pc:docMk/>
          <pc:sldMk cId="1048926119" sldId="494"/>
        </pc:sldMkLst>
        <pc:spChg chg="del">
          <ac:chgData name="" userId="4df855aef7cffa4d" providerId="LiveId" clId="{BDC8F224-C413-4CB2-99AB-48C2DFF86707}" dt="2024-03-12T14:28:47.070" v="368" actId="478"/>
          <ac:spMkLst>
            <pc:docMk/>
            <pc:sldMk cId="1048926119" sldId="494"/>
            <ac:spMk id="2" creationId="{8F78AA29-AB03-630A-7F8D-F8760E6359B8}"/>
          </ac:spMkLst>
        </pc:spChg>
        <pc:spChg chg="del">
          <ac:chgData name="" userId="4df855aef7cffa4d" providerId="LiveId" clId="{BDC8F224-C413-4CB2-99AB-48C2DFF86707}" dt="2024-03-12T14:28:47.070" v="368" actId="478"/>
          <ac:spMkLst>
            <pc:docMk/>
            <pc:sldMk cId="1048926119" sldId="494"/>
            <ac:spMk id="3" creationId="{ED16BAA6-6ECB-D141-3301-E6B373288A68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6" creationId="{2B9014EE-C0BE-1759-2D09-0A7E3DF9333A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7" creationId="{5B236887-6C9B-77E5-9CF1-CC34F36EED17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8" creationId="{00000000-0000-0000-0000-000000000000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9" creationId="{00000000-0000-0000-0000-000000000000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10" creationId="{00000000-0000-0000-0000-000000000000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13" creationId="{00000000-0000-0000-0000-000000000000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15" creationId="{2B9014EE-C0BE-1759-2D09-0A7E3DF9333A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17" creationId="{2B9014EE-C0BE-1759-2D09-0A7E3DF9333A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19" creationId="{2B9014EE-C0BE-1759-2D09-0A7E3DF9333A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24" creationId="{2B9014EE-C0BE-1759-2D09-0A7E3DF9333A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25" creationId="{2B9014EE-C0BE-1759-2D09-0A7E3DF9333A}"/>
          </ac:spMkLst>
        </pc:spChg>
        <pc:spChg chg="mod">
          <ac:chgData name="" userId="4df855aef7cffa4d" providerId="LiveId" clId="{BDC8F224-C413-4CB2-99AB-48C2DFF86707}" dt="2024-03-12T14:30:03.124" v="412" actId="1076"/>
          <ac:spMkLst>
            <pc:docMk/>
            <pc:sldMk cId="1048926119" sldId="494"/>
            <ac:spMk id="29" creationId="{2B9014EE-C0BE-1759-2D09-0A7E3DF9333A}"/>
          </ac:spMkLst>
        </pc:spChg>
        <pc:spChg chg="mod">
          <ac:chgData name="" userId="4df855aef7cffa4d" providerId="LiveId" clId="{BDC8F224-C413-4CB2-99AB-48C2DFF86707}" dt="2024-03-12T14:43:50.093" v="1005" actId="14100"/>
          <ac:spMkLst>
            <pc:docMk/>
            <pc:sldMk cId="1048926119" sldId="494"/>
            <ac:spMk id="30" creationId="{00000000-0000-0000-0000-000000000000}"/>
          </ac:spMkLst>
        </pc:spChg>
        <pc:spChg chg="add mod">
          <ac:chgData name="" userId="4df855aef7cffa4d" providerId="LiveId" clId="{BDC8F224-C413-4CB2-99AB-48C2DFF86707}" dt="2024-03-12T14:45:24.717" v="1127" actId="14100"/>
          <ac:spMkLst>
            <pc:docMk/>
            <pc:sldMk cId="1048926119" sldId="494"/>
            <ac:spMk id="33" creationId="{FB429C71-275D-475D-9F09-0D3E5F8E3476}"/>
          </ac:spMkLst>
        </pc:spChg>
        <pc:spChg chg="mod">
          <ac:chgData name="" userId="4df855aef7cffa4d" providerId="LiveId" clId="{BDC8F224-C413-4CB2-99AB-48C2DFF86707}" dt="2024-03-12T14:44:37.705" v="1063" actId="20577"/>
          <ac:spMkLst>
            <pc:docMk/>
            <pc:sldMk cId="1048926119" sldId="494"/>
            <ac:spMk id="37" creationId="{2B9014EE-C0BE-1759-2D09-0A7E3DF9333A}"/>
          </ac:spMkLst>
        </pc:sp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4" creationId="{E17F545E-3411-96A8-51A0-765BE5E99BAF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5" creationId="{19B4F9A8-49AB-95C8-D921-E438C484AE0F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14" creationId="{00000000-0000-0000-0000-000000000000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18" creationId="{00000000-0000-0000-0000-000000000000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27" creationId="{00000000-0000-0000-0000-000000000000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28" creationId="{00000000-0000-0000-0000-000000000000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31" creationId="{00000000-0000-0000-0000-000000000000}"/>
          </ac:picMkLst>
        </pc:picChg>
        <pc:picChg chg="mod">
          <ac:chgData name="" userId="4df855aef7cffa4d" providerId="LiveId" clId="{BDC8F224-C413-4CB2-99AB-48C2DFF86707}" dt="2024-03-12T14:45:28.155" v="1129" actId="1076"/>
          <ac:picMkLst>
            <pc:docMk/>
            <pc:sldMk cId="1048926119" sldId="494"/>
            <ac:picMk id="32" creationId="{E17F545E-3411-96A8-51A0-765BE5E99BAF}"/>
          </ac:picMkLst>
        </pc:picChg>
        <pc:picChg chg="mod">
          <ac:chgData name="" userId="4df855aef7cffa4d" providerId="LiveId" clId="{BDC8F224-C413-4CB2-99AB-48C2DFF86707}" dt="2024-03-12T14:30:03.124" v="412" actId="1076"/>
          <ac:picMkLst>
            <pc:docMk/>
            <pc:sldMk cId="1048926119" sldId="494"/>
            <ac:picMk id="38" creationId="{00000000-0000-0000-0000-000000000000}"/>
          </ac:picMkLst>
        </pc:picChg>
        <pc:cxnChg chg="mod">
          <ac:chgData name="" userId="4df855aef7cffa4d" providerId="LiveId" clId="{BDC8F224-C413-4CB2-99AB-48C2DFF86707}" dt="2024-03-12T14:30:03.124" v="412" actId="1076"/>
          <ac:cxnSpMkLst>
            <pc:docMk/>
            <pc:sldMk cId="1048926119" sldId="494"/>
            <ac:cxnSpMk id="21" creationId="{00000000-0000-0000-0000-000000000000}"/>
          </ac:cxnSpMkLst>
        </pc:cxnChg>
        <pc:cxnChg chg="mod">
          <ac:chgData name="" userId="4df855aef7cffa4d" providerId="LiveId" clId="{BDC8F224-C413-4CB2-99AB-48C2DFF86707}" dt="2024-03-12T14:30:03.124" v="412" actId="1076"/>
          <ac:cxnSpMkLst>
            <pc:docMk/>
            <pc:sldMk cId="1048926119" sldId="494"/>
            <ac:cxnSpMk id="23" creationId="{00000000-0000-0000-0000-000000000000}"/>
          </ac:cxnSpMkLst>
        </pc:cxnChg>
      </pc:sldChg>
      <pc:sldChg chg="delSp modSp add modAnim">
        <pc:chgData name="" userId="4df855aef7cffa4d" providerId="LiveId" clId="{BDC8F224-C413-4CB2-99AB-48C2DFF86707}" dt="2024-03-12T14:46:40.779" v="1152"/>
        <pc:sldMkLst>
          <pc:docMk/>
          <pc:sldMk cId="474952781" sldId="496"/>
        </pc:sldMkLst>
        <pc:spChg chg="del">
          <ac:chgData name="" userId="4df855aef7cffa4d" providerId="LiveId" clId="{BDC8F224-C413-4CB2-99AB-48C2DFF86707}" dt="2024-03-12T14:46:07.324" v="1131" actId="478"/>
          <ac:spMkLst>
            <pc:docMk/>
            <pc:sldMk cId="474952781" sldId="496"/>
            <ac:spMk id="2" creationId="{8F78AA29-AB03-630A-7F8D-F8760E6359B8}"/>
          </ac:spMkLst>
        </pc:spChg>
        <pc:spChg chg="del">
          <ac:chgData name="" userId="4df855aef7cffa4d" providerId="LiveId" clId="{BDC8F224-C413-4CB2-99AB-48C2DFF86707}" dt="2024-03-12T14:46:07.324" v="1131" actId="478"/>
          <ac:spMkLst>
            <pc:docMk/>
            <pc:sldMk cId="474952781" sldId="496"/>
            <ac:spMk id="3" creationId="{ED16BAA6-6ECB-D141-3301-E6B373288A68}"/>
          </ac:spMkLst>
        </pc:spChg>
        <pc:spChg chg="mod">
          <ac:chgData name="" userId="4df855aef7cffa4d" providerId="LiveId" clId="{BDC8F224-C413-4CB2-99AB-48C2DFF86707}" dt="2024-03-12T14:46:17.407" v="1138" actId="1076"/>
          <ac:spMkLst>
            <pc:docMk/>
            <pc:sldMk cId="474952781" sldId="496"/>
            <ac:spMk id="4" creationId="{00000000-0000-0000-0000-000000000000}"/>
          </ac:spMkLst>
        </pc:spChg>
        <pc:spChg chg="mod">
          <ac:chgData name="" userId="4df855aef7cffa4d" providerId="LiveId" clId="{BDC8F224-C413-4CB2-99AB-48C2DFF86707}" dt="2024-03-12T14:46:32.883" v="1147" actId="1076"/>
          <ac:spMkLst>
            <pc:docMk/>
            <pc:sldMk cId="474952781" sldId="496"/>
            <ac:spMk id="6" creationId="{00000000-0000-0000-0000-000000000000}"/>
          </ac:spMkLst>
        </pc:spChg>
        <pc:spChg chg="mod">
          <ac:chgData name="" userId="4df855aef7cffa4d" providerId="LiveId" clId="{BDC8F224-C413-4CB2-99AB-48C2DFF86707}" dt="2024-03-12T14:46:38.541" v="1148" actId="13822"/>
          <ac:spMkLst>
            <pc:docMk/>
            <pc:sldMk cId="474952781" sldId="496"/>
            <ac:spMk id="7" creationId="{00000000-0000-0000-0000-000000000000}"/>
          </ac:spMkLst>
        </pc:spChg>
        <pc:spChg chg="mod">
          <ac:chgData name="" userId="4df855aef7cffa4d" providerId="LiveId" clId="{BDC8F224-C413-4CB2-99AB-48C2DFF86707}" dt="2024-03-12T14:46:32.883" v="1147" actId="1076"/>
          <ac:spMkLst>
            <pc:docMk/>
            <pc:sldMk cId="474952781" sldId="496"/>
            <ac:spMk id="8" creationId="{00000000-0000-0000-0000-000000000000}"/>
          </ac:spMkLst>
        </pc:spChg>
        <pc:picChg chg="mod">
          <ac:chgData name="" userId="4df855aef7cffa4d" providerId="LiveId" clId="{BDC8F224-C413-4CB2-99AB-48C2DFF86707}" dt="2024-03-12T14:46:32.883" v="1147" actId="1076"/>
          <ac:picMkLst>
            <pc:docMk/>
            <pc:sldMk cId="474952781" sldId="496"/>
            <ac:picMk id="5" creationId="{00000000-0000-0000-0000-000000000000}"/>
          </ac:picMkLst>
        </pc:picChg>
      </pc:sldChg>
      <pc:sldChg chg="addSp delSp modSp add delAnim modAnim">
        <pc:chgData name="" userId="4df855aef7cffa4d" providerId="LiveId" clId="{BDC8F224-C413-4CB2-99AB-48C2DFF86707}" dt="2024-03-12T14:26:38.977" v="336"/>
        <pc:sldMkLst>
          <pc:docMk/>
          <pc:sldMk cId="3733102029" sldId="497"/>
        </pc:sldMkLst>
        <pc:spChg chg="del">
          <ac:chgData name="" userId="4df855aef7cffa4d" providerId="LiveId" clId="{BDC8F224-C413-4CB2-99AB-48C2DFF86707}" dt="2024-03-12T14:16:10.940" v="107" actId="478"/>
          <ac:spMkLst>
            <pc:docMk/>
            <pc:sldMk cId="3733102029" sldId="497"/>
            <ac:spMk id="2" creationId="{8F78AA29-AB03-630A-7F8D-F8760E6359B8}"/>
          </ac:spMkLst>
        </pc:spChg>
        <pc:spChg chg="del">
          <ac:chgData name="" userId="4df855aef7cffa4d" providerId="LiveId" clId="{BDC8F224-C413-4CB2-99AB-48C2DFF86707}" dt="2024-03-12T14:16:10.940" v="107" actId="478"/>
          <ac:spMkLst>
            <pc:docMk/>
            <pc:sldMk cId="3733102029" sldId="497"/>
            <ac:spMk id="3" creationId="{ED16BAA6-6ECB-D141-3301-E6B373288A68}"/>
          </ac:spMkLst>
        </pc:spChg>
        <pc:spChg chg="mod">
          <ac:chgData name="" userId="4df855aef7cffa4d" providerId="LiveId" clId="{BDC8F224-C413-4CB2-99AB-48C2DFF86707}" dt="2024-03-12T14:18:37.935" v="161" actId="14100"/>
          <ac:spMkLst>
            <pc:docMk/>
            <pc:sldMk cId="3733102029" sldId="497"/>
            <ac:spMk id="5" creationId="{D1B8E9EB-3E8F-3696-BBEC-13C62516C6F4}"/>
          </ac:spMkLst>
        </pc:spChg>
        <pc:spChg chg="mod">
          <ac:chgData name="" userId="4df855aef7cffa4d" providerId="LiveId" clId="{BDC8F224-C413-4CB2-99AB-48C2DFF86707}" dt="2024-03-12T14:17:24.867" v="128" actId="14100"/>
          <ac:spMkLst>
            <pc:docMk/>
            <pc:sldMk cId="3733102029" sldId="497"/>
            <ac:spMk id="7" creationId="{FFADD509-E7CF-6CCF-9D7D-2DC66D684020}"/>
          </ac:spMkLst>
        </pc:spChg>
        <pc:spChg chg="mod">
          <ac:chgData name="" userId="4df855aef7cffa4d" providerId="LiveId" clId="{BDC8F224-C413-4CB2-99AB-48C2DFF86707}" dt="2024-03-12T14:16:59.307" v="122" actId="1076"/>
          <ac:spMkLst>
            <pc:docMk/>
            <pc:sldMk cId="3733102029" sldId="497"/>
            <ac:spMk id="8" creationId="{BC1DC805-6071-5E5A-E569-F67B93CC87F0}"/>
          </ac:spMkLst>
        </pc:spChg>
        <pc:spChg chg="del">
          <ac:chgData name="" userId="4df855aef7cffa4d" providerId="LiveId" clId="{BDC8F224-C413-4CB2-99AB-48C2DFF86707}" dt="2024-03-12T14:17:00.977" v="123" actId="478"/>
          <ac:spMkLst>
            <pc:docMk/>
            <pc:sldMk cId="3733102029" sldId="497"/>
            <ac:spMk id="9" creationId="{6EC3B392-CDB1-E6A8-BA54-D39831CCF3D7}"/>
          </ac:spMkLst>
        </pc:spChg>
        <pc:spChg chg="mod">
          <ac:chgData name="" userId="4df855aef7cffa4d" providerId="LiveId" clId="{BDC8F224-C413-4CB2-99AB-48C2DFF86707}" dt="2024-03-12T14:18:11.378" v="140" actId="14100"/>
          <ac:spMkLst>
            <pc:docMk/>
            <pc:sldMk cId="3733102029" sldId="497"/>
            <ac:spMk id="12" creationId="{A5E48C63-7F07-6A9C-06F8-DDDE0EA544AA}"/>
          </ac:spMkLst>
        </pc:spChg>
        <pc:spChg chg="mod">
          <ac:chgData name="" userId="4df855aef7cffa4d" providerId="LiveId" clId="{BDC8F224-C413-4CB2-99AB-48C2DFF86707}" dt="2024-03-12T14:18:03.049" v="136" actId="1076"/>
          <ac:spMkLst>
            <pc:docMk/>
            <pc:sldMk cId="3733102029" sldId="497"/>
            <ac:spMk id="14" creationId="{737A3698-7B9C-3457-62BE-A26FCA92783F}"/>
          </ac:spMkLst>
        </pc:spChg>
        <pc:spChg chg="mod">
          <ac:chgData name="" userId="4df855aef7cffa4d" providerId="LiveId" clId="{BDC8F224-C413-4CB2-99AB-48C2DFF86707}" dt="2024-03-12T14:17:50.955" v="133" actId="1076"/>
          <ac:spMkLst>
            <pc:docMk/>
            <pc:sldMk cId="3733102029" sldId="497"/>
            <ac:spMk id="15" creationId="{4B9997A8-8FDC-F331-849E-FC9716123AA7}"/>
          </ac:spMkLst>
        </pc:spChg>
        <pc:spChg chg="add mod">
          <ac:chgData name="" userId="4df855aef7cffa4d" providerId="LiveId" clId="{BDC8F224-C413-4CB2-99AB-48C2DFF86707}" dt="2024-03-12T14:18:26.638" v="142" actId="1076"/>
          <ac:spMkLst>
            <pc:docMk/>
            <pc:sldMk cId="3733102029" sldId="497"/>
            <ac:spMk id="16" creationId="{4BC3D0B9-11A7-4162-9FB4-809E10DEE24F}"/>
          </ac:spMkLst>
        </pc:spChg>
        <pc:picChg chg="mod">
          <ac:chgData name="" userId="4df855aef7cffa4d" providerId="LiveId" clId="{BDC8F224-C413-4CB2-99AB-48C2DFF86707}" dt="2024-03-12T14:16:28.347" v="114" actId="1076"/>
          <ac:picMkLst>
            <pc:docMk/>
            <pc:sldMk cId="3733102029" sldId="497"/>
            <ac:picMk id="6" creationId="{3FC3D285-C86A-D8E5-1E8B-697E5E6D0549}"/>
          </ac:picMkLst>
        </pc:picChg>
        <pc:picChg chg="mod">
          <ac:chgData name="" userId="4df855aef7cffa4d" providerId="LiveId" clId="{BDC8F224-C413-4CB2-99AB-48C2DFF86707}" dt="2024-03-12T14:17:50.955" v="133" actId="1076"/>
          <ac:picMkLst>
            <pc:docMk/>
            <pc:sldMk cId="3733102029" sldId="497"/>
            <ac:picMk id="10" creationId="{01DCF465-2D8E-3EBC-B8FD-07C2136ED151}"/>
          </ac:picMkLst>
        </pc:picChg>
        <pc:picChg chg="mod">
          <ac:chgData name="" userId="4df855aef7cffa4d" providerId="LiveId" clId="{BDC8F224-C413-4CB2-99AB-48C2DFF86707}" dt="2024-03-12T14:18:00.867" v="135" actId="1076"/>
          <ac:picMkLst>
            <pc:docMk/>
            <pc:sldMk cId="3733102029" sldId="497"/>
            <ac:picMk id="11" creationId="{F1635690-1F00-9513-F11D-439995D7CDD7}"/>
          </ac:picMkLst>
        </pc:picChg>
      </pc:sldChg>
      <pc:sldChg chg="addSp modSp add del modAnim">
        <pc:chgData name="" userId="4df855aef7cffa4d" providerId="LiveId" clId="{BDC8F224-C413-4CB2-99AB-48C2DFF86707}" dt="2024-03-12T14:21:09.736" v="200" actId="2696"/>
        <pc:sldMkLst>
          <pc:docMk/>
          <pc:sldMk cId="793150445" sldId="499"/>
        </pc:sldMkLst>
        <pc:spChg chg="add mod">
          <ac:chgData name="" userId="4df855aef7cffa4d" providerId="LiveId" clId="{BDC8F224-C413-4CB2-99AB-48C2DFF86707}" dt="2024-03-12T14:20:46.431" v="197" actId="20577"/>
          <ac:spMkLst>
            <pc:docMk/>
            <pc:sldMk cId="793150445" sldId="499"/>
            <ac:spMk id="31" creationId="{0226AF67-3E1A-4E11-A632-961A9D5E8897}"/>
          </ac:spMkLst>
        </pc:spChg>
        <pc:picChg chg="mod">
          <ac:chgData name="" userId="4df855aef7cffa4d" providerId="LiveId" clId="{BDC8F224-C413-4CB2-99AB-48C2DFF86707}" dt="2024-03-12T14:20:39.195" v="191" actId="1076"/>
          <ac:picMkLst>
            <pc:docMk/>
            <pc:sldMk cId="793150445" sldId="499"/>
            <ac:picMk id="9" creationId="{23188615-04A6-DD2D-1E8C-AC476A7C0F0D}"/>
          </ac:picMkLst>
        </pc:picChg>
      </pc:sldChg>
      <pc:sldChg chg="modSp">
        <pc:chgData name="" userId="4df855aef7cffa4d" providerId="LiveId" clId="{BDC8F224-C413-4CB2-99AB-48C2DFF86707}" dt="2024-03-12T14:02:19.462" v="2" actId="1076"/>
        <pc:sldMkLst>
          <pc:docMk/>
          <pc:sldMk cId="4265719644" sldId="511"/>
        </pc:sldMkLst>
        <pc:spChg chg="mod">
          <ac:chgData name="" userId="4df855aef7cffa4d" providerId="LiveId" clId="{BDC8F224-C413-4CB2-99AB-48C2DFF86707}" dt="2024-03-12T14:02:15.572" v="1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BDC8F224-C413-4CB2-99AB-48C2DFF86707}" dt="2024-03-12T14:02:19.462" v="2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addSp delSp">
        <pc:chgData name="" userId="4df855aef7cffa4d" providerId="LiveId" clId="{BDC8F224-C413-4CB2-99AB-48C2DFF86707}" dt="2024-03-12T14:34:13.684" v="473" actId="478"/>
        <pc:sldMkLst>
          <pc:docMk/>
          <pc:sldMk cId="849079194" sldId="519"/>
        </pc:sldMkLst>
        <pc:spChg chg="add del">
          <ac:chgData name="" userId="4df855aef7cffa4d" providerId="LiveId" clId="{BDC8F224-C413-4CB2-99AB-48C2DFF86707}" dt="2024-03-12T14:34:13.684" v="473" actId="478"/>
          <ac:spMkLst>
            <pc:docMk/>
            <pc:sldMk cId="849079194" sldId="519"/>
            <ac:spMk id="7" creationId="{F89019A3-AE33-4A66-BDB9-166C9E357ADA}"/>
          </ac:spMkLst>
        </pc:spChg>
      </pc:sldChg>
      <pc:sldChg chg="addSp delSp modSp">
        <pc:chgData name="" userId="4df855aef7cffa4d" providerId="LiveId" clId="{BDC8F224-C413-4CB2-99AB-48C2DFF86707}" dt="2024-03-12T14:54:49.897" v="1782" actId="207"/>
        <pc:sldMkLst>
          <pc:docMk/>
          <pc:sldMk cId="980143643" sldId="793"/>
        </pc:sldMkLst>
        <pc:spChg chg="add mod ord">
          <ac:chgData name="" userId="4df855aef7cffa4d" providerId="LiveId" clId="{BDC8F224-C413-4CB2-99AB-48C2DFF86707}" dt="2024-03-12T14:51:45.159" v="1493" actId="1076"/>
          <ac:spMkLst>
            <pc:docMk/>
            <pc:sldMk cId="980143643" sldId="793"/>
            <ac:spMk id="2" creationId="{A2BC353E-5DF4-411A-A186-336BE3CE8A05}"/>
          </ac:spMkLst>
        </pc:spChg>
        <pc:spChg chg="add mod">
          <ac:chgData name="" userId="4df855aef7cffa4d" providerId="LiveId" clId="{BDC8F224-C413-4CB2-99AB-48C2DFF86707}" dt="2024-03-12T14:51:49.175" v="1494" actId="14100"/>
          <ac:spMkLst>
            <pc:docMk/>
            <pc:sldMk cId="980143643" sldId="793"/>
            <ac:spMk id="6" creationId="{6B81F619-AD68-4572-97D2-E31E9F01051E}"/>
          </ac:spMkLst>
        </pc:spChg>
        <pc:spChg chg="add del mod">
          <ac:chgData name="" userId="4df855aef7cffa4d" providerId="LiveId" clId="{BDC8F224-C413-4CB2-99AB-48C2DFF86707}" dt="2024-03-12T14:49:22.490" v="1329"/>
          <ac:spMkLst>
            <pc:docMk/>
            <pc:sldMk cId="980143643" sldId="793"/>
            <ac:spMk id="7" creationId="{E76AABC0-EBBC-4070-98EE-CED9FA18F784}"/>
          </ac:spMkLst>
        </pc:spChg>
        <pc:spChg chg="add mod">
          <ac:chgData name="" userId="4df855aef7cffa4d" providerId="LiveId" clId="{BDC8F224-C413-4CB2-99AB-48C2DFF86707}" dt="2024-03-12T14:51:55.966" v="1495" actId="14100"/>
          <ac:spMkLst>
            <pc:docMk/>
            <pc:sldMk cId="980143643" sldId="793"/>
            <ac:spMk id="8" creationId="{BA7B56C2-261B-4DD0-987A-A35A2390673D}"/>
          </ac:spMkLst>
        </pc:spChg>
        <pc:spChg chg="mod">
          <ac:chgData name="" userId="4df855aef7cffa4d" providerId="LiveId" clId="{BDC8F224-C413-4CB2-99AB-48C2DFF86707}" dt="2024-03-12T14:47:31.082" v="1174" actId="14100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BDC8F224-C413-4CB2-99AB-48C2DFF86707}" dt="2024-03-12T14:48:05.944" v="1241" actId="1076"/>
          <ac:spMkLst>
            <pc:docMk/>
            <pc:sldMk cId="980143643" sldId="793"/>
            <ac:spMk id="10" creationId="{E49A8126-7007-4B61-B1B1-7E44C98D495E}"/>
          </ac:spMkLst>
        </pc:spChg>
        <pc:spChg chg="add mod">
          <ac:chgData name="" userId="4df855aef7cffa4d" providerId="LiveId" clId="{BDC8F224-C413-4CB2-99AB-48C2DFF86707}" dt="2024-03-12T14:52:14.454" v="1515" actId="14100"/>
          <ac:spMkLst>
            <pc:docMk/>
            <pc:sldMk cId="980143643" sldId="793"/>
            <ac:spMk id="11" creationId="{E57E6121-236B-4FC6-9BC0-65F56767F67B}"/>
          </ac:spMkLst>
        </pc:spChg>
        <pc:spChg chg="add mod">
          <ac:chgData name="" userId="4df855aef7cffa4d" providerId="LiveId" clId="{BDC8F224-C413-4CB2-99AB-48C2DFF86707}" dt="2024-03-12T14:53:01.936" v="1596" actId="207"/>
          <ac:spMkLst>
            <pc:docMk/>
            <pc:sldMk cId="980143643" sldId="793"/>
            <ac:spMk id="12" creationId="{03AEC9C2-0A96-429E-B935-C813CC333B64}"/>
          </ac:spMkLst>
        </pc:spChg>
        <pc:spChg chg="add mod">
          <ac:chgData name="" userId="4df855aef7cffa4d" providerId="LiveId" clId="{BDC8F224-C413-4CB2-99AB-48C2DFF86707}" dt="2024-03-12T14:53:58.433" v="1718" actId="20577"/>
          <ac:spMkLst>
            <pc:docMk/>
            <pc:sldMk cId="980143643" sldId="793"/>
            <ac:spMk id="14" creationId="{E6D3BBD2-F29B-4D64-AD68-34FC34F173CF}"/>
          </ac:spMkLst>
        </pc:spChg>
        <pc:spChg chg="add mod">
          <ac:chgData name="" userId="4df855aef7cffa4d" providerId="LiveId" clId="{BDC8F224-C413-4CB2-99AB-48C2DFF86707}" dt="2024-03-12T14:54:49.897" v="1782" actId="207"/>
          <ac:spMkLst>
            <pc:docMk/>
            <pc:sldMk cId="980143643" sldId="793"/>
            <ac:spMk id="15" creationId="{BBEFA44D-D899-4D3A-A14D-0F9BAD5CBBBC}"/>
          </ac:spMkLst>
        </pc:spChg>
      </pc:sldChg>
      <pc:sldChg chg="add del">
        <pc:chgData name="" userId="4df855aef7cffa4d" providerId="LiveId" clId="{BDC8F224-C413-4CB2-99AB-48C2DFF86707}" dt="2024-03-12T14:07:49.195" v="10" actId="2696"/>
        <pc:sldMkLst>
          <pc:docMk/>
          <pc:sldMk cId="1933161900" sldId="794"/>
        </pc:sldMkLst>
      </pc:sldChg>
      <pc:sldChg chg="addSp modSp add modAnim">
        <pc:chgData name="" userId="4df855aef7cffa4d" providerId="LiveId" clId="{BDC8F224-C413-4CB2-99AB-48C2DFF86707}" dt="2024-03-12T14:26:34.557" v="329"/>
        <pc:sldMkLst>
          <pc:docMk/>
          <pc:sldMk cId="3998497735" sldId="794"/>
        </pc:sldMkLst>
        <pc:spChg chg="add mod">
          <ac:chgData name="" userId="4df855aef7cffa4d" providerId="LiveId" clId="{BDC8F224-C413-4CB2-99AB-48C2DFF86707}" dt="2024-03-12T14:11:02.436" v="79" actId="1076"/>
          <ac:spMkLst>
            <pc:docMk/>
            <pc:sldMk cId="3998497735" sldId="794"/>
            <ac:spMk id="3" creationId="{08CA03F4-ECFA-49E6-863A-B899D8BC80A8}"/>
          </ac:spMkLst>
        </pc:spChg>
        <pc:spChg chg="add mod">
          <ac:chgData name="" userId="4df855aef7cffa4d" providerId="LiveId" clId="{BDC8F224-C413-4CB2-99AB-48C2DFF86707}" dt="2024-03-12T14:12:00.821" v="92" actId="1076"/>
          <ac:spMkLst>
            <pc:docMk/>
            <pc:sldMk cId="3998497735" sldId="794"/>
            <ac:spMk id="4" creationId="{D937EBCA-88A8-4EA9-A9A6-60A358E5243C}"/>
          </ac:spMkLst>
        </pc:spChg>
        <pc:picChg chg="add mod">
          <ac:chgData name="" userId="4df855aef7cffa4d" providerId="LiveId" clId="{BDC8F224-C413-4CB2-99AB-48C2DFF86707}" dt="2024-03-12T14:10:44.015" v="53" actId="1076"/>
          <ac:picMkLst>
            <pc:docMk/>
            <pc:sldMk cId="3998497735" sldId="794"/>
            <ac:picMk id="2" creationId="{5B9319AC-8698-4521-A2F5-9D90DE87A288}"/>
          </ac:picMkLst>
        </pc:picChg>
      </pc:sldChg>
      <pc:sldChg chg="addSp delSp add del ord">
        <pc:chgData name="" userId="4df855aef7cffa4d" providerId="LiveId" clId="{BDC8F224-C413-4CB2-99AB-48C2DFF86707}" dt="2024-03-12T14:18:57.591" v="166" actId="2696"/>
        <pc:sldMkLst>
          <pc:docMk/>
          <pc:sldMk cId="559635310" sldId="795"/>
        </pc:sldMkLst>
        <pc:picChg chg="add del">
          <ac:chgData name="" userId="4df855aef7cffa4d" providerId="LiveId" clId="{BDC8F224-C413-4CB2-99AB-48C2DFF86707}" dt="2024-03-12T14:18:55.751" v="165" actId="478"/>
          <ac:picMkLst>
            <pc:docMk/>
            <pc:sldMk cId="559635310" sldId="795"/>
            <ac:picMk id="2" creationId="{53494D5E-E16B-4DC4-82CE-091D84A38661}"/>
          </ac:picMkLst>
        </pc:picChg>
      </pc:sldChg>
      <pc:sldChg chg="add del">
        <pc:chgData name="" userId="4df855aef7cffa4d" providerId="LiveId" clId="{BDC8F224-C413-4CB2-99AB-48C2DFF86707}" dt="2024-03-12T14:07:49.166" v="9" actId="2696"/>
        <pc:sldMkLst>
          <pc:docMk/>
          <pc:sldMk cId="1097757020" sldId="795"/>
        </pc:sldMkLst>
      </pc:sldChg>
      <pc:sldChg chg="addSp delSp modSp add delAnim modAnim">
        <pc:chgData name="" userId="4df855aef7cffa4d" providerId="LiveId" clId="{BDC8F224-C413-4CB2-99AB-48C2DFF86707}" dt="2024-03-12T14:26:54.785" v="358" actId="1076"/>
        <pc:sldMkLst>
          <pc:docMk/>
          <pc:sldMk cId="2968090363" sldId="795"/>
        </pc:sldMkLst>
        <pc:spChg chg="mod">
          <ac:chgData name="" userId="4df855aef7cffa4d" providerId="LiveId" clId="{BDC8F224-C413-4CB2-99AB-48C2DFF86707}" dt="2024-03-12T14:26:54.785" v="358" actId="1076"/>
          <ac:spMkLst>
            <pc:docMk/>
            <pc:sldMk cId="2968090363" sldId="795"/>
            <ac:spMk id="4" creationId="{2DD862A8-EA87-1C18-4FC6-03B6831315E6}"/>
          </ac:spMkLst>
        </pc:spChg>
        <pc:spChg chg="mod">
          <ac:chgData name="" userId="4df855aef7cffa4d" providerId="LiveId" clId="{BDC8F224-C413-4CB2-99AB-48C2DFF86707}" dt="2024-03-12T14:26:01.165" v="314" actId="1076"/>
          <ac:spMkLst>
            <pc:docMk/>
            <pc:sldMk cId="2968090363" sldId="795"/>
            <ac:spMk id="16" creationId="{00BA2A08-198B-8BC5-5A63-583E152BECA9}"/>
          </ac:spMkLst>
        </pc:spChg>
        <pc:spChg chg="mod">
          <ac:chgData name="" userId="4df855aef7cffa4d" providerId="LiveId" clId="{BDC8F224-C413-4CB2-99AB-48C2DFF86707}" dt="2024-03-12T14:26:01.165" v="314" actId="1076"/>
          <ac:spMkLst>
            <pc:docMk/>
            <pc:sldMk cId="2968090363" sldId="795"/>
            <ac:spMk id="21" creationId="{EB696C1B-09C7-B5A0-9D51-9347AE5844C9}"/>
          </ac:spMkLst>
        </pc:spChg>
        <pc:spChg chg="mod">
          <ac:chgData name="" userId="4df855aef7cffa4d" providerId="LiveId" clId="{BDC8F224-C413-4CB2-99AB-48C2DFF86707}" dt="2024-03-12T14:26:01.165" v="314" actId="1076"/>
          <ac:spMkLst>
            <pc:docMk/>
            <pc:sldMk cId="2968090363" sldId="795"/>
            <ac:spMk id="22" creationId="{2E8A0680-0203-96E5-E4FF-C3B47B65B972}"/>
          </ac:spMkLst>
        </pc:spChg>
        <pc:spChg chg="mod">
          <ac:chgData name="" userId="4df855aef7cffa4d" providerId="LiveId" clId="{BDC8F224-C413-4CB2-99AB-48C2DFF86707}" dt="2024-03-12T14:26:01.165" v="314" actId="1076"/>
          <ac:spMkLst>
            <pc:docMk/>
            <pc:sldMk cId="2968090363" sldId="795"/>
            <ac:spMk id="23" creationId="{F3CC3AC4-CBE9-A6D4-9507-E3E1EFD8AF77}"/>
          </ac:spMkLst>
        </pc:spChg>
        <pc:spChg chg="mod">
          <ac:chgData name="" userId="4df855aef7cffa4d" providerId="LiveId" clId="{BDC8F224-C413-4CB2-99AB-48C2DFF86707}" dt="2024-03-12T14:26:01.165" v="314" actId="1076"/>
          <ac:spMkLst>
            <pc:docMk/>
            <pc:sldMk cId="2968090363" sldId="795"/>
            <ac:spMk id="24" creationId="{5194486B-DBF5-B3F3-C181-B4C35E41FD7F}"/>
          </ac:spMkLst>
        </pc:spChg>
        <pc:spChg chg="mod">
          <ac:chgData name="" userId="4df855aef7cffa4d" providerId="LiveId" clId="{BDC8F224-C413-4CB2-99AB-48C2DFF86707}" dt="2024-03-12T14:26:01.165" v="314" actId="1076"/>
          <ac:spMkLst>
            <pc:docMk/>
            <pc:sldMk cId="2968090363" sldId="795"/>
            <ac:spMk id="25" creationId="{C6979268-8EFE-358D-159C-02CD067BD667}"/>
          </ac:spMkLst>
        </pc:spChg>
        <pc:spChg chg="ord">
          <ac:chgData name="" userId="4df855aef7cffa4d" providerId="LiveId" clId="{BDC8F224-C413-4CB2-99AB-48C2DFF86707}" dt="2024-03-12T14:22:37.692" v="214" actId="166"/>
          <ac:spMkLst>
            <pc:docMk/>
            <pc:sldMk cId="2968090363" sldId="795"/>
            <ac:spMk id="28" creationId="{BA25C448-F184-8E82-5CB3-02F4CDC72B9F}"/>
          </ac:spMkLst>
        </pc:spChg>
        <pc:spChg chg="mod">
          <ac:chgData name="" userId="4df855aef7cffa4d" providerId="LiveId" clId="{BDC8F224-C413-4CB2-99AB-48C2DFF86707}" dt="2024-03-12T14:23:18.317" v="260" actId="14100"/>
          <ac:spMkLst>
            <pc:docMk/>
            <pc:sldMk cId="2968090363" sldId="795"/>
            <ac:spMk id="30" creationId="{2A0E8A3A-E4D0-D734-D8FC-732C7CFBB499}"/>
          </ac:spMkLst>
        </pc:spChg>
        <pc:spChg chg="add mod">
          <ac:chgData name="" userId="4df855aef7cffa4d" providerId="LiveId" clId="{BDC8F224-C413-4CB2-99AB-48C2DFF86707}" dt="2024-03-12T14:26:20.261" v="318" actId="1076"/>
          <ac:spMkLst>
            <pc:docMk/>
            <pc:sldMk cId="2968090363" sldId="795"/>
            <ac:spMk id="31" creationId="{B978FBC2-F552-4B58-BDC4-92182B5BE6F0}"/>
          </ac:spMkLst>
        </pc:spChg>
        <pc:spChg chg="add mod">
          <ac:chgData name="" userId="4df855aef7cffa4d" providerId="LiveId" clId="{BDC8F224-C413-4CB2-99AB-48C2DFF86707}" dt="2024-03-12T14:23:39.496" v="265" actId="14100"/>
          <ac:spMkLst>
            <pc:docMk/>
            <pc:sldMk cId="2968090363" sldId="795"/>
            <ac:spMk id="32" creationId="{90184CC8-1BAB-4A2B-9760-AEC8352BD486}"/>
          </ac:spMkLst>
        </pc:spChg>
        <pc:spChg chg="add mod">
          <ac:chgData name="" userId="4df855aef7cffa4d" providerId="LiveId" clId="{BDC8F224-C413-4CB2-99AB-48C2DFF86707}" dt="2024-03-12T14:25:55.041" v="313" actId="14100"/>
          <ac:spMkLst>
            <pc:docMk/>
            <pc:sldMk cId="2968090363" sldId="795"/>
            <ac:spMk id="33" creationId="{81000F2E-938A-4ADE-AC55-E04827C7BCA2}"/>
          </ac:spMkLst>
        </pc:spChg>
        <pc:picChg chg="add mod">
          <ac:chgData name="" userId="4df855aef7cffa4d" providerId="LiveId" clId="{BDC8F224-C413-4CB2-99AB-48C2DFF86707}" dt="2024-03-12T14:23:29.464" v="261" actId="1076"/>
          <ac:picMkLst>
            <pc:docMk/>
            <pc:sldMk cId="2968090363" sldId="795"/>
            <ac:picMk id="2" creationId="{9E21ADEA-656D-4BEB-BDD9-EF52DFC7229C}"/>
          </ac:picMkLst>
        </pc:picChg>
        <pc:picChg chg="add mod">
          <ac:chgData name="" userId="4df855aef7cffa4d" providerId="LiveId" clId="{BDC8F224-C413-4CB2-99AB-48C2DFF86707}" dt="2024-03-12T14:25:48.450" v="310" actId="1076"/>
          <ac:picMkLst>
            <pc:docMk/>
            <pc:sldMk cId="2968090363" sldId="795"/>
            <ac:picMk id="3" creationId="{E8113908-E39C-4B2C-9A52-F4294E763D50}"/>
          </ac:picMkLst>
        </pc:picChg>
        <pc:picChg chg="mod">
          <ac:chgData name="" userId="4df855aef7cffa4d" providerId="LiveId" clId="{BDC8F224-C413-4CB2-99AB-48C2DFF86707}" dt="2024-03-12T14:26:01.165" v="314" actId="1076"/>
          <ac:picMkLst>
            <pc:docMk/>
            <pc:sldMk cId="2968090363" sldId="795"/>
            <ac:picMk id="6" creationId="{0C0F1242-B351-4FCE-6031-8028E41ADEC8}"/>
          </ac:picMkLst>
        </pc:picChg>
        <pc:picChg chg="del mod">
          <ac:chgData name="" userId="4df855aef7cffa4d" providerId="LiveId" clId="{BDC8F224-C413-4CB2-99AB-48C2DFF86707}" dt="2024-03-12T14:21:48.426" v="208" actId="478"/>
          <ac:picMkLst>
            <pc:docMk/>
            <pc:sldMk cId="2968090363" sldId="795"/>
            <ac:picMk id="7" creationId="{9985675A-E3E0-513C-0F9E-03794E56F880}"/>
          </ac:picMkLst>
        </pc:picChg>
        <pc:picChg chg="mod">
          <ac:chgData name="" userId="4df855aef7cffa4d" providerId="LiveId" clId="{BDC8F224-C413-4CB2-99AB-48C2DFF86707}" dt="2024-03-12T14:26:15.130" v="316" actId="1076"/>
          <ac:picMkLst>
            <pc:docMk/>
            <pc:sldMk cId="2968090363" sldId="795"/>
            <ac:picMk id="9" creationId="{23188615-04A6-DD2D-1E8C-AC476A7C0F0D}"/>
          </ac:picMkLst>
        </pc:picChg>
        <pc:picChg chg="del">
          <ac:chgData name="" userId="4df855aef7cffa4d" providerId="LiveId" clId="{BDC8F224-C413-4CB2-99AB-48C2DFF86707}" dt="2024-03-12T14:21:48.426" v="208" actId="478"/>
          <ac:picMkLst>
            <pc:docMk/>
            <pc:sldMk cId="2968090363" sldId="795"/>
            <ac:picMk id="11" creationId="{9E8BFAB8-A980-7538-3A2A-CAE2AA359D6E}"/>
          </ac:picMkLst>
        </pc:picChg>
        <pc:picChg chg="del">
          <ac:chgData name="" userId="4df855aef7cffa4d" providerId="LiveId" clId="{BDC8F224-C413-4CB2-99AB-48C2DFF86707}" dt="2024-03-12T14:21:48.426" v="208" actId="478"/>
          <ac:picMkLst>
            <pc:docMk/>
            <pc:sldMk cId="2968090363" sldId="795"/>
            <ac:picMk id="13" creationId="{367FDBB6-DC96-64B3-D471-4CD5534A6B2B}"/>
          </ac:picMkLst>
        </pc:picChg>
        <pc:picChg chg="mod">
          <ac:chgData name="" userId="4df855aef7cffa4d" providerId="LiveId" clId="{BDC8F224-C413-4CB2-99AB-48C2DFF86707}" dt="2024-03-12T14:26:01.165" v="314" actId="1076"/>
          <ac:picMkLst>
            <pc:docMk/>
            <pc:sldMk cId="2968090363" sldId="795"/>
            <ac:picMk id="15" creationId="{06252431-7E8D-3208-F6F7-B53E0C88B3A7}"/>
          </ac:picMkLst>
        </pc:picChg>
        <pc:picChg chg="mod">
          <ac:chgData name="" userId="4df855aef7cffa4d" providerId="LiveId" clId="{BDC8F224-C413-4CB2-99AB-48C2DFF86707}" dt="2024-03-12T14:26:01.165" v="314" actId="1076"/>
          <ac:picMkLst>
            <pc:docMk/>
            <pc:sldMk cId="2968090363" sldId="795"/>
            <ac:picMk id="17" creationId="{63600132-02D1-E557-268C-D1AF41101E85}"/>
          </ac:picMkLst>
        </pc:picChg>
        <pc:picChg chg="mod">
          <ac:chgData name="" userId="4df855aef7cffa4d" providerId="LiveId" clId="{BDC8F224-C413-4CB2-99AB-48C2DFF86707}" dt="2024-03-12T14:26:01.165" v="314" actId="1076"/>
          <ac:picMkLst>
            <pc:docMk/>
            <pc:sldMk cId="2968090363" sldId="795"/>
            <ac:picMk id="19" creationId="{BFFB48BD-98F8-89D1-6CCE-24AF0130D00C}"/>
          </ac:picMkLst>
        </pc:picChg>
      </pc:sldChg>
      <pc:sldChg chg="addSp delSp modSp add del">
        <pc:chgData name="" userId="4df855aef7cffa4d" providerId="LiveId" clId="{BDC8F224-C413-4CB2-99AB-48C2DFF86707}" dt="2024-03-12T14:15:57.122" v="106" actId="2696"/>
        <pc:sldMkLst>
          <pc:docMk/>
          <pc:sldMk cId="4009887613" sldId="795"/>
        </pc:sldMkLst>
        <pc:spChg chg="add del mod">
          <ac:chgData name="" userId="4df855aef7cffa4d" providerId="LiveId" clId="{BDC8F224-C413-4CB2-99AB-48C2DFF86707}" dt="2024-03-12T14:12:42.908" v="104" actId="478"/>
          <ac:spMkLst>
            <pc:docMk/>
            <pc:sldMk cId="4009887613" sldId="795"/>
            <ac:spMk id="2" creationId="{ADE44F74-7CB7-477C-81A3-96221449DA27}"/>
          </ac:spMkLst>
        </pc:spChg>
      </pc:sldChg>
      <pc:sldChg chg="addSp delSp modSp add">
        <pc:chgData name="" userId="4df855aef7cffa4d" providerId="LiveId" clId="{BDC8F224-C413-4CB2-99AB-48C2DFF86707}" dt="2024-03-12T14:43:23.779" v="987" actId="1076"/>
        <pc:sldMkLst>
          <pc:docMk/>
          <pc:sldMk cId="3226731002" sldId="796"/>
        </pc:sldMkLst>
        <pc:spChg chg="add mod">
          <ac:chgData name="" userId="4df855aef7cffa4d" providerId="LiveId" clId="{BDC8F224-C413-4CB2-99AB-48C2DFF86707}" dt="2024-03-12T14:43:23.779" v="987" actId="1076"/>
          <ac:spMkLst>
            <pc:docMk/>
            <pc:sldMk cId="3226731002" sldId="796"/>
            <ac:spMk id="2" creationId="{5D9BAB93-EF1E-44AD-BC09-2439D626178A}"/>
          </ac:spMkLst>
        </pc:spChg>
        <pc:spChg chg="add mod">
          <ac:chgData name="" userId="4df855aef7cffa4d" providerId="LiveId" clId="{BDC8F224-C413-4CB2-99AB-48C2DFF86707}" dt="2024-03-12T14:40:09.398" v="828" actId="1076"/>
          <ac:spMkLst>
            <pc:docMk/>
            <pc:sldMk cId="3226731002" sldId="796"/>
            <ac:spMk id="7" creationId="{2A1709AD-001F-484D-AF03-3CC86413E9FB}"/>
          </ac:spMkLst>
        </pc:spChg>
        <pc:spChg chg="add mod">
          <ac:chgData name="" userId="4df855aef7cffa4d" providerId="LiveId" clId="{BDC8F224-C413-4CB2-99AB-48C2DFF86707}" dt="2024-03-12T14:40:09.398" v="828" actId="1076"/>
          <ac:spMkLst>
            <pc:docMk/>
            <pc:sldMk cId="3226731002" sldId="796"/>
            <ac:spMk id="8" creationId="{71ADA83D-EFB1-4471-8AC9-7E4C568647A2}"/>
          </ac:spMkLst>
        </pc:spChg>
        <pc:spChg chg="add mod ord">
          <ac:chgData name="" userId="4df855aef7cffa4d" providerId="LiveId" clId="{BDC8F224-C413-4CB2-99AB-48C2DFF86707}" dt="2024-03-12T14:40:09.398" v="828" actId="1076"/>
          <ac:spMkLst>
            <pc:docMk/>
            <pc:sldMk cId="3226731002" sldId="796"/>
            <ac:spMk id="9" creationId="{A418869F-0F0B-4D78-AFAC-535F76C9AF6F}"/>
          </ac:spMkLst>
        </pc:spChg>
        <pc:spChg chg="add del mod">
          <ac:chgData name="" userId="4df855aef7cffa4d" providerId="LiveId" clId="{BDC8F224-C413-4CB2-99AB-48C2DFF86707}" dt="2024-03-12T14:39:07.873" v="772" actId="478"/>
          <ac:spMkLst>
            <pc:docMk/>
            <pc:sldMk cId="3226731002" sldId="796"/>
            <ac:spMk id="10" creationId="{2774C5DF-1F0A-4DB6-99FF-21F382469C4C}"/>
          </ac:spMkLst>
        </pc:spChg>
        <pc:spChg chg="add mod">
          <ac:chgData name="" userId="4df855aef7cffa4d" providerId="LiveId" clId="{BDC8F224-C413-4CB2-99AB-48C2DFF86707}" dt="2024-03-12T14:43:20.171" v="986" actId="14100"/>
          <ac:spMkLst>
            <pc:docMk/>
            <pc:sldMk cId="3226731002" sldId="796"/>
            <ac:spMk id="11" creationId="{F480895C-E534-4445-885A-D544D2DEC9E1}"/>
          </ac:spMkLst>
        </pc:spChg>
        <pc:spChg chg="add mod">
          <ac:chgData name="" userId="4df855aef7cffa4d" providerId="LiveId" clId="{BDC8F224-C413-4CB2-99AB-48C2DFF86707}" dt="2024-03-12T14:40:09.398" v="828" actId="1076"/>
          <ac:spMkLst>
            <pc:docMk/>
            <pc:sldMk cId="3226731002" sldId="796"/>
            <ac:spMk id="12" creationId="{7A6C88C4-3A99-4E52-A861-58B52E0FCC1F}"/>
          </ac:spMkLst>
        </pc:spChg>
        <pc:spChg chg="add mod">
          <ac:chgData name="" userId="4df855aef7cffa4d" providerId="LiveId" clId="{BDC8F224-C413-4CB2-99AB-48C2DFF86707}" dt="2024-03-12T14:42:13.748" v="976" actId="14100"/>
          <ac:spMkLst>
            <pc:docMk/>
            <pc:sldMk cId="3226731002" sldId="796"/>
            <ac:spMk id="13" creationId="{D112CCEC-EE36-4B21-8381-DC86A26E885B}"/>
          </ac:spMkLst>
        </pc:spChg>
        <pc:picChg chg="add del mod">
          <ac:chgData name="" userId="4df855aef7cffa4d" providerId="LiveId" clId="{BDC8F224-C413-4CB2-99AB-48C2DFF86707}" dt="2024-03-12T14:32:31.313" v="453" actId="478"/>
          <ac:picMkLst>
            <pc:docMk/>
            <pc:sldMk cId="3226731002" sldId="796"/>
            <ac:picMk id="3" creationId="{917420C7-0ED6-45CD-AE20-957A2EC4A589}"/>
          </ac:picMkLst>
        </pc:picChg>
        <pc:picChg chg="add del mod">
          <ac:chgData name="" userId="4df855aef7cffa4d" providerId="LiveId" clId="{BDC8F224-C413-4CB2-99AB-48C2DFF86707}" dt="2024-03-12T14:33:26.137" v="457" actId="478"/>
          <ac:picMkLst>
            <pc:docMk/>
            <pc:sldMk cId="3226731002" sldId="796"/>
            <ac:picMk id="4" creationId="{28A49B2B-8CDB-49E7-A174-C5921E93B1D7}"/>
          </ac:picMkLst>
        </pc:picChg>
        <pc:picChg chg="add mod">
          <ac:chgData name="" userId="4df855aef7cffa4d" providerId="LiveId" clId="{BDC8F224-C413-4CB2-99AB-48C2DFF86707}" dt="2024-03-12T14:40:09.398" v="828" actId="1076"/>
          <ac:picMkLst>
            <pc:docMk/>
            <pc:sldMk cId="3226731002" sldId="796"/>
            <ac:picMk id="5" creationId="{AA67E99A-CC91-4EB7-BFA9-B586A4CB9581}"/>
          </ac:picMkLst>
        </pc:picChg>
        <pc:picChg chg="add mod">
          <ac:chgData name="" userId="4df855aef7cffa4d" providerId="LiveId" clId="{BDC8F224-C413-4CB2-99AB-48C2DFF86707}" dt="2024-03-12T14:40:09.398" v="828" actId="1076"/>
          <ac:picMkLst>
            <pc:docMk/>
            <pc:sldMk cId="3226731002" sldId="796"/>
            <ac:picMk id="6" creationId="{7D887703-1163-4EF1-9A1D-05F375FDC513}"/>
          </ac:picMkLst>
        </pc:picChg>
        <pc:picChg chg="add mod">
          <ac:chgData name="" userId="4df855aef7cffa4d" providerId="LiveId" clId="{BDC8F224-C413-4CB2-99AB-48C2DFF86707}" dt="2024-03-12T14:43:02.938" v="981" actId="1076"/>
          <ac:picMkLst>
            <pc:docMk/>
            <pc:sldMk cId="3226731002" sldId="796"/>
            <ac:picMk id="14" creationId="{5103F79D-DCCB-4E1C-9D79-9ECAAE8DE90F}"/>
          </ac:picMkLst>
        </pc:picChg>
        <pc:picChg chg="add mod ord">
          <ac:chgData name="" userId="4df855aef7cffa4d" providerId="LiveId" clId="{BDC8F224-C413-4CB2-99AB-48C2DFF86707}" dt="2024-03-12T14:42:51.474" v="980" actId="167"/>
          <ac:picMkLst>
            <pc:docMk/>
            <pc:sldMk cId="3226731002" sldId="796"/>
            <ac:picMk id="15" creationId="{9E1037AE-75EF-4CB3-A54A-7502CDE68561}"/>
          </ac:picMkLst>
        </pc:picChg>
      </pc:sldChg>
    </pc:docChg>
  </pc:docChgLst>
  <pc:docChgLst>
    <pc:chgData userId="4df855aef7cffa4d" providerId="LiveId" clId="{F48CA59D-CA87-43BE-B233-1CA373EE817B}"/>
    <pc:docChg chg="custSel delSld modSld">
      <pc:chgData name="" userId="4df855aef7cffa4d" providerId="LiveId" clId="{F48CA59D-CA87-43BE-B233-1CA373EE817B}" dt="2024-03-10T13:51:22.320" v="57" actId="122"/>
      <pc:docMkLst>
        <pc:docMk/>
      </pc:docMkLst>
      <pc:sldChg chg="modSp">
        <pc:chgData name="" userId="4df855aef7cffa4d" providerId="LiveId" clId="{F48CA59D-CA87-43BE-B233-1CA373EE817B}" dt="2024-03-10T13:51:22.320" v="57" actId="122"/>
        <pc:sldMkLst>
          <pc:docMk/>
          <pc:sldMk cId="849079194" sldId="519"/>
        </pc:sldMkLst>
        <pc:spChg chg="mod">
          <ac:chgData name="" userId="4df855aef7cffa4d" providerId="LiveId" clId="{F48CA59D-CA87-43BE-B233-1CA373EE817B}" dt="2024-03-10T13:49:40.081" v="23" actId="122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F48CA59D-CA87-43BE-B233-1CA373EE817B}" dt="2024-03-10T13:49:26.208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F48CA59D-CA87-43BE-B233-1CA373EE817B}" dt="2024-03-10T13:51:22.320" v="57" actId="122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F48CA59D-CA87-43BE-B233-1CA373EE817B}" dt="2024-03-10T13:50:33.101" v="54" actId="1076"/>
        <pc:sldMkLst>
          <pc:docMk/>
          <pc:sldMk cId="980143643" sldId="793"/>
        </pc:sldMkLst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7" creationId="{BC8B1EF2-ABB4-442F-98FE-D42A66E7B5B9}"/>
          </ac:spMkLst>
        </pc:spChg>
        <pc:spChg chg="mod">
          <ac:chgData name="" userId="4df855aef7cffa4d" providerId="LiveId" clId="{F48CA59D-CA87-43BE-B233-1CA373EE817B}" dt="2024-03-10T13:50:33.101" v="54" actId="1076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F48CA59D-CA87-43BE-B233-1CA373EE817B}" dt="2024-03-10T13:50:33.101" v="54" actId="1076"/>
          <ac:spMkLst>
            <pc:docMk/>
            <pc:sldMk cId="980143643" sldId="793"/>
            <ac:spMk id="10" creationId="{E49A8126-7007-4B61-B1B1-7E44C98D495E}"/>
          </ac:spMkLst>
        </pc:spChg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11" creationId="{001C3C20-C42D-47D2-81DB-EA701EE19356}"/>
          </ac:spMkLst>
        </pc:spChg>
        <pc:spChg chg="del">
          <ac:chgData name="" userId="4df855aef7cffa4d" providerId="LiveId" clId="{F48CA59D-CA87-43BE-B233-1CA373EE817B}" dt="2024-03-10T13:50:29.016" v="53" actId="478"/>
          <ac:spMkLst>
            <pc:docMk/>
            <pc:sldMk cId="980143643" sldId="793"/>
            <ac:spMk id="12" creationId="{2D3C0D0E-55F0-486B-AB25-89C38AFC8B06}"/>
          </ac:spMkLst>
        </pc:spChg>
        <pc:spChg chg="mod">
          <ac:chgData name="" userId="4df855aef7cffa4d" providerId="LiveId" clId="{F48CA59D-CA87-43BE-B233-1CA373EE817B}" dt="2024-03-10T13:50:18.420" v="50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14" creationId="{FAAAD559-4992-4E78-8B2D-91ECC7984E03}"/>
          </ac:spMkLst>
        </pc:spChg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15" creationId="{CAD6ECA2-E5F1-416A-93BC-08DE289F3F81}"/>
          </ac:spMkLst>
        </pc:spChg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17" creationId="{196119F9-A652-4592-9831-AAB1E897AD2A}"/>
          </ac:spMkLst>
        </pc:spChg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18" creationId="{BE479159-5919-4AA5-B57C-D15C87653C01}"/>
          </ac:spMkLst>
        </pc:spChg>
        <pc:spChg chg="del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20" creationId="{DE751FB4-7BD6-4B77-B382-D83EA9BA0534}"/>
          </ac:spMkLst>
        </pc:spChg>
        <pc:spChg chg="del mod">
          <ac:chgData name="" userId="4df855aef7cffa4d" providerId="LiveId" clId="{F48CA59D-CA87-43BE-B233-1CA373EE817B}" dt="2024-03-10T13:50:26.230" v="52" actId="478"/>
          <ac:spMkLst>
            <pc:docMk/>
            <pc:sldMk cId="980143643" sldId="793"/>
            <ac:spMk id="21" creationId="{50B37765-8C38-4D21-BEC8-D7576C1D1DC2}"/>
          </ac:spMkLst>
        </pc:spChg>
      </pc:sldChg>
    </pc:docChg>
  </pc:docChgLst>
  <pc:docChgLst>
    <pc:chgData name="康一郎 桑田" userId="4df855aef7cffa4d" providerId="LiveId" clId="{8D913B7A-2092-5844-89B9-6F851896903A}"/>
    <pc:docChg chg="modSld">
      <pc:chgData name="康一郎 桑田" userId="4df855aef7cffa4d" providerId="LiveId" clId="{8D913B7A-2092-5844-89B9-6F851896903A}" dt="2024-03-13T01:51:34.983" v="0" actId="1076"/>
      <pc:docMkLst>
        <pc:docMk/>
      </pc:docMkLst>
      <pc:sldChg chg="modSp">
        <pc:chgData name="康一郎 桑田" userId="4df855aef7cffa4d" providerId="LiveId" clId="{8D913B7A-2092-5844-89B9-6F851896903A}" dt="2024-03-13T01:51:34.983" v="0" actId="1076"/>
        <pc:sldMkLst>
          <pc:docMk/>
          <pc:sldMk cId="3733102029" sldId="497"/>
        </pc:sldMkLst>
        <pc:spChg chg="mod">
          <ac:chgData name="康一郎 桑田" userId="4df855aef7cffa4d" providerId="LiveId" clId="{8D913B7A-2092-5844-89B9-6F851896903A}" dt="2024-03-13T01:51:34.983" v="0" actId="1076"/>
          <ac:spMkLst>
            <pc:docMk/>
            <pc:sldMk cId="3733102029" sldId="497"/>
            <ac:spMk id="7" creationId="{FFADD509-E7CF-6CCF-9D7D-2DC66D6840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2024/3/13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3/13/24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2435140"/>
            <a:ext cx="11677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ポリスの特徴</a:t>
            </a:r>
            <a:endParaRPr lang="ja-JP" altLang="en-US" sz="6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ギリシア文明②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77156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ポリスでギリシア人はどんな生活をしていたのか？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2BC353E-5DF4-411A-A186-336BE3CE8A05}"/>
              </a:ext>
            </a:extLst>
          </p:cNvPr>
          <p:cNvSpPr/>
          <p:nvPr/>
        </p:nvSpPr>
        <p:spPr>
          <a:xfrm>
            <a:off x="893135" y="2152638"/>
            <a:ext cx="9303488" cy="258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29645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ポリスの特徴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7" y="845040"/>
            <a:ext cx="262542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ポリスの構造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7" y="1567863"/>
            <a:ext cx="11290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アクロポリス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（城山）を中心に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（シノイキスモス）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81F619-AD68-4572-97D2-E31E9F01051E}"/>
              </a:ext>
            </a:extLst>
          </p:cNvPr>
          <p:cNvSpPr/>
          <p:nvPr/>
        </p:nvSpPr>
        <p:spPr>
          <a:xfrm>
            <a:off x="968377" y="2152638"/>
            <a:ext cx="10854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・市域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アクロポリス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（城山）：都市の中心、砦、神殿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アゴラ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（広場）：市場や集会、談話や議論の場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A7B56C2-261B-4DD0-987A-A35A2390673D}"/>
              </a:ext>
            </a:extLst>
          </p:cNvPr>
          <p:cNvSpPr/>
          <p:nvPr/>
        </p:nvSpPr>
        <p:spPr>
          <a:xfrm>
            <a:off x="968377" y="3661682"/>
            <a:ext cx="10854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・田園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市民が持ち分地（クレーロス）で農業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7E6121-236B-4FC6-9BC0-65F56767F67B}"/>
              </a:ext>
            </a:extLst>
          </p:cNvPr>
          <p:cNvSpPr txBox="1"/>
          <p:nvPr/>
        </p:nvSpPr>
        <p:spPr>
          <a:xfrm>
            <a:off x="383587" y="4890956"/>
            <a:ext cx="232771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市民と奴隷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3AEC9C2-0A96-429E-B935-C813CC333B64}"/>
              </a:ext>
            </a:extLst>
          </p:cNvPr>
          <p:cNvSpPr/>
          <p:nvPr/>
        </p:nvSpPr>
        <p:spPr>
          <a:xfrm>
            <a:off x="445381" y="5611399"/>
            <a:ext cx="11290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：貴族と平民　←　相互平等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6D3BBD2-F29B-4D64-AD68-34FC34F173CF}"/>
              </a:ext>
            </a:extLst>
          </p:cNvPr>
          <p:cNvSpPr/>
          <p:nvPr/>
        </p:nvSpPr>
        <p:spPr>
          <a:xfrm>
            <a:off x="445381" y="6098374"/>
            <a:ext cx="11290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：人格なし、売買の対象、身分転落者や戦争捕虜など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EFA44D-D899-4D3A-A14D-0F9BAD5CBBBC}"/>
              </a:ext>
            </a:extLst>
          </p:cNvPr>
          <p:cNvSpPr/>
          <p:nvPr/>
        </p:nvSpPr>
        <p:spPr>
          <a:xfrm>
            <a:off x="3220198" y="122217"/>
            <a:ext cx="8736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アリストテレス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「人間はポリス的動物である」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029076" y="5238665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4848225" y="4086224"/>
            <a:ext cx="1771650" cy="942975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85DB5A6-5763-F097-DA04-0D1BDC227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1" y="1035142"/>
            <a:ext cx="5154434" cy="372407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426290-8E44-B40B-EA17-1602FF1E8EBB}"/>
              </a:ext>
            </a:extLst>
          </p:cNvPr>
          <p:cNvSpPr txBox="1"/>
          <p:nvPr/>
        </p:nvSpPr>
        <p:spPr>
          <a:xfrm>
            <a:off x="992546" y="3054305"/>
            <a:ext cx="359601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アクロポリス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B036FD-D609-03C9-D5E4-9B013EB3042C}"/>
              </a:ext>
            </a:extLst>
          </p:cNvPr>
          <p:cNvSpPr txBox="1"/>
          <p:nvPr/>
        </p:nvSpPr>
        <p:spPr>
          <a:xfrm>
            <a:off x="2025077" y="2204507"/>
            <a:ext cx="147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城山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42FB421-2245-9DC7-245E-A4FD0BFE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4" y="4370242"/>
            <a:ext cx="3246410" cy="170557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4E2FD6E-4AE6-6BE6-768D-5E4BAEB1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581" y="4386449"/>
            <a:ext cx="3246410" cy="170557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DB0FDAC-AE53-C698-48EC-BB5CE21A5CC4}"/>
              </a:ext>
            </a:extLst>
          </p:cNvPr>
          <p:cNvSpPr txBox="1"/>
          <p:nvPr/>
        </p:nvSpPr>
        <p:spPr>
          <a:xfrm>
            <a:off x="1389966" y="5727002"/>
            <a:ext cx="12026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集落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CE74F5-E2F5-4DA9-C135-6F6E81A87FBF}"/>
              </a:ext>
            </a:extLst>
          </p:cNvPr>
          <p:cNvSpPr txBox="1"/>
          <p:nvPr/>
        </p:nvSpPr>
        <p:spPr>
          <a:xfrm>
            <a:off x="4749693" y="5697064"/>
            <a:ext cx="12026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集落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9BB6D85-F6E9-B407-24FF-F26E3C66EF51}"/>
              </a:ext>
            </a:extLst>
          </p:cNvPr>
          <p:cNvSpPr/>
          <p:nvPr/>
        </p:nvSpPr>
        <p:spPr>
          <a:xfrm>
            <a:off x="187331" y="4323808"/>
            <a:ext cx="6984994" cy="2221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216A155B-B8A9-DC09-6C42-A402FF45D69F}"/>
              </a:ext>
            </a:extLst>
          </p:cNvPr>
          <p:cNvSpPr/>
          <p:nvPr/>
        </p:nvSpPr>
        <p:spPr>
          <a:xfrm>
            <a:off x="7472822" y="4796950"/>
            <a:ext cx="3547971" cy="1295076"/>
          </a:xfrm>
          <a:prstGeom prst="wedgeRectCallout">
            <a:avLst>
              <a:gd name="adj1" fmla="val -59102"/>
              <a:gd name="adj2" fmla="val -173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集住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シノイキスモス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C7AE077-56B3-C732-BF43-477C3ECDF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258" y="878210"/>
            <a:ext cx="1647148" cy="130818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8286D9E-F509-4FD7-BD7C-873B9C1D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511" y="0"/>
            <a:ext cx="649649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5B9319AC-8698-4521-A2F5-9D90DE87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93" y="257048"/>
            <a:ext cx="9529814" cy="63439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CA03F4-ECFA-49E6-863A-B899D8BC80A8}"/>
              </a:ext>
            </a:extLst>
          </p:cNvPr>
          <p:cNvSpPr txBox="1"/>
          <p:nvPr/>
        </p:nvSpPr>
        <p:spPr>
          <a:xfrm>
            <a:off x="97195" y="72980"/>
            <a:ext cx="530347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アテネのアクロポリス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D937EBCA-88A8-4EA9-A9A6-60A358E5243C}"/>
              </a:ext>
            </a:extLst>
          </p:cNvPr>
          <p:cNvSpPr/>
          <p:nvPr/>
        </p:nvSpPr>
        <p:spPr>
          <a:xfrm>
            <a:off x="7320423" y="3939700"/>
            <a:ext cx="3023728" cy="660875"/>
          </a:xfrm>
          <a:prstGeom prst="wedgeRectCallout">
            <a:avLst>
              <a:gd name="adj1" fmla="val -37681"/>
              <a:gd name="adj2" fmla="val -966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アクロポリス</a:t>
            </a:r>
          </a:p>
        </p:txBody>
      </p:sp>
    </p:spTree>
    <p:extLst>
      <p:ext uri="{BB962C8B-B14F-4D97-AF65-F5344CB8AC3E}">
        <p14:creationId xmlns:p14="http://schemas.microsoft.com/office/powerpoint/2010/main" val="3998497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C3D285-C86A-D8E5-1E8B-697E5E6D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83" y="0"/>
            <a:ext cx="10621834" cy="685800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FFADD509-E7CF-6CCF-9D7D-2DC66D684020}"/>
              </a:ext>
            </a:extLst>
          </p:cNvPr>
          <p:cNvSpPr/>
          <p:nvPr/>
        </p:nvSpPr>
        <p:spPr>
          <a:xfrm>
            <a:off x="8367422" y="1930239"/>
            <a:ext cx="3824578" cy="803081"/>
          </a:xfrm>
          <a:prstGeom prst="wedgeRectCallout">
            <a:avLst>
              <a:gd name="adj1" fmla="val -24734"/>
              <a:gd name="adj2" fmla="val -916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アクロポリス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BC1DC805-6071-5E5A-E569-F67B93CC87F0}"/>
              </a:ext>
            </a:extLst>
          </p:cNvPr>
          <p:cNvSpPr/>
          <p:nvPr/>
        </p:nvSpPr>
        <p:spPr>
          <a:xfrm>
            <a:off x="3055241" y="2010121"/>
            <a:ext cx="3625795" cy="803081"/>
          </a:xfrm>
          <a:prstGeom prst="wedgeRectCallout">
            <a:avLst>
              <a:gd name="adj1" fmla="val 21787"/>
              <a:gd name="adj2" fmla="val 951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アゴラ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（広場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5E48C63-7F07-6A9C-06F8-DDDE0EA544AA}"/>
              </a:ext>
            </a:extLst>
          </p:cNvPr>
          <p:cNvSpPr/>
          <p:nvPr/>
        </p:nvSpPr>
        <p:spPr>
          <a:xfrm>
            <a:off x="6095999" y="4663558"/>
            <a:ext cx="3711663" cy="2190584"/>
          </a:xfrm>
          <a:prstGeom prst="wedgeRectCallout">
            <a:avLst>
              <a:gd name="adj1" fmla="val -43807"/>
              <a:gd name="adj2" fmla="val -968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1635690-1F00-9513-F11D-439995D7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32735"/>
            <a:ext cx="1928191" cy="19281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1DCF465-2D8E-3EBC-B8FD-07C2136ED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199" y="4724183"/>
            <a:ext cx="1928191" cy="192819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1B8E9EB-3E8F-3696-BBEC-13C62516C6F4}"/>
              </a:ext>
            </a:extLst>
          </p:cNvPr>
          <p:cNvSpPr/>
          <p:nvPr/>
        </p:nvSpPr>
        <p:spPr>
          <a:xfrm>
            <a:off x="0" y="0"/>
            <a:ext cx="3055241" cy="652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アテネの市域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7A3698-7B9C-3457-62BE-A26FCA92783F}"/>
              </a:ext>
            </a:extLst>
          </p:cNvPr>
          <p:cNvSpPr/>
          <p:nvPr/>
        </p:nvSpPr>
        <p:spPr>
          <a:xfrm>
            <a:off x="6441160" y="6055744"/>
            <a:ext cx="1238840" cy="70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集会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9997A8-8FDC-F331-849E-FC9716123AA7}"/>
              </a:ext>
            </a:extLst>
          </p:cNvPr>
          <p:cNvSpPr/>
          <p:nvPr/>
        </p:nvSpPr>
        <p:spPr>
          <a:xfrm>
            <a:off x="8265899" y="6055745"/>
            <a:ext cx="1238840" cy="70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市場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BC3D0B9-11A7-4162-9FB4-809E10DEE24F}"/>
              </a:ext>
            </a:extLst>
          </p:cNvPr>
          <p:cNvSpPr txBox="1"/>
          <p:nvPr/>
        </p:nvSpPr>
        <p:spPr>
          <a:xfrm>
            <a:off x="7245883" y="2096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73310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D862A8-EA87-1C18-4FC6-03B6831315E6}"/>
              </a:ext>
            </a:extLst>
          </p:cNvPr>
          <p:cNvSpPr/>
          <p:nvPr/>
        </p:nvSpPr>
        <p:spPr>
          <a:xfrm>
            <a:off x="116958" y="112103"/>
            <a:ext cx="1510748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田園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F1052B-BE05-375E-D12C-95DCD225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55" y="1648949"/>
            <a:ext cx="3725998" cy="2775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C0F1242-B351-4FCE-6031-8028E41A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264" y="1018377"/>
            <a:ext cx="1288197" cy="22162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5FEB62A-FD27-0038-15CB-C80CB7B5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15" y="1624250"/>
            <a:ext cx="3725998" cy="2775868"/>
          </a:xfrm>
          <a:prstGeom prst="rect">
            <a:avLst/>
          </a:prstGeom>
        </p:spPr>
      </p:pic>
      <p:pic>
        <p:nvPicPr>
          <p:cNvPr id="9" name="図 2">
            <a:extLst>
              <a:ext uri="{FF2B5EF4-FFF2-40B4-BE49-F238E27FC236}">
                <a16:creationId xmlns:a16="http://schemas.microsoft.com/office/drawing/2014/main" id="{23188615-04A6-DD2D-1E8C-AC476A7C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80" y="2182508"/>
            <a:ext cx="1958553" cy="18042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21E9AB0-336C-809A-587F-7F071615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488" y="4226861"/>
            <a:ext cx="3725998" cy="27758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B399926-CC9C-CEB0-BA94-5248738A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10" y="4240155"/>
            <a:ext cx="3725998" cy="27758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6252431-7E8D-3208-F6F7-B53E0C88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075" y="1018377"/>
            <a:ext cx="1288197" cy="221625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0BA2A08-198B-8BC5-5A63-583E152BECA9}"/>
              </a:ext>
            </a:extLst>
          </p:cNvPr>
          <p:cNvSpPr/>
          <p:nvPr/>
        </p:nvSpPr>
        <p:spPr>
          <a:xfrm>
            <a:off x="8497070" y="2844212"/>
            <a:ext cx="1510748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3600132-02D1-E557-268C-D1AF4110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264" y="3775213"/>
            <a:ext cx="1288197" cy="221625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FFB48BD-98F8-89D1-6CCE-24AF0130D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075" y="3775213"/>
            <a:ext cx="1288197" cy="2216252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B696C1B-09C7-B5A0-9D51-9347AE5844C9}"/>
              </a:ext>
            </a:extLst>
          </p:cNvPr>
          <p:cNvSpPr/>
          <p:nvPr/>
        </p:nvSpPr>
        <p:spPr>
          <a:xfrm>
            <a:off x="8388438" y="797627"/>
            <a:ext cx="3506525" cy="5844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E8A0680-0203-96E5-E4FF-C3B47B65B972}"/>
              </a:ext>
            </a:extLst>
          </p:cNvPr>
          <p:cNvSpPr/>
          <p:nvPr/>
        </p:nvSpPr>
        <p:spPr>
          <a:xfrm>
            <a:off x="9411228" y="270002"/>
            <a:ext cx="1510748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市域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3CC3AC4-CBE9-A6D4-9507-E3E1EFD8AF77}"/>
              </a:ext>
            </a:extLst>
          </p:cNvPr>
          <p:cNvSpPr/>
          <p:nvPr/>
        </p:nvSpPr>
        <p:spPr>
          <a:xfrm>
            <a:off x="10264988" y="2844212"/>
            <a:ext cx="1510748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endParaRPr kumimoji="1" lang="ja-JP" altLang="en-US" sz="4000" dirty="0">
              <a:solidFill>
                <a:schemeClr val="accent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194486B-DBF5-B3F3-C181-B4C35E41FD7F}"/>
              </a:ext>
            </a:extLst>
          </p:cNvPr>
          <p:cNvSpPr/>
          <p:nvPr/>
        </p:nvSpPr>
        <p:spPr>
          <a:xfrm>
            <a:off x="8542960" y="5601048"/>
            <a:ext cx="1510748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5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rgbClr val="00B05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</a:t>
            </a:r>
            <a:endParaRPr kumimoji="1" lang="ja-JP" altLang="en-US" sz="4000" dirty="0">
              <a:solidFill>
                <a:srgbClr val="00B05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6979268-8EFE-358D-159C-02CD067BD667}"/>
              </a:ext>
            </a:extLst>
          </p:cNvPr>
          <p:cNvSpPr/>
          <p:nvPr/>
        </p:nvSpPr>
        <p:spPr>
          <a:xfrm>
            <a:off x="10310878" y="5601048"/>
            <a:ext cx="1510748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7030A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rgbClr val="7030A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D</a:t>
            </a:r>
            <a:endParaRPr kumimoji="1" lang="ja-JP" altLang="en-US" sz="4000" dirty="0">
              <a:solidFill>
                <a:srgbClr val="7030A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31C20DE-58F9-5941-428F-395734A903AF}"/>
              </a:ext>
            </a:extLst>
          </p:cNvPr>
          <p:cNvSpPr/>
          <p:nvPr/>
        </p:nvSpPr>
        <p:spPr>
          <a:xfrm>
            <a:off x="252762" y="3805382"/>
            <a:ext cx="3148230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の土地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AE5A6B3-FBFF-D002-1984-4ADC10AF55F4}"/>
              </a:ext>
            </a:extLst>
          </p:cNvPr>
          <p:cNvSpPr/>
          <p:nvPr/>
        </p:nvSpPr>
        <p:spPr>
          <a:xfrm>
            <a:off x="3794010" y="3772894"/>
            <a:ext cx="3148230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の土地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23A80EE-19D4-A6F9-AB9D-8C9AF445AC49}"/>
              </a:ext>
            </a:extLst>
          </p:cNvPr>
          <p:cNvSpPr/>
          <p:nvPr/>
        </p:nvSpPr>
        <p:spPr>
          <a:xfrm>
            <a:off x="3928372" y="6077166"/>
            <a:ext cx="3148230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7030A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rgbClr val="7030A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D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の土地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2A0E8A3A-E4D0-D734-D8FC-732C7CFBB499}"/>
              </a:ext>
            </a:extLst>
          </p:cNvPr>
          <p:cNvSpPr/>
          <p:nvPr/>
        </p:nvSpPr>
        <p:spPr>
          <a:xfrm>
            <a:off x="586826" y="964664"/>
            <a:ext cx="3330120" cy="1328694"/>
          </a:xfrm>
          <a:prstGeom prst="wedgeRectCallout">
            <a:avLst>
              <a:gd name="adj1" fmla="val -23072"/>
              <a:gd name="adj2" fmla="val 936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「持ち分地」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クレーロス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B978FBC2-F552-4B58-BDC4-92182B5BE6F0}"/>
              </a:ext>
            </a:extLst>
          </p:cNvPr>
          <p:cNvSpPr/>
          <p:nvPr/>
        </p:nvSpPr>
        <p:spPr>
          <a:xfrm>
            <a:off x="5477457" y="2558593"/>
            <a:ext cx="2726758" cy="780835"/>
          </a:xfrm>
          <a:prstGeom prst="wedgeRectCallout">
            <a:avLst>
              <a:gd name="adj1" fmla="val -60903"/>
              <a:gd name="adj2" fmla="val -147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数人の奴隷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E21ADEA-656D-4BEB-BDD9-EF52DFC72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59" y="4610649"/>
            <a:ext cx="1640613" cy="1640613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A25C448-F184-8E82-5CB3-02F4CDC72B9F}"/>
              </a:ext>
            </a:extLst>
          </p:cNvPr>
          <p:cNvSpPr/>
          <p:nvPr/>
        </p:nvSpPr>
        <p:spPr>
          <a:xfrm>
            <a:off x="221244" y="6058718"/>
            <a:ext cx="3148230" cy="780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5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r>
              <a:rPr lang="en-US" altLang="ja-JP" sz="4000" dirty="0">
                <a:solidFill>
                  <a:srgbClr val="00B05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の土地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90184CC8-1BAB-4A2B-9760-AEC8352BD486}"/>
              </a:ext>
            </a:extLst>
          </p:cNvPr>
          <p:cNvSpPr/>
          <p:nvPr/>
        </p:nvSpPr>
        <p:spPr>
          <a:xfrm>
            <a:off x="1919526" y="4766780"/>
            <a:ext cx="2042518" cy="1165657"/>
          </a:xfrm>
          <a:prstGeom prst="wedgeRectCallout">
            <a:avLst>
              <a:gd name="adj1" fmla="val -59733"/>
              <a:gd name="adj2" fmla="val -25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市民も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共に耕作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113908-E39C-4B2C-9A52-F4294E763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251" y="4683571"/>
            <a:ext cx="1622568" cy="1622568"/>
          </a:xfrm>
          <a:prstGeom prst="rect">
            <a:avLst/>
          </a:prstGeom>
        </p:spPr>
      </p:pic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81000F2E-938A-4ADE-AC55-E04827C7BCA2}"/>
              </a:ext>
            </a:extLst>
          </p:cNvPr>
          <p:cNvSpPr/>
          <p:nvPr/>
        </p:nvSpPr>
        <p:spPr>
          <a:xfrm>
            <a:off x="5724849" y="4833584"/>
            <a:ext cx="2470646" cy="1165657"/>
          </a:xfrm>
          <a:prstGeom prst="wedgeRectCallout">
            <a:avLst>
              <a:gd name="adj1" fmla="val -61836"/>
              <a:gd name="adj2" fmla="val -110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市民の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経済的基盤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09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E1037AE-75EF-4CB3-A54A-7502CDE6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107" y="2613822"/>
            <a:ext cx="1833517" cy="158622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18869F-0F0B-4D78-AFAC-535F76C9AF6F}"/>
              </a:ext>
            </a:extLst>
          </p:cNvPr>
          <p:cNvSpPr/>
          <p:nvPr/>
        </p:nvSpPr>
        <p:spPr>
          <a:xfrm>
            <a:off x="435936" y="1337198"/>
            <a:ext cx="5752213" cy="360694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D9BAB93-EF1E-44AD-BC09-2439D626178A}"/>
              </a:ext>
            </a:extLst>
          </p:cNvPr>
          <p:cNvSpPr/>
          <p:nvPr/>
        </p:nvSpPr>
        <p:spPr>
          <a:xfrm>
            <a:off x="719665" y="1463955"/>
            <a:ext cx="52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戦士として戦うこと</a:t>
            </a:r>
            <a:endParaRPr lang="en-US" altLang="ja-JP" sz="4400" b="1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67E99A-CC91-4EB7-BFA9-B586A4CB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345" y="2406849"/>
            <a:ext cx="1713182" cy="18956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887703-1163-4EF1-9A1D-05F375FD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2" y="2418433"/>
            <a:ext cx="1713307" cy="187246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1709AD-001F-484D-AF03-3CC86413E9FB}"/>
              </a:ext>
            </a:extLst>
          </p:cNvPr>
          <p:cNvSpPr/>
          <p:nvPr/>
        </p:nvSpPr>
        <p:spPr>
          <a:xfrm>
            <a:off x="781174" y="4062809"/>
            <a:ext cx="25757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71ADA83D-EFB1-4471-8AC9-7E4C568647A2}"/>
              </a:ext>
            </a:extLst>
          </p:cNvPr>
          <p:cNvSpPr/>
          <p:nvPr/>
        </p:nvSpPr>
        <p:spPr>
          <a:xfrm>
            <a:off x="3847544" y="2649005"/>
            <a:ext cx="2101653" cy="1237872"/>
          </a:xfrm>
          <a:prstGeom prst="wedgeRectCallout">
            <a:avLst>
              <a:gd name="adj1" fmla="val -70121"/>
              <a:gd name="adj2" fmla="val -240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費で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武具負担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80895C-E534-4445-885A-D544D2DEC9E1}"/>
              </a:ext>
            </a:extLst>
          </p:cNvPr>
          <p:cNvSpPr/>
          <p:nvPr/>
        </p:nvSpPr>
        <p:spPr>
          <a:xfrm>
            <a:off x="13863" y="122733"/>
            <a:ext cx="9916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ポリス市民にとって第一の義務とは？</a:t>
            </a:r>
            <a:endParaRPr lang="en-US" altLang="ja-JP" sz="44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7A6C88C4-3A99-4E52-A861-58B52E0FCC1F}"/>
              </a:ext>
            </a:extLst>
          </p:cNvPr>
          <p:cNvSpPr/>
          <p:nvPr/>
        </p:nvSpPr>
        <p:spPr>
          <a:xfrm>
            <a:off x="435934" y="5037824"/>
            <a:ext cx="5752213" cy="115514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ポリス＝戦士共同体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D112CCEC-EE36-4B21-8381-DC86A26E885B}"/>
              </a:ext>
            </a:extLst>
          </p:cNvPr>
          <p:cNvSpPr/>
          <p:nvPr/>
        </p:nvSpPr>
        <p:spPr>
          <a:xfrm>
            <a:off x="7134400" y="3680892"/>
            <a:ext cx="4378224" cy="1792935"/>
          </a:xfrm>
          <a:prstGeom prst="wedgeRectCallout">
            <a:avLst>
              <a:gd name="adj1" fmla="val -66534"/>
              <a:gd name="adj2" fmla="val 402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暗黒時代の混乱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身を守るために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集まった集団だから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103F79D-DCCB-4E1C-9D79-9ECAAE8DE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145" y="5347572"/>
            <a:ext cx="2576451" cy="16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31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1014943"/>
            <a:ext cx="6031831" cy="510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2153169" y="540952"/>
            <a:ext cx="138826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B4F9A8-49AB-95C8-D921-E438C484A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650" y="1034857"/>
            <a:ext cx="669509" cy="115184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031831" y="1014913"/>
            <a:ext cx="6160169" cy="51224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236887-6C9B-77E5-9CF1-CC34F36EED17}"/>
              </a:ext>
            </a:extLst>
          </p:cNvPr>
          <p:cNvSpPr/>
          <p:nvPr/>
        </p:nvSpPr>
        <p:spPr>
          <a:xfrm>
            <a:off x="8417783" y="630192"/>
            <a:ext cx="138826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76737" y="1536185"/>
            <a:ext cx="5470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人格否定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売買の対象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08436" y="1484822"/>
            <a:ext cx="2370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相互平等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93" y="2791632"/>
            <a:ext cx="1858444" cy="2005676"/>
          </a:xfrm>
          <a:prstGeom prst="rect">
            <a:avLst/>
          </a:prstGeom>
        </p:spPr>
      </p:pic>
      <p:pic>
        <p:nvPicPr>
          <p:cNvPr id="4" name="図 2">
            <a:extLst>
              <a:ext uri="{FF2B5EF4-FFF2-40B4-BE49-F238E27FC236}">
                <a16:creationId xmlns:a16="http://schemas.microsoft.com/office/drawing/2014/main" id="{E17F545E-3411-96A8-51A0-765BE5E99B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21" y="1034857"/>
            <a:ext cx="1250341" cy="115184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6464925" y="4621396"/>
            <a:ext cx="1388264" cy="1216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身分転落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8525580" y="4621396"/>
            <a:ext cx="1388264" cy="1216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戦争捕虜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394" y="2859624"/>
            <a:ext cx="1560582" cy="176177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10494582" y="4621396"/>
            <a:ext cx="1388264" cy="1216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輸入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</a:p>
        </p:txBody>
      </p:sp>
      <p:cxnSp>
        <p:nvCxnSpPr>
          <p:cNvPr id="21" name="直線コネクタ 20"/>
          <p:cNvCxnSpPr/>
          <p:nvPr/>
        </p:nvCxnSpPr>
        <p:spPr>
          <a:xfrm>
            <a:off x="0" y="2244071"/>
            <a:ext cx="603183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cxnSpLocks/>
            <a:endCxn id="8" idx="2"/>
          </p:cNvCxnSpPr>
          <p:nvPr/>
        </p:nvCxnSpPr>
        <p:spPr>
          <a:xfrm flipH="1">
            <a:off x="3015916" y="2244071"/>
            <a:ext cx="13187" cy="38802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928282" y="2260113"/>
            <a:ext cx="1159352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3961274" y="2273636"/>
            <a:ext cx="1159352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0" y="2823260"/>
            <a:ext cx="1880815" cy="1457631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30" y="4074736"/>
            <a:ext cx="1887291" cy="2062613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252877" y="5430410"/>
            <a:ext cx="1159352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左矢印吹き出し 29"/>
          <p:cNvSpPr/>
          <p:nvPr/>
        </p:nvSpPr>
        <p:spPr>
          <a:xfrm>
            <a:off x="1665107" y="3753303"/>
            <a:ext cx="1110096" cy="2313748"/>
          </a:xfrm>
          <a:prstGeom prst="left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国防指揮</a:t>
            </a: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929" y="2705301"/>
            <a:ext cx="2933536" cy="2185484"/>
          </a:xfrm>
          <a:prstGeom prst="rect">
            <a:avLst/>
          </a:prstGeom>
        </p:spPr>
      </p:pic>
      <p:pic>
        <p:nvPicPr>
          <p:cNvPr id="32" name="図 2">
            <a:extLst>
              <a:ext uri="{FF2B5EF4-FFF2-40B4-BE49-F238E27FC236}">
                <a16:creationId xmlns:a16="http://schemas.microsoft.com/office/drawing/2014/main" id="{E17F545E-3411-96A8-51A0-765BE5E99B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20" y="3320854"/>
            <a:ext cx="1368755" cy="1260929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B9014EE-C0BE-1759-2D09-0A7E3DF9333A}"/>
              </a:ext>
            </a:extLst>
          </p:cNvPr>
          <p:cNvSpPr/>
          <p:nvPr/>
        </p:nvSpPr>
        <p:spPr>
          <a:xfrm>
            <a:off x="3293199" y="4879186"/>
            <a:ext cx="2477987" cy="1102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自営農民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（戦士）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4865" y="2796665"/>
            <a:ext cx="1869693" cy="1869693"/>
          </a:xfrm>
          <a:prstGeom prst="rect">
            <a:avLst/>
          </a:prstGeom>
        </p:spPr>
      </p:pic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FB429C71-275D-475D-9F09-0D3E5F8E3476}"/>
              </a:ext>
            </a:extLst>
          </p:cNvPr>
          <p:cNvSpPr/>
          <p:nvPr/>
        </p:nvSpPr>
        <p:spPr>
          <a:xfrm>
            <a:off x="4747810" y="3363180"/>
            <a:ext cx="1166738" cy="1095245"/>
          </a:xfrm>
          <a:prstGeom prst="wedgeRectCallout">
            <a:avLst>
              <a:gd name="adj1" fmla="val -70121"/>
              <a:gd name="adj2" fmla="val -143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土地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</a:p>
        </p:txBody>
      </p:sp>
    </p:spTree>
    <p:extLst>
      <p:ext uri="{BB962C8B-B14F-4D97-AF65-F5344CB8AC3E}">
        <p14:creationId xmlns:p14="http://schemas.microsoft.com/office/powerpoint/2010/main" val="104892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44304" y="323836"/>
            <a:ext cx="10137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ポリス＝文明化された人間生活の基盤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26" y="2670245"/>
            <a:ext cx="2578825" cy="30700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39590" y="1949303"/>
            <a:ext cx="4193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アリストテレス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4909444" y="2514470"/>
            <a:ext cx="6464969" cy="1236584"/>
          </a:xfrm>
          <a:prstGeom prst="wedgeRectCallout">
            <a:avLst>
              <a:gd name="adj1" fmla="val -68784"/>
              <a:gd name="adj2" fmla="val 3423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人間は</a:t>
            </a:r>
            <a:r>
              <a:rPr kumimoji="1" lang="ja-JP" altLang="en-US" sz="40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ポリス的動物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である</a:t>
            </a:r>
          </a:p>
        </p:txBody>
      </p:sp>
      <p:sp>
        <p:nvSpPr>
          <p:cNvPr id="8" name="上矢印吹き出し 7"/>
          <p:cNvSpPr/>
          <p:nvPr/>
        </p:nvSpPr>
        <p:spPr>
          <a:xfrm>
            <a:off x="4091298" y="3847615"/>
            <a:ext cx="7844588" cy="225061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「人間は</a:t>
            </a:r>
            <a:r>
              <a:rPr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社会を形成する生き物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」だということ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952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</TotalTime>
  <Words>56</Words>
  <Application>Microsoft Office PowerPoint</Application>
  <PresentationFormat>ワイド画面</PresentationFormat>
  <Paragraphs>9</Paragraphs>
  <Slides>10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488</cp:revision>
  <dcterms:created xsi:type="dcterms:W3CDTF">2019-06-25T21:59:19Z</dcterms:created>
  <dcterms:modified xsi:type="dcterms:W3CDTF">2024-03-13T01:51:45Z</dcterms:modified>
</cp:coreProperties>
</file>