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519" r:id="rId2"/>
    <p:sldId id="806" r:id="rId3"/>
    <p:sldId id="637" r:id="rId4"/>
    <p:sldId id="807" r:id="rId5"/>
    <p:sldId id="808" r:id="rId6"/>
    <p:sldId id="810" r:id="rId7"/>
    <p:sldId id="811" r:id="rId8"/>
    <p:sldId id="812" r:id="rId9"/>
    <p:sldId id="813" r:id="rId10"/>
    <p:sldId id="814" r:id="rId11"/>
    <p:sldId id="629" r:id="rId12"/>
    <p:sldId id="815" r:id="rId13"/>
    <p:sldId id="634" r:id="rId14"/>
    <p:sldId id="635" r:id="rId15"/>
    <p:sldId id="816" r:id="rId16"/>
    <p:sldId id="793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EFC"/>
    <a:srgbClr val="E9D9F7"/>
    <a:srgbClr val="FFCCFF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597749A4-DC02-4D85-8155-0A44871CD0FE}"/>
    <pc:docChg chg="undo addSld delSld modSld">
      <pc:chgData name="" userId="4df855aef7cffa4d" providerId="LiveId" clId="{597749A4-DC02-4D85-8155-0A44871CD0FE}" dt="2024-02-02T13:46:57.017" v="89" actId="2696"/>
      <pc:docMkLst>
        <pc:docMk/>
      </pc:docMkLst>
      <pc:sldChg chg="del">
        <pc:chgData name="" userId="4df855aef7cffa4d" providerId="LiveId" clId="{597749A4-DC02-4D85-8155-0A44871CD0FE}" dt="2024-02-02T13:46:57.017" v="89" actId="2696"/>
        <pc:sldMkLst>
          <pc:docMk/>
          <pc:sldMk cId="2838530973" sldId="506"/>
        </pc:sldMkLst>
      </pc:sldChg>
      <pc:sldChg chg="modSp add">
        <pc:chgData name="" userId="4df855aef7cffa4d" providerId="LiveId" clId="{597749A4-DC02-4D85-8155-0A44871CD0FE}" dt="2024-02-02T13:46:54.080" v="88" actId="1076"/>
        <pc:sldMkLst>
          <pc:docMk/>
          <pc:sldMk cId="849079194" sldId="519"/>
        </pc:sldMkLst>
        <pc:spChg chg="mod">
          <ac:chgData name="" userId="4df855aef7cffa4d" providerId="LiveId" clId="{597749A4-DC02-4D85-8155-0A44871CD0FE}" dt="2024-02-02T13:45:22.871" v="7" actId="404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597749A4-DC02-4D85-8155-0A44871CD0FE}" dt="2024-02-02T13:45:03.459" v="2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597749A4-DC02-4D85-8155-0A44871CD0FE}" dt="2024-02-02T13:46:54.080" v="88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4A0454EE-46F0-45DF-905F-519FE6724362}"/>
    <pc:docChg chg="undo redo custSel addSld delSld modSld sldOrd">
      <pc:chgData name="" userId="4df855aef7cffa4d" providerId="LiveId" clId="{4A0454EE-46F0-45DF-905F-519FE6724362}" dt="2023-11-04T14:02:46.402" v="3320" actId="14100"/>
      <pc:docMkLst>
        <pc:docMk/>
      </pc:docMkLst>
      <pc:sldChg chg="addSp delSp modSp add modAnim">
        <pc:chgData name="" userId="4df855aef7cffa4d" providerId="LiveId" clId="{4A0454EE-46F0-45DF-905F-519FE6724362}" dt="2023-11-04T13:37:03.865" v="1716" actId="20577"/>
        <pc:sldMkLst>
          <pc:docMk/>
          <pc:sldMk cId="1724581000" sldId="635"/>
        </pc:sldMkLst>
        <pc:spChg chg="del">
          <ac:chgData name="" userId="4df855aef7cffa4d" providerId="LiveId" clId="{4A0454EE-46F0-45DF-905F-519FE6724362}" dt="2023-11-03T08:41:23.591" v="1487" actId="478"/>
          <ac:spMkLst>
            <pc:docMk/>
            <pc:sldMk cId="1724581000" sldId="635"/>
            <ac:spMk id="2" creationId="{CA677044-233F-EA4D-E58A-E6DBE444293A}"/>
          </ac:spMkLst>
        </pc:spChg>
        <pc:spChg chg="del">
          <ac:chgData name="" userId="4df855aef7cffa4d" providerId="LiveId" clId="{4A0454EE-46F0-45DF-905F-519FE6724362}" dt="2023-11-03T08:41:23.591" v="1487" actId="478"/>
          <ac:spMkLst>
            <pc:docMk/>
            <pc:sldMk cId="1724581000" sldId="635"/>
            <ac:spMk id="3" creationId="{05F7F957-B537-AF3D-D896-CE444C1F9A44}"/>
          </ac:spMkLst>
        </pc:spChg>
        <pc:spChg chg="del">
          <ac:chgData name="" userId="4df855aef7cffa4d" providerId="LiveId" clId="{4A0454EE-46F0-45DF-905F-519FE6724362}" dt="2023-11-03T08:41:23.591" v="1487" actId="478"/>
          <ac:spMkLst>
            <pc:docMk/>
            <pc:sldMk cId="1724581000" sldId="635"/>
            <ac:spMk id="4" creationId="{6A1CD837-52C7-583F-9662-3549FF9D736E}"/>
          </ac:spMkLst>
        </pc:spChg>
        <pc:spChg chg="mod">
          <ac:chgData name="" userId="4df855aef7cffa4d" providerId="LiveId" clId="{4A0454EE-46F0-45DF-905F-519FE6724362}" dt="2023-11-03T08:43:11.516" v="1547" actId="207"/>
          <ac:spMkLst>
            <pc:docMk/>
            <pc:sldMk cId="1724581000" sldId="635"/>
            <ac:spMk id="10" creationId="{32291171-022C-B012-7CC4-C1A4B79B30C6}"/>
          </ac:spMkLst>
        </pc:spChg>
        <pc:spChg chg="mod">
          <ac:chgData name="" userId="4df855aef7cffa4d" providerId="LiveId" clId="{4A0454EE-46F0-45DF-905F-519FE6724362}" dt="2023-11-03T08:43:59.496" v="1552" actId="1076"/>
          <ac:spMkLst>
            <pc:docMk/>
            <pc:sldMk cId="1724581000" sldId="635"/>
            <ac:spMk id="11" creationId="{0DFD613C-29B0-7E76-9122-B9FA65E26D1D}"/>
          </ac:spMkLst>
        </pc:spChg>
        <pc:spChg chg="mod">
          <ac:chgData name="" userId="4df855aef7cffa4d" providerId="LiveId" clId="{4A0454EE-46F0-45DF-905F-519FE6724362}" dt="2023-11-03T08:43:59.496" v="1552" actId="1076"/>
          <ac:spMkLst>
            <pc:docMk/>
            <pc:sldMk cId="1724581000" sldId="635"/>
            <ac:spMk id="12" creationId="{EA6E6768-572F-7095-1AD3-CF1084B3E900}"/>
          </ac:spMkLst>
        </pc:spChg>
        <pc:spChg chg="mod">
          <ac:chgData name="" userId="4df855aef7cffa4d" providerId="LiveId" clId="{4A0454EE-46F0-45DF-905F-519FE6724362}" dt="2023-11-03T08:43:59.496" v="1552" actId="1076"/>
          <ac:spMkLst>
            <pc:docMk/>
            <pc:sldMk cId="1724581000" sldId="635"/>
            <ac:spMk id="13" creationId="{2E45AA3D-82D8-DC0B-5FF6-1097FC3E6EBD}"/>
          </ac:spMkLst>
        </pc:spChg>
        <pc:spChg chg="mod">
          <ac:chgData name="" userId="4df855aef7cffa4d" providerId="LiveId" clId="{4A0454EE-46F0-45DF-905F-519FE6724362}" dt="2023-11-03T08:42:01.207" v="1526" actId="14100"/>
          <ac:spMkLst>
            <pc:docMk/>
            <pc:sldMk cId="1724581000" sldId="635"/>
            <ac:spMk id="14" creationId="{6D2EE85F-F037-740D-FDD1-FA280452CC09}"/>
          </ac:spMkLst>
        </pc:spChg>
        <pc:spChg chg="mod">
          <ac:chgData name="" userId="4df855aef7cffa4d" providerId="LiveId" clId="{4A0454EE-46F0-45DF-905F-519FE6724362}" dt="2023-11-03T08:42:10.523" v="1531" actId="14100"/>
          <ac:spMkLst>
            <pc:docMk/>
            <pc:sldMk cId="1724581000" sldId="635"/>
            <ac:spMk id="15" creationId="{9B4E35FA-91E0-D9B8-5780-7E32E9A3F62F}"/>
          </ac:spMkLst>
        </pc:spChg>
        <pc:spChg chg="mod">
          <ac:chgData name="" userId="4df855aef7cffa4d" providerId="LiveId" clId="{4A0454EE-46F0-45DF-905F-519FE6724362}" dt="2023-11-03T08:43:59.496" v="1552" actId="1076"/>
          <ac:spMkLst>
            <pc:docMk/>
            <pc:sldMk cId="1724581000" sldId="635"/>
            <ac:spMk id="17" creationId="{D3543504-1613-C5BD-93F3-CB9AD31F8131}"/>
          </ac:spMkLst>
        </pc:spChg>
        <pc:spChg chg="mod">
          <ac:chgData name="" userId="4df855aef7cffa4d" providerId="LiveId" clId="{4A0454EE-46F0-45DF-905F-519FE6724362}" dt="2023-11-03T08:44:12.731" v="1555" actId="14100"/>
          <ac:spMkLst>
            <pc:docMk/>
            <pc:sldMk cId="1724581000" sldId="635"/>
            <ac:spMk id="19" creationId="{9E14C387-6563-8742-0E03-36C4D5D58708}"/>
          </ac:spMkLst>
        </pc:spChg>
        <pc:spChg chg="mod">
          <ac:chgData name="" userId="4df855aef7cffa4d" providerId="LiveId" clId="{4A0454EE-46F0-45DF-905F-519FE6724362}" dt="2023-11-04T13:36:54.468" v="1709" actId="20577"/>
          <ac:spMkLst>
            <pc:docMk/>
            <pc:sldMk cId="1724581000" sldId="635"/>
            <ac:spMk id="20" creationId="{931F2A98-AFC1-2560-7BAF-701ED1FFDD5E}"/>
          </ac:spMkLst>
        </pc:spChg>
        <pc:spChg chg="del">
          <ac:chgData name="" userId="4df855aef7cffa4d" providerId="LiveId" clId="{4A0454EE-46F0-45DF-905F-519FE6724362}" dt="2023-11-03T08:42:32.397" v="1538" actId="478"/>
          <ac:spMkLst>
            <pc:docMk/>
            <pc:sldMk cId="1724581000" sldId="635"/>
            <ac:spMk id="21" creationId="{EF5430EE-9BE3-9D46-B375-E46A664BF93C}"/>
          </ac:spMkLst>
        </pc:spChg>
        <pc:spChg chg="add mod">
          <ac:chgData name="" userId="4df855aef7cffa4d" providerId="LiveId" clId="{4A0454EE-46F0-45DF-905F-519FE6724362}" dt="2023-11-04T13:37:03.865" v="1716" actId="20577"/>
          <ac:spMkLst>
            <pc:docMk/>
            <pc:sldMk cId="1724581000" sldId="635"/>
            <ac:spMk id="23" creationId="{70706228-173D-4A0A-9660-0BC19DBC633E}"/>
          </ac:spMkLst>
        </pc:spChg>
      </pc:sldChg>
      <pc:sldChg chg="addSp delSp modSp">
        <pc:chgData name="" userId="4df855aef7cffa4d" providerId="LiveId" clId="{4A0454EE-46F0-45DF-905F-519FE6724362}" dt="2023-11-04T14:02:46.402" v="3320" actId="14100"/>
        <pc:sldMkLst>
          <pc:docMk/>
          <pc:sldMk cId="980143643" sldId="793"/>
        </pc:sldMkLst>
        <pc:spChg chg="del mod">
          <ac:chgData name="" userId="4df855aef7cffa4d" providerId="LiveId" clId="{4A0454EE-46F0-45DF-905F-519FE6724362}" dt="2023-11-04T13:56:27.437" v="2950" actId="478"/>
          <ac:spMkLst>
            <pc:docMk/>
            <pc:sldMk cId="980143643" sldId="793"/>
            <ac:spMk id="2" creationId="{94449B46-B631-4E0A-A117-5763BE263D6F}"/>
          </ac:spMkLst>
        </pc:spChg>
        <pc:spChg chg="del">
          <ac:chgData name="" userId="4df855aef7cffa4d" providerId="LiveId" clId="{4A0454EE-46F0-45DF-905F-519FE6724362}" dt="2023-11-04T13:46:10.312" v="2145" actId="478"/>
          <ac:spMkLst>
            <pc:docMk/>
            <pc:sldMk cId="980143643" sldId="793"/>
            <ac:spMk id="4" creationId="{EEAA9EDF-C098-40D3-8B17-E7A4D840A4D9}"/>
          </ac:spMkLst>
        </pc:spChg>
        <pc:spChg chg="mod">
          <ac:chgData name="" userId="4df855aef7cffa4d" providerId="LiveId" clId="{4A0454EE-46F0-45DF-905F-519FE6724362}" dt="2023-11-04T13:45:02.384" v="2052" actId="14100"/>
          <ac:spMkLst>
            <pc:docMk/>
            <pc:sldMk cId="980143643" sldId="793"/>
            <ac:spMk id="13" creationId="{046E2186-6126-4D61-B668-0425D3820633}"/>
          </ac:spMkLst>
        </pc:spChg>
        <pc:spChg chg="add del mod">
          <ac:chgData name="" userId="4df855aef7cffa4d" providerId="LiveId" clId="{4A0454EE-46F0-45DF-905F-519FE6724362}" dt="2023-11-04T13:54:59.617" v="2885" actId="478"/>
          <ac:spMkLst>
            <pc:docMk/>
            <pc:sldMk cId="980143643" sldId="793"/>
            <ac:spMk id="14" creationId="{28B34439-5A60-47CE-842D-066A091949D5}"/>
          </ac:spMkLst>
        </pc:spChg>
        <pc:spChg chg="add mod">
          <ac:chgData name="" userId="4df855aef7cffa4d" providerId="LiveId" clId="{4A0454EE-46F0-45DF-905F-519FE6724362}" dt="2023-11-04T13:56:33.568" v="2953" actId="1076"/>
          <ac:spMkLst>
            <pc:docMk/>
            <pc:sldMk cId="980143643" sldId="793"/>
            <ac:spMk id="15" creationId="{1D30083A-AD7D-44DF-BC8D-12E6D06A9919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16" creationId="{9B9F6DF4-D8D1-477F-A034-A1FE5B9E9EB3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17" creationId="{D3242061-4F0D-49C8-A9C0-B9B90578AB49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18" creationId="{7830C1C3-5630-40D3-B2F7-302059CBD406}"/>
          </ac:spMkLst>
        </pc:spChg>
        <pc:spChg chg="add mod">
          <ac:chgData name="" userId="4df855aef7cffa4d" providerId="LiveId" clId="{4A0454EE-46F0-45DF-905F-519FE6724362}" dt="2023-11-04T13:56:35.055" v="2954" actId="1076"/>
          <ac:spMkLst>
            <pc:docMk/>
            <pc:sldMk cId="980143643" sldId="793"/>
            <ac:spMk id="19" creationId="{69C4F3A6-6B19-4DAE-9F33-37A55E7E708E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20" creationId="{4AB28C63-7AB4-4662-A0C5-7D51862266BB}"/>
          </ac:spMkLst>
        </pc:spChg>
        <pc:spChg chg="add mod">
          <ac:chgData name="" userId="4df855aef7cffa4d" providerId="LiveId" clId="{4A0454EE-46F0-45DF-905F-519FE6724362}" dt="2023-11-04T13:56:38.855" v="2955" actId="1076"/>
          <ac:spMkLst>
            <pc:docMk/>
            <pc:sldMk cId="980143643" sldId="793"/>
            <ac:spMk id="21" creationId="{50B37765-8C38-4D21-BEC8-D7576C1D1DC2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22" creationId="{39BA6596-1AAB-4E6A-AD68-C4592C003C1E}"/>
          </ac:spMkLst>
        </pc:spChg>
        <pc:spChg chg="add mod">
          <ac:chgData name="" userId="4df855aef7cffa4d" providerId="LiveId" clId="{4A0454EE-46F0-45DF-905F-519FE6724362}" dt="2023-11-04T13:56:43.082" v="2956" actId="1076"/>
          <ac:spMkLst>
            <pc:docMk/>
            <pc:sldMk cId="980143643" sldId="793"/>
            <ac:spMk id="23" creationId="{275D1E0D-FF62-4D1B-82B1-F39831817FA0}"/>
          </ac:spMkLst>
        </pc:spChg>
        <pc:spChg chg="add mod">
          <ac:chgData name="" userId="4df855aef7cffa4d" providerId="LiveId" clId="{4A0454EE-46F0-45DF-905F-519FE6724362}" dt="2023-11-04T14:01:55.691" v="3239" actId="1076"/>
          <ac:spMkLst>
            <pc:docMk/>
            <pc:sldMk cId="980143643" sldId="793"/>
            <ac:spMk id="24" creationId="{471574F1-239B-40C1-95EB-15FC9F14094A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25" creationId="{080B46F5-3A62-4376-9467-23BF4F360D5F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26" creationId="{48B331C7-4E11-4DC7-A9C4-B9FFF5F32B92}"/>
          </ac:spMkLst>
        </pc:spChg>
        <pc:spChg chg="add mod">
          <ac:chgData name="" userId="4df855aef7cffa4d" providerId="LiveId" clId="{4A0454EE-46F0-45DF-905F-519FE6724362}" dt="2023-11-04T13:56:58.375" v="2972" actId="1076"/>
          <ac:spMkLst>
            <pc:docMk/>
            <pc:sldMk cId="980143643" sldId="793"/>
            <ac:spMk id="27" creationId="{332E8999-8F7F-47D4-B9DD-FE9C46703CED}"/>
          </ac:spMkLst>
        </pc:spChg>
        <pc:spChg chg="del">
          <ac:chgData name="" userId="4df855aef7cffa4d" providerId="LiveId" clId="{4A0454EE-46F0-45DF-905F-519FE6724362}" dt="2023-11-04T13:46:08.445" v="2144" actId="478"/>
          <ac:spMkLst>
            <pc:docMk/>
            <pc:sldMk cId="980143643" sldId="793"/>
            <ac:spMk id="28" creationId="{24DE4ABD-0D34-4A1A-A0F3-66C7E691BA0D}"/>
          </ac:spMkLst>
        </pc:spChg>
        <pc:spChg chg="add mod">
          <ac:chgData name="" userId="4df855aef7cffa4d" providerId="LiveId" clId="{4A0454EE-46F0-45DF-905F-519FE6724362}" dt="2023-11-04T13:56:58.375" v="2972" actId="1076"/>
          <ac:spMkLst>
            <pc:docMk/>
            <pc:sldMk cId="980143643" sldId="793"/>
            <ac:spMk id="29" creationId="{F29C3404-5300-40DB-B214-EEB934CE33BB}"/>
          </ac:spMkLst>
        </pc:spChg>
        <pc:spChg chg="add mod">
          <ac:chgData name="" userId="4df855aef7cffa4d" providerId="LiveId" clId="{4A0454EE-46F0-45DF-905F-519FE6724362}" dt="2023-11-04T14:01:00.535" v="3233" actId="1076"/>
          <ac:spMkLst>
            <pc:docMk/>
            <pc:sldMk cId="980143643" sldId="793"/>
            <ac:spMk id="30" creationId="{0463E39E-EE45-47F8-8A02-2A0AFE504D8A}"/>
          </ac:spMkLst>
        </pc:spChg>
        <pc:spChg chg="add mod">
          <ac:chgData name="" userId="4df855aef7cffa4d" providerId="LiveId" clId="{4A0454EE-46F0-45DF-905F-519FE6724362}" dt="2023-11-04T13:57:25.790" v="2978" actId="1076"/>
          <ac:spMkLst>
            <pc:docMk/>
            <pc:sldMk cId="980143643" sldId="793"/>
            <ac:spMk id="31" creationId="{A10E0353-3F3A-4DCB-BDD7-8779D56569A7}"/>
          </ac:spMkLst>
        </pc:spChg>
        <pc:spChg chg="add mod">
          <ac:chgData name="" userId="4df855aef7cffa4d" providerId="LiveId" clId="{4A0454EE-46F0-45DF-905F-519FE6724362}" dt="2023-11-04T13:58:38.655" v="3068" actId="1076"/>
          <ac:spMkLst>
            <pc:docMk/>
            <pc:sldMk cId="980143643" sldId="793"/>
            <ac:spMk id="32" creationId="{6CCFF8B5-ADB2-4046-B4C0-F85E33A0BD62}"/>
          </ac:spMkLst>
        </pc:spChg>
        <pc:spChg chg="add mod">
          <ac:chgData name="" userId="4df855aef7cffa4d" providerId="LiveId" clId="{4A0454EE-46F0-45DF-905F-519FE6724362}" dt="2023-11-04T14:00:48.306" v="3231" actId="207"/>
          <ac:spMkLst>
            <pc:docMk/>
            <pc:sldMk cId="980143643" sldId="793"/>
            <ac:spMk id="33" creationId="{FEB52C3A-FDAF-4A00-9823-9E2C55248AB9}"/>
          </ac:spMkLst>
        </pc:spChg>
        <pc:spChg chg="add mod">
          <ac:chgData name="" userId="4df855aef7cffa4d" providerId="LiveId" clId="{4A0454EE-46F0-45DF-905F-519FE6724362}" dt="2023-11-04T13:58:34.244" v="3066" actId="207"/>
          <ac:spMkLst>
            <pc:docMk/>
            <pc:sldMk cId="980143643" sldId="793"/>
            <ac:spMk id="34" creationId="{C7DC6D53-7FA0-4EAE-B8F3-25A677E66725}"/>
          </ac:spMkLst>
        </pc:spChg>
        <pc:spChg chg="add mod">
          <ac:chgData name="" userId="4df855aef7cffa4d" providerId="LiveId" clId="{4A0454EE-46F0-45DF-905F-519FE6724362}" dt="2023-11-04T13:59:13.779" v="3175" actId="1076"/>
          <ac:spMkLst>
            <pc:docMk/>
            <pc:sldMk cId="980143643" sldId="793"/>
            <ac:spMk id="35" creationId="{D886B764-1BB4-4BF6-9CE1-3B57A2E4A03E}"/>
          </ac:spMkLst>
        </pc:spChg>
        <pc:spChg chg="add mod">
          <ac:chgData name="" userId="4df855aef7cffa4d" providerId="LiveId" clId="{4A0454EE-46F0-45DF-905F-519FE6724362}" dt="2023-11-04T14:00:14.971" v="3229" actId="1076"/>
          <ac:spMkLst>
            <pc:docMk/>
            <pc:sldMk cId="980143643" sldId="793"/>
            <ac:spMk id="36" creationId="{0376D71C-46A9-4302-A212-18127CECCCA6}"/>
          </ac:spMkLst>
        </pc:spChg>
        <pc:spChg chg="add mod">
          <ac:chgData name="" userId="4df855aef7cffa4d" providerId="LiveId" clId="{4A0454EE-46F0-45DF-905F-519FE6724362}" dt="2023-11-04T14:00:23.774" v="3230" actId="571"/>
          <ac:spMkLst>
            <pc:docMk/>
            <pc:sldMk cId="980143643" sldId="793"/>
            <ac:spMk id="37" creationId="{80C70690-6F64-41BC-8C5E-0E2DD7F5CA2A}"/>
          </ac:spMkLst>
        </pc:spChg>
        <pc:spChg chg="add mod">
          <ac:chgData name="" userId="4df855aef7cffa4d" providerId="LiveId" clId="{4A0454EE-46F0-45DF-905F-519FE6724362}" dt="2023-11-04T14:02:46.402" v="3320" actId="14100"/>
          <ac:spMkLst>
            <pc:docMk/>
            <pc:sldMk cId="980143643" sldId="793"/>
            <ac:spMk id="38" creationId="{C2234C32-C2B1-4DF9-862D-9B27BFF02628}"/>
          </ac:spMkLst>
        </pc:spChg>
      </pc:sldChg>
      <pc:sldChg chg="addSp modSp add mod">
        <pc:chgData name="" userId="4df855aef7cffa4d" providerId="LiveId" clId="{4A0454EE-46F0-45DF-905F-519FE6724362}" dt="2023-11-04T13:43:11.556" v="2048" actId="1076"/>
        <pc:sldMkLst>
          <pc:docMk/>
          <pc:sldMk cId="1132094273" sldId="816"/>
        </pc:sldMkLst>
        <pc:spChg chg="add mod">
          <ac:chgData name="" userId="4df855aef7cffa4d" providerId="LiveId" clId="{4A0454EE-46F0-45DF-905F-519FE6724362}" dt="2023-11-04T13:41:01.923" v="1878" actId="14100"/>
          <ac:spMkLst>
            <pc:docMk/>
            <pc:sldMk cId="1132094273" sldId="816"/>
            <ac:spMk id="5" creationId="{931F6A00-6B6D-4A45-AFCE-FBA4F2BD6C9A}"/>
          </ac:spMkLst>
        </pc:spChg>
        <pc:spChg chg="add mod">
          <ac:chgData name="" userId="4df855aef7cffa4d" providerId="LiveId" clId="{4A0454EE-46F0-45DF-905F-519FE6724362}" dt="2023-11-04T13:41:16.188" v="1889" actId="1076"/>
          <ac:spMkLst>
            <pc:docMk/>
            <pc:sldMk cId="1132094273" sldId="816"/>
            <ac:spMk id="6" creationId="{ABC317AA-47F4-44A6-A797-29B8F8BADEFB}"/>
          </ac:spMkLst>
        </pc:spChg>
        <pc:spChg chg="add mod">
          <ac:chgData name="" userId="4df855aef7cffa4d" providerId="LiveId" clId="{4A0454EE-46F0-45DF-905F-519FE6724362}" dt="2023-11-04T13:43:11.556" v="2048" actId="1076"/>
          <ac:spMkLst>
            <pc:docMk/>
            <pc:sldMk cId="1132094273" sldId="816"/>
            <ac:spMk id="7" creationId="{B3385095-1198-4A1D-B7B0-FA4EDB01B849}"/>
          </ac:spMkLst>
        </pc:spChg>
        <pc:graphicFrameChg chg="add mod">
          <ac:chgData name="" userId="4df855aef7cffa4d" providerId="LiveId" clId="{4A0454EE-46F0-45DF-905F-519FE6724362}" dt="2023-11-04T13:40:55.480" v="1875"/>
          <ac:graphicFrameMkLst>
            <pc:docMk/>
            <pc:sldMk cId="1132094273" sldId="816"/>
            <ac:graphicFrameMk id="4" creationId="{94A27DFA-9244-4203-BD2C-274A59DA8085}"/>
          </ac:graphicFrameMkLst>
        </pc:graphicFrameChg>
      </pc:sldChg>
    </pc:docChg>
  </pc:docChgLst>
  <pc:docChgLst>
    <pc:chgData userId="4df855aef7cffa4d" providerId="LiveId" clId="{96F6A0FD-AA78-46D3-AC12-5C806443501E}"/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dk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  <a:cs typeface="+mn-cs"/>
              </a:defRPr>
            </a:pPr>
            <a:r>
              <a:rPr lang="ja-JP" altLang="en-US" sz="3600" dirty="0">
                <a:solidFill>
                  <a:schemeClr val="dk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  <a:cs typeface="+mn-cs"/>
              </a:rPr>
              <a:t>インド宗教割合</a:t>
            </a:r>
            <a:endParaRPr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c:rich>
      </c:tx>
      <c:layout>
        <c:manualLayout>
          <c:xMode val="edge"/>
          <c:yMode val="edge"/>
          <c:x val="4.8275539082462795E-4"/>
          <c:y val="1.9453494659479595E-3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dk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68A-45F6-A3B5-CBD97DFE38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68A-45F6-A3B5-CBD97DFE3883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68A-45F6-A3B5-CBD97DFE3883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68A-45F6-A3B5-CBD97DFE38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68A-45F6-A3B5-CBD97DFE38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468A-45F6-A3B5-CBD97DFE3883}"/>
              </c:ext>
            </c:extLst>
          </c:dPt>
          <c:dLbls>
            <c:dLbl>
              <c:idx val="0"/>
              <c:layout>
                <c:manualLayout>
                  <c:x val="-0.23945190038089259"/>
                  <c:y val="-0.182862849799108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spc="0" baseline="0">
                      <a:solidFill>
                        <a:schemeClr val="bg1"/>
                      </a:solidFill>
                      <a:latin typeface="UD Digi Kyokasho N-B" panose="02020700000000000000" pitchFamily="17" charset="-128"/>
                      <a:ea typeface="UD Digi Kyokasho N-B" panose="02020700000000000000" pitchFamily="17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90209095592394"/>
                      <c:h val="0.25156294277762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468A-45F6-A3B5-CBD97DFE3883}"/>
                </c:ext>
              </c:extLst>
            </c:dLbl>
            <c:dLbl>
              <c:idx val="1"/>
              <c:layout>
                <c:manualLayout>
                  <c:x val="0.11390018810149491"/>
                  <c:y val="0.186753548731004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spc="0" baseline="0">
                      <a:solidFill>
                        <a:schemeClr val="bg1"/>
                      </a:solidFill>
                      <a:latin typeface="UD Digi Kyokasho N-B" panose="02020700000000000000" pitchFamily="17" charset="-128"/>
                      <a:ea typeface="UD Digi Kyokasho N-B" panose="02020700000000000000" pitchFamily="17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95116525322877"/>
                      <c:h val="0.25156294277762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68A-45F6-A3B5-CBD97DFE3883}"/>
                </c:ext>
              </c:extLst>
            </c:dLbl>
            <c:dLbl>
              <c:idx val="2"/>
              <c:layout>
                <c:manualLayout>
                  <c:x val="9.2053536846529671E-2"/>
                  <c:y val="7.6588561651494472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spc="0" baseline="0">
                      <a:solidFill>
                        <a:schemeClr val="bg1"/>
                      </a:solidFill>
                      <a:latin typeface="UD Digi Kyokasho N-B" panose="02020700000000000000" pitchFamily="17" charset="-128"/>
                      <a:ea typeface="UD Digi Kyokasho N-B" panose="02020700000000000000" pitchFamily="17" charset="-128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84459805853475"/>
                      <c:h val="0.2866375936486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68A-45F6-A3B5-CBD97DFE388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8A-45F6-A3B5-CBD97DFE388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spc="0" baseline="0">
                      <a:solidFill>
                        <a:schemeClr val="accent5"/>
                      </a:solidFill>
                      <a:latin typeface="UD Digi Kyokasho N-B" panose="02020700000000000000" pitchFamily="17" charset="-128"/>
                      <a:ea typeface="UD Digi Kyokasho N-B" panose="02020700000000000000" pitchFamily="17" charset="-128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68A-45F6-A3B5-CBD97DFE388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spc="0" baseline="0">
                      <a:solidFill>
                        <a:schemeClr val="accent6"/>
                      </a:solidFill>
                      <a:latin typeface="UD Digi Kyokasho N-B" panose="02020700000000000000" pitchFamily="17" charset="-128"/>
                      <a:ea typeface="UD Digi Kyokasho N-B" panose="02020700000000000000" pitchFamily="17" charset="-128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468A-45F6-A3B5-CBD97DFE3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spc="0" baseline="0">
                    <a:solidFill>
                      <a:schemeClr val="accent1"/>
                    </a:solidFill>
                    <a:latin typeface="UD Digi Kyokasho N-B" panose="02020700000000000000" pitchFamily="17" charset="-128"/>
                    <a:ea typeface="UD Digi Kyokasho N-B" panose="02020700000000000000" pitchFamily="17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ヒンドゥー教</c:v>
                </c:pt>
                <c:pt idx="1">
                  <c:v>イスラム教</c:v>
                </c:pt>
                <c:pt idx="2">
                  <c:v>キリスト教</c:v>
                </c:pt>
                <c:pt idx="3">
                  <c:v>その他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79.8</c:v>
                </c:pt>
                <c:pt idx="1">
                  <c:v>14.2</c:v>
                </c:pt>
                <c:pt idx="2">
                  <c:v>2.2999999999999998</c:v>
                </c:pt>
                <c:pt idx="3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8A-45F6-A3B5-CBD97DFE388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6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fa.go.jp/mofaj/area/india/data.html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735631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ウパニシャッド哲学、</a:t>
            </a:r>
          </a:p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仏教、ジャイナ教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仏教と南アジア①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91236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仏教とジャイナ教には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どのような共通点があるのか？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2E0EFFF-62EB-4C4E-8D69-2511A150E203}"/>
              </a:ext>
            </a:extLst>
          </p:cNvPr>
          <p:cNvSpPr/>
          <p:nvPr/>
        </p:nvSpPr>
        <p:spPr>
          <a:xfrm>
            <a:off x="0" y="3182126"/>
            <a:ext cx="12192000" cy="296964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DEFDEC-4463-4BE2-8162-5A067603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9" y="3224983"/>
            <a:ext cx="1989221" cy="247108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29F40D7-E551-4E40-9D81-5EF75F359FD0}"/>
              </a:ext>
            </a:extLst>
          </p:cNvPr>
          <p:cNvSpPr/>
          <p:nvPr/>
        </p:nvSpPr>
        <p:spPr>
          <a:xfrm>
            <a:off x="185878" y="4876022"/>
            <a:ext cx="3061253" cy="1066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シャーキア族の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王子</a:t>
            </a:r>
          </a:p>
        </p:txBody>
      </p:sp>
      <p:sp>
        <p:nvSpPr>
          <p:cNvPr id="5" name="右矢印 15">
            <a:extLst>
              <a:ext uri="{FF2B5EF4-FFF2-40B4-BE49-F238E27FC236}">
                <a16:creationId xmlns:a16="http://schemas.microsoft.com/office/drawing/2014/main" id="{640E83D6-CC5B-4C56-9119-989D519F4402}"/>
              </a:ext>
            </a:extLst>
          </p:cNvPr>
          <p:cNvSpPr/>
          <p:nvPr/>
        </p:nvSpPr>
        <p:spPr>
          <a:xfrm>
            <a:off x="3421980" y="4403230"/>
            <a:ext cx="786503" cy="94558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06F0848-0BE8-4B80-BF88-2F9AFFC6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274" y="4186535"/>
            <a:ext cx="1856874" cy="1856874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B6ABDF9-7940-47F4-884D-380657970F6D}"/>
              </a:ext>
            </a:extLst>
          </p:cNvPr>
          <p:cNvGrpSpPr/>
          <p:nvPr/>
        </p:nvGrpSpPr>
        <p:grpSpPr>
          <a:xfrm>
            <a:off x="3091723" y="3240951"/>
            <a:ext cx="4289869" cy="945584"/>
            <a:chOff x="3091723" y="3772523"/>
            <a:chExt cx="4289869" cy="945584"/>
          </a:xfrm>
        </p:grpSpPr>
        <p:sp>
          <p:nvSpPr>
            <p:cNvPr id="7" name="雲形吹き出し 18">
              <a:extLst>
                <a:ext uri="{FF2B5EF4-FFF2-40B4-BE49-F238E27FC236}">
                  <a16:creationId xmlns:a16="http://schemas.microsoft.com/office/drawing/2014/main" id="{9A197E5F-43D6-4911-800A-134E0CB55FF5}"/>
                </a:ext>
              </a:extLst>
            </p:cNvPr>
            <p:cNvSpPr/>
            <p:nvPr/>
          </p:nvSpPr>
          <p:spPr>
            <a:xfrm>
              <a:off x="3091723" y="3772523"/>
              <a:ext cx="4289869" cy="945584"/>
            </a:xfrm>
            <a:prstGeom prst="cloudCallout">
              <a:avLst>
                <a:gd name="adj1" fmla="val -5357"/>
                <a:gd name="adj2" fmla="val 8902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B229CFD-566A-4B3C-969D-515EB616F7F7}"/>
                </a:ext>
              </a:extLst>
            </p:cNvPr>
            <p:cNvSpPr txBox="1"/>
            <p:nvPr/>
          </p:nvSpPr>
          <p:spPr>
            <a:xfrm>
              <a:off x="3552946" y="3901589"/>
              <a:ext cx="3603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生・老・病・死</a:t>
              </a:r>
              <a:endPara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408FEC41-8C2C-4B50-865A-F9A06F489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083" y="3426126"/>
            <a:ext cx="2252089" cy="248164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393068-E8C8-41DE-AD48-AE24A8E1E8A1}"/>
              </a:ext>
            </a:extLst>
          </p:cNvPr>
          <p:cNvSpPr/>
          <p:nvPr/>
        </p:nvSpPr>
        <p:spPr>
          <a:xfrm>
            <a:off x="9996157" y="5222192"/>
            <a:ext cx="2077939" cy="7205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29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歳出家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9ED9999-3B71-435C-8852-6E6FF2A38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41220" y="4264274"/>
            <a:ext cx="2101455" cy="1880802"/>
          </a:xfrm>
          <a:prstGeom prst="rect">
            <a:avLst/>
          </a:prstGeom>
        </p:spPr>
      </p:pic>
      <p:sp>
        <p:nvSpPr>
          <p:cNvPr id="12" name="右矢印 15">
            <a:extLst>
              <a:ext uri="{FF2B5EF4-FFF2-40B4-BE49-F238E27FC236}">
                <a16:creationId xmlns:a16="http://schemas.microsoft.com/office/drawing/2014/main" id="{AAD44B45-7DAB-4939-8A2D-EF32B3CB9029}"/>
              </a:ext>
            </a:extLst>
          </p:cNvPr>
          <p:cNvSpPr/>
          <p:nvPr/>
        </p:nvSpPr>
        <p:spPr>
          <a:xfrm>
            <a:off x="6367643" y="4403230"/>
            <a:ext cx="786503" cy="94558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5">
            <a:extLst>
              <a:ext uri="{FF2B5EF4-FFF2-40B4-BE49-F238E27FC236}">
                <a16:creationId xmlns:a16="http://schemas.microsoft.com/office/drawing/2014/main" id="{C85FD1F1-CE89-4E0C-A83A-2DCD62F38ABB}"/>
              </a:ext>
            </a:extLst>
          </p:cNvPr>
          <p:cNvSpPr/>
          <p:nvPr/>
        </p:nvSpPr>
        <p:spPr>
          <a:xfrm>
            <a:off x="9314931" y="4403230"/>
            <a:ext cx="786503" cy="94558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吹き出し 10">
            <a:extLst>
              <a:ext uri="{FF2B5EF4-FFF2-40B4-BE49-F238E27FC236}">
                <a16:creationId xmlns:a16="http://schemas.microsoft.com/office/drawing/2014/main" id="{EE5E5B1C-D00C-4D94-AD2B-505C8DAC9C5B}"/>
              </a:ext>
            </a:extLst>
          </p:cNvPr>
          <p:cNvSpPr/>
          <p:nvPr/>
        </p:nvSpPr>
        <p:spPr>
          <a:xfrm>
            <a:off x="7456711" y="3255530"/>
            <a:ext cx="2614567" cy="1029415"/>
          </a:xfrm>
          <a:prstGeom prst="wedgeRectCallout">
            <a:avLst>
              <a:gd name="adj1" fmla="val -29790"/>
              <a:gd name="adj2" fmla="val 7486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欲から解放されたい！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93CE2A-E64F-441B-A41A-E37C9CEC537A}"/>
              </a:ext>
            </a:extLst>
          </p:cNvPr>
          <p:cNvSpPr txBox="1"/>
          <p:nvPr/>
        </p:nvSpPr>
        <p:spPr>
          <a:xfrm>
            <a:off x="185878" y="1042517"/>
            <a:ext cx="704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ガウタマ＝シッダールタ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上矢印 17">
            <a:extLst>
              <a:ext uri="{FF2B5EF4-FFF2-40B4-BE49-F238E27FC236}">
                <a16:creationId xmlns:a16="http://schemas.microsoft.com/office/drawing/2014/main" id="{694536C2-AC73-4B44-B152-3A2E7AC70039}"/>
              </a:ext>
            </a:extLst>
          </p:cNvPr>
          <p:cNvSpPr/>
          <p:nvPr/>
        </p:nvSpPr>
        <p:spPr>
          <a:xfrm>
            <a:off x="8083848" y="1605851"/>
            <a:ext cx="3161107" cy="1134724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王族、武人階級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6EE9A22-03A4-4AD8-832C-C9F851A07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877" y="431169"/>
            <a:ext cx="1363231" cy="1571448"/>
          </a:xfrm>
          <a:prstGeom prst="rect">
            <a:avLst/>
          </a:prstGeom>
        </p:spPr>
      </p:pic>
      <p:sp>
        <p:nvSpPr>
          <p:cNvPr id="17" name="四角形吹き出し 9">
            <a:extLst>
              <a:ext uri="{FF2B5EF4-FFF2-40B4-BE49-F238E27FC236}">
                <a16:creationId xmlns:a16="http://schemas.microsoft.com/office/drawing/2014/main" id="{28FAE346-FA16-43E3-A997-80F8170CB184}"/>
              </a:ext>
            </a:extLst>
          </p:cNvPr>
          <p:cNvSpPr/>
          <p:nvPr/>
        </p:nvSpPr>
        <p:spPr>
          <a:xfrm>
            <a:off x="8083848" y="715142"/>
            <a:ext cx="3974859" cy="830997"/>
          </a:xfrm>
          <a:prstGeom prst="wedgeRectCallout">
            <a:avLst>
              <a:gd name="adj1" fmla="val -57993"/>
              <a:gd name="adj2" fmla="val -1667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クシャトリア身分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830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2385B30-CC71-14B7-2884-3BD1D7979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2" y="776538"/>
            <a:ext cx="1690911" cy="186326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2007E8-79FE-6CCE-D48D-29F16D44768F}"/>
              </a:ext>
            </a:extLst>
          </p:cNvPr>
          <p:cNvSpPr/>
          <p:nvPr/>
        </p:nvSpPr>
        <p:spPr>
          <a:xfrm>
            <a:off x="348937" y="2045377"/>
            <a:ext cx="2039507" cy="11888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断食などの苦行</a:t>
            </a:r>
          </a:p>
        </p:txBody>
      </p:sp>
      <p:sp>
        <p:nvSpPr>
          <p:cNvPr id="8" name="四角形吹き出し 10">
            <a:extLst>
              <a:ext uri="{FF2B5EF4-FFF2-40B4-BE49-F238E27FC236}">
                <a16:creationId xmlns:a16="http://schemas.microsoft.com/office/drawing/2014/main" id="{014D1CBF-2C55-8EF2-284E-5EA35F67B96B}"/>
              </a:ext>
            </a:extLst>
          </p:cNvPr>
          <p:cNvSpPr/>
          <p:nvPr/>
        </p:nvSpPr>
        <p:spPr>
          <a:xfrm>
            <a:off x="190893" y="3491223"/>
            <a:ext cx="3955679" cy="1188849"/>
          </a:xfrm>
          <a:prstGeom prst="wedgeRectCallout">
            <a:avLst>
              <a:gd name="adj1" fmla="val -30226"/>
              <a:gd name="adj2" fmla="val -79518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「欲」のせいで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欲求不満になるんだ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右矢印 15">
            <a:extLst>
              <a:ext uri="{FF2B5EF4-FFF2-40B4-BE49-F238E27FC236}">
                <a16:creationId xmlns:a16="http://schemas.microsoft.com/office/drawing/2014/main" id="{1B5CC44F-D8C9-6472-2FED-F54E5D7F1D4D}"/>
              </a:ext>
            </a:extLst>
          </p:cNvPr>
          <p:cNvSpPr/>
          <p:nvPr/>
        </p:nvSpPr>
        <p:spPr>
          <a:xfrm>
            <a:off x="2388444" y="1123282"/>
            <a:ext cx="955320" cy="1082404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00E0E6-001B-B3DA-04B9-4EF019BB2F53}"/>
              </a:ext>
            </a:extLst>
          </p:cNvPr>
          <p:cNvSpPr/>
          <p:nvPr/>
        </p:nvSpPr>
        <p:spPr>
          <a:xfrm>
            <a:off x="3289430" y="2449355"/>
            <a:ext cx="2051815" cy="784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食欲増進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D485041-3D01-FECD-73B0-AE64CBF7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051" y="624752"/>
            <a:ext cx="1624772" cy="1844569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E408C040-FD0F-19D0-A444-E620102DB286}"/>
              </a:ext>
            </a:extLst>
          </p:cNvPr>
          <p:cNvSpPr/>
          <p:nvPr/>
        </p:nvSpPr>
        <p:spPr>
          <a:xfrm>
            <a:off x="8169576" y="467300"/>
            <a:ext cx="2052090" cy="1079736"/>
          </a:xfrm>
          <a:prstGeom prst="wedgeRectCallout">
            <a:avLst>
              <a:gd name="adj1" fmla="val -65305"/>
              <a:gd name="adj2" fmla="val 20338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欲が捨てられた！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1C612A1-68D3-78DA-68D0-8BFBF50CF999}"/>
              </a:ext>
            </a:extLst>
          </p:cNvPr>
          <p:cNvSpPr/>
          <p:nvPr/>
        </p:nvSpPr>
        <p:spPr>
          <a:xfrm>
            <a:off x="6296565" y="2089834"/>
            <a:ext cx="2698032" cy="11443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ミルクで苦行を辞める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362E37A-25B9-47FA-98FB-58148AC7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596" y="471840"/>
            <a:ext cx="1997481" cy="1997481"/>
          </a:xfrm>
          <a:prstGeom prst="rect">
            <a:avLst/>
          </a:prstGeom>
        </p:spPr>
      </p:pic>
      <p:sp>
        <p:nvSpPr>
          <p:cNvPr id="14" name="雲形吹き出し 18">
            <a:extLst>
              <a:ext uri="{FF2B5EF4-FFF2-40B4-BE49-F238E27FC236}">
                <a16:creationId xmlns:a16="http://schemas.microsoft.com/office/drawing/2014/main" id="{075A0786-D4D9-2FF2-4727-8983B9E39553}"/>
              </a:ext>
            </a:extLst>
          </p:cNvPr>
          <p:cNvSpPr/>
          <p:nvPr/>
        </p:nvSpPr>
        <p:spPr>
          <a:xfrm>
            <a:off x="3954763" y="81305"/>
            <a:ext cx="3433309" cy="922204"/>
          </a:xfrm>
          <a:prstGeom prst="cloudCallout">
            <a:avLst>
              <a:gd name="adj1" fmla="val -37676"/>
              <a:gd name="adj2" fmla="val 9108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食べたい</a:t>
            </a:r>
            <a:r>
              <a:rPr kumimoji="1"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右矢印 15">
            <a:extLst>
              <a:ext uri="{FF2B5EF4-FFF2-40B4-BE49-F238E27FC236}">
                <a16:creationId xmlns:a16="http://schemas.microsoft.com/office/drawing/2014/main" id="{EB5B81BA-94DC-4814-8E8C-35F813243C02}"/>
              </a:ext>
            </a:extLst>
          </p:cNvPr>
          <p:cNvSpPr/>
          <p:nvPr/>
        </p:nvSpPr>
        <p:spPr>
          <a:xfrm>
            <a:off x="5209953" y="1166967"/>
            <a:ext cx="947520" cy="1082404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5">
            <a:extLst>
              <a:ext uri="{FF2B5EF4-FFF2-40B4-BE49-F238E27FC236}">
                <a16:creationId xmlns:a16="http://schemas.microsoft.com/office/drawing/2014/main" id="{440A251F-BBDF-41CF-B38A-4C53FEBD2904}"/>
              </a:ext>
            </a:extLst>
          </p:cNvPr>
          <p:cNvSpPr/>
          <p:nvPr/>
        </p:nvSpPr>
        <p:spPr>
          <a:xfrm rot="5400000">
            <a:off x="7293429" y="3284946"/>
            <a:ext cx="704304" cy="1082404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3BD8BBE-7210-4358-861C-C115B93A0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155" y="4175604"/>
            <a:ext cx="2163095" cy="205764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3EE2BF-7866-4C75-A474-A5271B80380A}"/>
              </a:ext>
            </a:extLst>
          </p:cNvPr>
          <p:cNvSpPr/>
          <p:nvPr/>
        </p:nvSpPr>
        <p:spPr>
          <a:xfrm>
            <a:off x="5847956" y="6038548"/>
            <a:ext cx="3453491" cy="7043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菩提樹の下で悟り</a:t>
            </a:r>
          </a:p>
        </p:txBody>
      </p:sp>
      <p:sp>
        <p:nvSpPr>
          <p:cNvPr id="22" name="右矢印 15">
            <a:extLst>
              <a:ext uri="{FF2B5EF4-FFF2-40B4-BE49-F238E27FC236}">
                <a16:creationId xmlns:a16="http://schemas.microsoft.com/office/drawing/2014/main" id="{998A7CFA-65F0-4EFF-ADE6-8A05F0DB6D71}"/>
              </a:ext>
            </a:extLst>
          </p:cNvPr>
          <p:cNvSpPr/>
          <p:nvPr/>
        </p:nvSpPr>
        <p:spPr>
          <a:xfrm>
            <a:off x="8994597" y="4848174"/>
            <a:ext cx="1126834" cy="1082404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8EEE1D5-F2B1-4E3C-BE5F-8F2F98FABDF8}"/>
              </a:ext>
            </a:extLst>
          </p:cNvPr>
          <p:cNvSpPr/>
          <p:nvPr/>
        </p:nvSpPr>
        <p:spPr>
          <a:xfrm>
            <a:off x="10221666" y="4656835"/>
            <a:ext cx="1684839" cy="1465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の誕生</a:t>
            </a:r>
          </a:p>
        </p:txBody>
      </p:sp>
      <p:sp>
        <p:nvSpPr>
          <p:cNvPr id="24" name="四角形吹き出し 10">
            <a:extLst>
              <a:ext uri="{FF2B5EF4-FFF2-40B4-BE49-F238E27FC236}">
                <a16:creationId xmlns:a16="http://schemas.microsoft.com/office/drawing/2014/main" id="{421FB9C4-4A91-4DB8-8A84-CDE59B314286}"/>
              </a:ext>
            </a:extLst>
          </p:cNvPr>
          <p:cNvSpPr/>
          <p:nvPr/>
        </p:nvSpPr>
        <p:spPr>
          <a:xfrm>
            <a:off x="2878933" y="5053693"/>
            <a:ext cx="3955679" cy="784871"/>
          </a:xfrm>
          <a:prstGeom prst="wedgeRectCallout">
            <a:avLst>
              <a:gd name="adj1" fmla="val 60088"/>
              <a:gd name="adj2" fmla="val -18557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苦行ではなく瞑想だ</a:t>
            </a:r>
          </a:p>
        </p:txBody>
      </p:sp>
    </p:spTree>
    <p:extLst>
      <p:ext uri="{BB962C8B-B14F-4D97-AF65-F5344CB8AC3E}">
        <p14:creationId xmlns:p14="http://schemas.microsoft.com/office/powerpoint/2010/main" val="180020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4F65E05-11E1-4F87-BF8A-A61DAD018415}"/>
              </a:ext>
            </a:extLst>
          </p:cNvPr>
          <p:cNvSpPr/>
          <p:nvPr/>
        </p:nvSpPr>
        <p:spPr>
          <a:xfrm>
            <a:off x="8185079" y="3724382"/>
            <a:ext cx="3181679" cy="313361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09C03F8-B883-484D-8BD7-E5666411F83A}"/>
              </a:ext>
            </a:extLst>
          </p:cNvPr>
          <p:cNvSpPr/>
          <p:nvPr/>
        </p:nvSpPr>
        <p:spPr>
          <a:xfrm>
            <a:off x="0" y="3807547"/>
            <a:ext cx="7271529" cy="305045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33C676-0EB3-4BD7-A0E6-E919DEC622A9}"/>
              </a:ext>
            </a:extLst>
          </p:cNvPr>
          <p:cNvSpPr/>
          <p:nvPr/>
        </p:nvSpPr>
        <p:spPr>
          <a:xfrm>
            <a:off x="1427617" y="27953"/>
            <a:ext cx="4006921" cy="313361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8C82C6B-3788-47CB-8BDE-3FC3F18F6EE4}"/>
              </a:ext>
            </a:extLst>
          </p:cNvPr>
          <p:cNvGrpSpPr/>
          <p:nvPr/>
        </p:nvGrpSpPr>
        <p:grpSpPr>
          <a:xfrm>
            <a:off x="1981877" y="-96234"/>
            <a:ext cx="3111632" cy="2660445"/>
            <a:chOff x="320241" y="247088"/>
            <a:chExt cx="3111632" cy="2660445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3B9B8E11-5069-40C8-A729-0607AF07D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241" y="247088"/>
              <a:ext cx="3111632" cy="2660445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B35ED2E9-3BEC-4BC6-8C12-30BBC0AFD42A}"/>
                </a:ext>
              </a:extLst>
            </p:cNvPr>
            <p:cNvSpPr/>
            <p:nvPr/>
          </p:nvSpPr>
          <p:spPr>
            <a:xfrm rot="1844595">
              <a:off x="2278047" y="654220"/>
              <a:ext cx="496848" cy="1400497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身分制</a:t>
              </a: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870D677-C780-4B5C-956A-8FC41E054ABF}"/>
              </a:ext>
            </a:extLst>
          </p:cNvPr>
          <p:cNvSpPr/>
          <p:nvPr/>
        </p:nvSpPr>
        <p:spPr>
          <a:xfrm>
            <a:off x="1624603" y="1994340"/>
            <a:ext cx="3573707" cy="1035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権威や身分制から自己を解放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137C31-E503-4B7C-890B-5788AAF1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6" y="3835285"/>
            <a:ext cx="1578998" cy="1973748"/>
          </a:xfrm>
          <a:prstGeom prst="rect">
            <a:avLst/>
          </a:prstGeom>
        </p:spPr>
      </p:pic>
      <p:sp>
        <p:nvSpPr>
          <p:cNvPr id="7" name="雲形吹き出し 18">
            <a:extLst>
              <a:ext uri="{FF2B5EF4-FFF2-40B4-BE49-F238E27FC236}">
                <a16:creationId xmlns:a16="http://schemas.microsoft.com/office/drawing/2014/main" id="{17F2104F-5574-4F07-A877-35FF955186C2}"/>
              </a:ext>
            </a:extLst>
          </p:cNvPr>
          <p:cNvSpPr/>
          <p:nvPr/>
        </p:nvSpPr>
        <p:spPr>
          <a:xfrm>
            <a:off x="1427617" y="3909378"/>
            <a:ext cx="2924261" cy="1363022"/>
          </a:xfrm>
          <a:prstGeom prst="cloudCallout">
            <a:avLst>
              <a:gd name="adj1" fmla="val -67276"/>
              <a:gd name="adj2" fmla="val 272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人生を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見直す</a:t>
            </a:r>
            <a:r>
              <a:rPr kumimoji="1"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6D0B2E-ED9E-4577-9513-539854E24E2C}"/>
              </a:ext>
            </a:extLst>
          </p:cNvPr>
          <p:cNvSpPr/>
          <p:nvPr/>
        </p:nvSpPr>
        <p:spPr>
          <a:xfrm>
            <a:off x="196986" y="5698257"/>
            <a:ext cx="2759992" cy="1035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内面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から苦悩を解決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FA9F782-5F5F-4290-9628-BC1B8B11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373" y="4305312"/>
            <a:ext cx="1487156" cy="148715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3C39FDD-B17C-4EAB-8B99-018DA591E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589" y="4095428"/>
            <a:ext cx="1800574" cy="169704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1C6D715-C1F5-4A08-8756-2C280EAEAD1B}"/>
              </a:ext>
            </a:extLst>
          </p:cNvPr>
          <p:cNvSpPr/>
          <p:nvPr/>
        </p:nvSpPr>
        <p:spPr>
          <a:xfrm>
            <a:off x="4329281" y="5698257"/>
            <a:ext cx="2759992" cy="1035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八正道の実施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2B7D1220-4319-413A-917D-829BD3B8EAC3}"/>
              </a:ext>
            </a:extLst>
          </p:cNvPr>
          <p:cNvSpPr/>
          <p:nvPr/>
        </p:nvSpPr>
        <p:spPr>
          <a:xfrm>
            <a:off x="2924929" y="3161571"/>
            <a:ext cx="1012295" cy="6357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990229E-3871-462A-99DE-CDEDC33B28D8}"/>
              </a:ext>
            </a:extLst>
          </p:cNvPr>
          <p:cNvSpPr txBox="1"/>
          <p:nvPr/>
        </p:nvSpPr>
        <p:spPr>
          <a:xfrm>
            <a:off x="3240003" y="5754370"/>
            <a:ext cx="770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＆</a:t>
            </a: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A47A5E7D-6686-4309-B029-3B07D1ACA397}"/>
              </a:ext>
            </a:extLst>
          </p:cNvPr>
          <p:cNvSpPr/>
          <p:nvPr/>
        </p:nvSpPr>
        <p:spPr>
          <a:xfrm rot="16200000">
            <a:off x="7183089" y="5102825"/>
            <a:ext cx="1012295" cy="6357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A9CF8023-BFB0-46FE-9767-62B3E4F5F6F5}"/>
              </a:ext>
            </a:extLst>
          </p:cNvPr>
          <p:cNvGrpSpPr/>
          <p:nvPr/>
        </p:nvGrpSpPr>
        <p:grpSpPr>
          <a:xfrm>
            <a:off x="8251432" y="3738934"/>
            <a:ext cx="3115326" cy="2664183"/>
            <a:chOff x="8540890" y="3716798"/>
            <a:chExt cx="3115326" cy="2664183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8AD3F25-328D-4B24-8CAD-BD699E7B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40890" y="3716798"/>
              <a:ext cx="3115326" cy="2664183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B1368841-7A92-4758-BF1D-C7E1453D078F}"/>
                </a:ext>
              </a:extLst>
            </p:cNvPr>
            <p:cNvSpPr/>
            <p:nvPr/>
          </p:nvSpPr>
          <p:spPr>
            <a:xfrm rot="1844595">
              <a:off x="10505684" y="4101362"/>
              <a:ext cx="496848" cy="1400497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煩悩</a:t>
              </a:r>
              <a:endPara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</p:grp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01652AE-B2E0-4C60-A5FA-64CD372C4874}"/>
              </a:ext>
            </a:extLst>
          </p:cNvPr>
          <p:cNvSpPr/>
          <p:nvPr/>
        </p:nvSpPr>
        <p:spPr>
          <a:xfrm>
            <a:off x="8439975" y="5698257"/>
            <a:ext cx="1885057" cy="1035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煩悩からの解放</a:t>
            </a:r>
          </a:p>
        </p:txBody>
      </p:sp>
      <p:sp>
        <p:nvSpPr>
          <p:cNvPr id="27" name="吹き出し: 左矢印 26">
            <a:extLst>
              <a:ext uri="{FF2B5EF4-FFF2-40B4-BE49-F238E27FC236}">
                <a16:creationId xmlns:a16="http://schemas.microsoft.com/office/drawing/2014/main" id="{BE77C33E-3ABD-439B-9D66-0EED676D408D}"/>
              </a:ext>
            </a:extLst>
          </p:cNvPr>
          <p:cNvSpPr/>
          <p:nvPr/>
        </p:nvSpPr>
        <p:spPr>
          <a:xfrm>
            <a:off x="10395766" y="5821056"/>
            <a:ext cx="1632124" cy="7899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0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解脱</a:t>
            </a:r>
          </a:p>
        </p:txBody>
      </p:sp>
      <p:sp>
        <p:nvSpPr>
          <p:cNvPr id="28" name="四角形吹き出し 10">
            <a:extLst>
              <a:ext uri="{FF2B5EF4-FFF2-40B4-BE49-F238E27FC236}">
                <a16:creationId xmlns:a16="http://schemas.microsoft.com/office/drawing/2014/main" id="{B63F2645-DCE3-4B15-BFA9-0B274BEA6429}"/>
              </a:ext>
            </a:extLst>
          </p:cNvPr>
          <p:cNvSpPr/>
          <p:nvPr/>
        </p:nvSpPr>
        <p:spPr>
          <a:xfrm>
            <a:off x="8589196" y="2404153"/>
            <a:ext cx="3476567" cy="1177679"/>
          </a:xfrm>
          <a:prstGeom prst="wedgeRectCallout">
            <a:avLst>
              <a:gd name="adj1" fmla="val 13639"/>
              <a:gd name="adj2" fmla="val 943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心身を苦しめる精神（欲）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066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18CDABD5-502A-9973-EA58-9DB68B6ABAAC}"/>
              </a:ext>
            </a:extLst>
          </p:cNvPr>
          <p:cNvSpPr/>
          <p:nvPr/>
        </p:nvSpPr>
        <p:spPr>
          <a:xfrm>
            <a:off x="2976951" y="2830079"/>
            <a:ext cx="4130704" cy="2122602"/>
          </a:xfrm>
          <a:prstGeom prst="wedgeRectCallout">
            <a:avLst>
              <a:gd name="adj1" fmla="val -21325"/>
              <a:gd name="adj2" fmla="val -7108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19ABF8-1A93-F2C8-C28E-B92F98718FA2}"/>
              </a:ext>
            </a:extLst>
          </p:cNvPr>
          <p:cNvSpPr txBox="1"/>
          <p:nvPr/>
        </p:nvSpPr>
        <p:spPr>
          <a:xfrm>
            <a:off x="199641" y="950598"/>
            <a:ext cx="5916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開祖</a:t>
            </a:r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：</a:t>
            </a:r>
            <a:r>
              <a:rPr lang="ja-JP" altLang="en-US" sz="44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anose="05000000000000000000" pitchFamily="2" charset="2"/>
              </a:rPr>
              <a:t>ヴァルダマーナ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99BD75-9570-4D0B-D02C-A599AAEEDA19}"/>
              </a:ext>
            </a:extLst>
          </p:cNvPr>
          <p:cNvSpPr txBox="1"/>
          <p:nvPr/>
        </p:nvSpPr>
        <p:spPr>
          <a:xfrm>
            <a:off x="179781" y="1690417"/>
            <a:ext cx="816201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特徴：</a:t>
            </a:r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苦行・</a:t>
            </a:r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不殺生</a:t>
            </a:r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協調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C192F411-B887-BFF5-6147-2F673E5B149A}"/>
              </a:ext>
            </a:extLst>
          </p:cNvPr>
          <p:cNvSpPr/>
          <p:nvPr/>
        </p:nvSpPr>
        <p:spPr>
          <a:xfrm>
            <a:off x="815295" y="2741596"/>
            <a:ext cx="1690911" cy="714284"/>
          </a:xfrm>
          <a:prstGeom prst="wedgeRectCallout">
            <a:avLst>
              <a:gd name="adj1" fmla="val 31613"/>
              <a:gd name="adj2" fmla="val -9527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徹底的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14E04A-59D8-D1E3-5EE2-3FAD887C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816" y="2830079"/>
            <a:ext cx="1651233" cy="16512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3A84416-4DE5-93BD-0B34-8B55F3900E4B}"/>
              </a:ext>
            </a:extLst>
          </p:cNvPr>
          <p:cNvSpPr/>
          <p:nvPr/>
        </p:nvSpPr>
        <p:spPr>
          <a:xfrm>
            <a:off x="3446205" y="4131016"/>
            <a:ext cx="1188453" cy="7005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蚊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AAAFCB0-618D-09FD-71B2-E66ECB89B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12" y="2891462"/>
            <a:ext cx="1651233" cy="142831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3DB0DE0-D367-3D41-0520-6E85FD3B55ED}"/>
              </a:ext>
            </a:extLst>
          </p:cNvPr>
          <p:cNvSpPr/>
          <p:nvPr/>
        </p:nvSpPr>
        <p:spPr>
          <a:xfrm>
            <a:off x="5103912" y="4145982"/>
            <a:ext cx="1790228" cy="7005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微生物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B5A4D63-AC6C-2942-C1B0-65053B1A5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964" y="2991647"/>
            <a:ext cx="1561512" cy="192482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1D05194-9472-4350-B933-69E970D7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30" y="3429000"/>
            <a:ext cx="1690911" cy="1863263"/>
          </a:xfrm>
          <a:prstGeom prst="rect">
            <a:avLst/>
          </a:prstGeom>
        </p:spPr>
      </p:pic>
      <p:sp>
        <p:nvSpPr>
          <p:cNvPr id="8" name="吹き出し: 上矢印 7">
            <a:extLst>
              <a:ext uri="{FF2B5EF4-FFF2-40B4-BE49-F238E27FC236}">
                <a16:creationId xmlns:a16="http://schemas.microsoft.com/office/drawing/2014/main" id="{B5C5649F-B0CD-437B-890E-27EFE1E95EF4}"/>
              </a:ext>
            </a:extLst>
          </p:cNvPr>
          <p:cNvSpPr/>
          <p:nvPr/>
        </p:nvSpPr>
        <p:spPr>
          <a:xfrm>
            <a:off x="2522510" y="5014063"/>
            <a:ext cx="4687078" cy="1656761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輪廻転生による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誰かの生まれ変わり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31AE6C3-E612-49D0-BB56-58E32D2B9937}"/>
              </a:ext>
            </a:extLst>
          </p:cNvPr>
          <p:cNvSpPr/>
          <p:nvPr/>
        </p:nvSpPr>
        <p:spPr>
          <a:xfrm>
            <a:off x="8161182" y="125492"/>
            <a:ext cx="3950808" cy="66859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なの</a:t>
            </a:r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で・・・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3E81F5A-2C96-4170-83E3-0A701FD4CAFD}"/>
              </a:ext>
            </a:extLst>
          </p:cNvPr>
          <p:cNvSpPr/>
          <p:nvPr/>
        </p:nvSpPr>
        <p:spPr>
          <a:xfrm>
            <a:off x="117278" y="125492"/>
            <a:ext cx="3097538" cy="7605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ジャイナ教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6BF0D5C-6BD7-48A9-BDE4-86C1B2456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172" y="3344021"/>
            <a:ext cx="1651614" cy="165161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9ECCC3E-431B-48A4-8EF0-F0C81645C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657" y="860256"/>
            <a:ext cx="1714500" cy="17145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4ECFEB5-D154-4423-B8EF-96496130C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6101" y="787611"/>
            <a:ext cx="1714500" cy="1714500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0472DA8-104A-4801-B977-7557C1663EF7}"/>
              </a:ext>
            </a:extLst>
          </p:cNvPr>
          <p:cNvSpPr/>
          <p:nvPr/>
        </p:nvSpPr>
        <p:spPr>
          <a:xfrm>
            <a:off x="8634551" y="2367480"/>
            <a:ext cx="1243794" cy="6168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農業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AD0A200-3174-4F9D-BE48-C0ADA79ADE5B}"/>
              </a:ext>
            </a:extLst>
          </p:cNvPr>
          <p:cNvSpPr/>
          <p:nvPr/>
        </p:nvSpPr>
        <p:spPr>
          <a:xfrm>
            <a:off x="10451454" y="2367480"/>
            <a:ext cx="1243794" cy="6168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畜産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7A9E1D5-CC7A-4F59-AF29-3090203FE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311" y="3098738"/>
            <a:ext cx="1024728" cy="100089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54B7E52B-253B-4D68-8922-9241BA67F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1" y="3143294"/>
            <a:ext cx="1024728" cy="100089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CB3D36C-9C71-4C5F-83A5-51CD9BFD6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9907" y="2049316"/>
            <a:ext cx="1282967" cy="125313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CBE022C-4730-428D-A7C2-959D0E8A2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867" y="1992747"/>
            <a:ext cx="1282967" cy="125313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5F9A1A2-8B46-4759-A22F-065E50160E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067" y="3414684"/>
            <a:ext cx="1223181" cy="148196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23F83D5-5E1E-4C9F-8B1C-340AA588D196}"/>
              </a:ext>
            </a:extLst>
          </p:cNvPr>
          <p:cNvSpPr/>
          <p:nvPr/>
        </p:nvSpPr>
        <p:spPr>
          <a:xfrm>
            <a:off x="8659082" y="4716352"/>
            <a:ext cx="1243794" cy="6168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小売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825466C-85CC-4F60-BE94-158A45738A9A}"/>
              </a:ext>
            </a:extLst>
          </p:cNvPr>
          <p:cNvSpPr/>
          <p:nvPr/>
        </p:nvSpPr>
        <p:spPr>
          <a:xfrm>
            <a:off x="10451453" y="4716352"/>
            <a:ext cx="1243794" cy="6168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金融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56C34F2A-CA67-4336-B923-BADEE5D09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5244" y="4249900"/>
            <a:ext cx="1491469" cy="149146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915CC976-0881-449D-921D-8CA31B3617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4505" y="4276690"/>
            <a:ext cx="1491469" cy="1491469"/>
          </a:xfrm>
          <a:prstGeom prst="rect">
            <a:avLst/>
          </a:prstGeom>
        </p:spPr>
      </p:pic>
      <p:sp>
        <p:nvSpPr>
          <p:cNvPr id="39" name="吹き出し: 上矢印 38">
            <a:extLst>
              <a:ext uri="{FF2B5EF4-FFF2-40B4-BE49-F238E27FC236}">
                <a16:creationId xmlns:a16="http://schemas.microsoft.com/office/drawing/2014/main" id="{355F6364-10B9-400E-A77C-453164440DCF}"/>
              </a:ext>
            </a:extLst>
          </p:cNvPr>
          <p:cNvSpPr/>
          <p:nvPr/>
        </p:nvSpPr>
        <p:spPr>
          <a:xfrm>
            <a:off x="8161182" y="5558319"/>
            <a:ext cx="3950808" cy="124065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殺生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せずに済む仕事</a:t>
            </a:r>
          </a:p>
        </p:txBody>
      </p:sp>
    </p:spTree>
    <p:extLst>
      <p:ext uri="{BB962C8B-B14F-4D97-AF65-F5344CB8AC3E}">
        <p14:creationId xmlns:p14="http://schemas.microsoft.com/office/powerpoint/2010/main" val="365160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E14C387-6563-8742-0E03-36C4D5D58708}"/>
              </a:ext>
            </a:extLst>
          </p:cNvPr>
          <p:cNvSpPr/>
          <p:nvPr/>
        </p:nvSpPr>
        <p:spPr>
          <a:xfrm>
            <a:off x="6146092" y="1762956"/>
            <a:ext cx="6063295" cy="509504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471F3A6-5365-D2D9-FB2B-43EF7160A34B}"/>
              </a:ext>
            </a:extLst>
          </p:cNvPr>
          <p:cNvSpPr/>
          <p:nvPr/>
        </p:nvSpPr>
        <p:spPr>
          <a:xfrm>
            <a:off x="0" y="1762956"/>
            <a:ext cx="6132513" cy="509504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8E9469-BC58-7F5A-DF57-3C5CF1915B14}"/>
              </a:ext>
            </a:extLst>
          </p:cNvPr>
          <p:cNvSpPr txBox="1"/>
          <p:nvPr/>
        </p:nvSpPr>
        <p:spPr>
          <a:xfrm>
            <a:off x="-203756" y="2801752"/>
            <a:ext cx="63742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ガウタマ＝シッダールタ</a:t>
            </a:r>
            <a:endParaRPr kumimoji="1" lang="en-US" altLang="ja-JP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（ブッタ）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291171-022C-B012-7CC4-C1A4B79B30C6}"/>
              </a:ext>
            </a:extLst>
          </p:cNvPr>
          <p:cNvSpPr txBox="1"/>
          <p:nvPr/>
        </p:nvSpPr>
        <p:spPr>
          <a:xfrm>
            <a:off x="-182133" y="5818658"/>
            <a:ext cx="539098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・輪廻転生から解脱</a:t>
            </a:r>
            <a:endParaRPr kumimoji="1" lang="en-US" altLang="ja-JP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FD613C-29B0-7E76-9122-B9FA65E26D1D}"/>
              </a:ext>
            </a:extLst>
          </p:cNvPr>
          <p:cNvSpPr txBox="1"/>
          <p:nvPr/>
        </p:nvSpPr>
        <p:spPr>
          <a:xfrm>
            <a:off x="6002816" y="2748674"/>
            <a:ext cx="492185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ヴァルダマーナ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6E6768-572F-7095-1AD3-CF1084B3E900}"/>
              </a:ext>
            </a:extLst>
          </p:cNvPr>
          <p:cNvSpPr txBox="1"/>
          <p:nvPr/>
        </p:nvSpPr>
        <p:spPr>
          <a:xfrm>
            <a:off x="6002816" y="5049217"/>
            <a:ext cx="492185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・肉体的苦行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45AA3D-82D8-DC0B-5FF6-1097FC3E6EBD}"/>
              </a:ext>
            </a:extLst>
          </p:cNvPr>
          <p:cNvSpPr txBox="1"/>
          <p:nvPr/>
        </p:nvSpPr>
        <p:spPr>
          <a:xfrm>
            <a:off x="6002816" y="5818658"/>
            <a:ext cx="454682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・不殺生主義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B4E35FA-91E0-D9B8-5780-7E32E9A3F62F}"/>
              </a:ext>
            </a:extLst>
          </p:cNvPr>
          <p:cNvSpPr/>
          <p:nvPr/>
        </p:nvSpPr>
        <p:spPr>
          <a:xfrm>
            <a:off x="6132514" y="1336406"/>
            <a:ext cx="3266668" cy="7886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ジャイナ教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05DA5A-8B6F-974B-EF85-F552945D5D91}"/>
              </a:ext>
            </a:extLst>
          </p:cNvPr>
          <p:cNvSpPr txBox="1"/>
          <p:nvPr/>
        </p:nvSpPr>
        <p:spPr>
          <a:xfrm>
            <a:off x="-203756" y="4279776"/>
            <a:ext cx="531942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・バラモンを否定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3543504-1613-C5BD-93F3-CB9AD31F8131}"/>
              </a:ext>
            </a:extLst>
          </p:cNvPr>
          <p:cNvSpPr txBox="1"/>
          <p:nvPr/>
        </p:nvSpPr>
        <p:spPr>
          <a:xfrm>
            <a:off x="6002816" y="4310478"/>
            <a:ext cx="5319423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・バラモンを否定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D2EE85F-F037-740D-FDD1-FA280452CC09}"/>
              </a:ext>
            </a:extLst>
          </p:cNvPr>
          <p:cNvSpPr/>
          <p:nvPr/>
        </p:nvSpPr>
        <p:spPr>
          <a:xfrm>
            <a:off x="13580" y="1354907"/>
            <a:ext cx="1570672" cy="7886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931F2A98-AFC1-2560-7BAF-701ED1FFDD5E}"/>
              </a:ext>
            </a:extLst>
          </p:cNvPr>
          <p:cNvSpPr/>
          <p:nvPr/>
        </p:nvSpPr>
        <p:spPr>
          <a:xfrm>
            <a:off x="2089276" y="143851"/>
            <a:ext cx="2695492" cy="1720406"/>
          </a:xfrm>
          <a:prstGeom prst="wedgeRectCallout">
            <a:avLst>
              <a:gd name="adj1" fmla="val -67399"/>
              <a:gd name="adj2" fmla="val 328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インド国内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0.7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％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218FB67-7BB8-02F3-2CBC-CC0A16E24E95}"/>
              </a:ext>
            </a:extLst>
          </p:cNvPr>
          <p:cNvSpPr txBox="1"/>
          <p:nvPr/>
        </p:nvSpPr>
        <p:spPr>
          <a:xfrm>
            <a:off x="-182133" y="5049217"/>
            <a:ext cx="539098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心の内面を重視</a:t>
            </a:r>
            <a:endParaRPr kumimoji="1" lang="en-US" altLang="ja-JP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70706228-173D-4A0A-9660-0BC19DBC633E}"/>
              </a:ext>
            </a:extLst>
          </p:cNvPr>
          <p:cNvSpPr/>
          <p:nvPr/>
        </p:nvSpPr>
        <p:spPr>
          <a:xfrm>
            <a:off x="9634339" y="143851"/>
            <a:ext cx="2492858" cy="1720406"/>
          </a:xfrm>
          <a:prstGeom prst="wedgeRectCallout">
            <a:avLst>
              <a:gd name="adj1" fmla="val -61963"/>
              <a:gd name="adj2" fmla="val 3101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インド国内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0.4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172458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94A27DFA-9244-4203-BD2C-274A59DA80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275065"/>
              </p:ext>
            </p:extLst>
          </p:nvPr>
        </p:nvGraphicFramePr>
        <p:xfrm>
          <a:off x="338470" y="164805"/>
          <a:ext cx="11515060" cy="6528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931F6A00-6B6D-4A45-AFCE-FBA4F2BD6C9A}"/>
              </a:ext>
            </a:extLst>
          </p:cNvPr>
          <p:cNvSpPr/>
          <p:nvPr/>
        </p:nvSpPr>
        <p:spPr>
          <a:xfrm>
            <a:off x="6461183" y="1520149"/>
            <a:ext cx="1690911" cy="1127050"/>
          </a:xfrm>
          <a:prstGeom prst="wedgeRectCallout">
            <a:avLst>
              <a:gd name="adj1" fmla="val -85973"/>
              <a:gd name="adj2" fmla="val -156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その他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4%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C317AA-47F4-44A6-A797-29B8F8BADEFB}"/>
              </a:ext>
            </a:extLst>
          </p:cNvPr>
          <p:cNvSpPr txBox="1"/>
          <p:nvPr/>
        </p:nvSpPr>
        <p:spPr>
          <a:xfrm>
            <a:off x="8152094" y="808074"/>
            <a:ext cx="3253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シク教     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1.7%</a:t>
            </a: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       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0.7%</a:t>
            </a: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ジャイナ教 </a:t>
            </a:r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0.4%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385095-1198-4A1D-B7B0-FA4EDB01B849}"/>
              </a:ext>
            </a:extLst>
          </p:cNvPr>
          <p:cNvSpPr txBox="1"/>
          <p:nvPr/>
        </p:nvSpPr>
        <p:spPr>
          <a:xfrm>
            <a:off x="6858000" y="6323863"/>
            <a:ext cx="49955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参照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lang="ja-JP" altLang="en-US" dirty="0">
                <a:hlinkClick r:id="rId3"/>
              </a:rPr>
              <a:t>インド基礎データ｜外務省 </a:t>
            </a:r>
            <a:r>
              <a:rPr lang="en-US" altLang="ja-JP" dirty="0">
                <a:hlinkClick r:id="rId3"/>
              </a:rPr>
              <a:t>(mofa.go.jp)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209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856902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ウパニシャッド哲学、仏教、ジャイナ教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D30083A-AD7D-44DF-BC8D-12E6D06A9919}"/>
              </a:ext>
            </a:extLst>
          </p:cNvPr>
          <p:cNvSpPr/>
          <p:nvPr/>
        </p:nvSpPr>
        <p:spPr>
          <a:xfrm>
            <a:off x="340520" y="765283"/>
            <a:ext cx="10589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・ヴェーダ時代が終わり、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マガダ国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コーサラ国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を支配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0" y="1400558"/>
            <a:ext cx="395503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ウパニシャッド哲学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340520" y="2056522"/>
            <a:ext cx="8846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・バラモン教が</a:t>
            </a:r>
            <a:r>
              <a:rPr lang="zh-TW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祭式至上主義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から内面の思索へ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75D1E0D-FF62-4D1B-82B1-F39831817FA0}"/>
              </a:ext>
            </a:extLst>
          </p:cNvPr>
          <p:cNvSpPr/>
          <p:nvPr/>
        </p:nvSpPr>
        <p:spPr>
          <a:xfrm>
            <a:off x="340520" y="2574882"/>
            <a:ext cx="575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輪廻転生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解脱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が目的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471574F1-239B-40C1-95EB-15FC9F14094A}"/>
              </a:ext>
            </a:extLst>
          </p:cNvPr>
          <p:cNvSpPr/>
          <p:nvPr/>
        </p:nvSpPr>
        <p:spPr>
          <a:xfrm>
            <a:off x="4747436" y="1411366"/>
            <a:ext cx="6747314" cy="569062"/>
          </a:xfrm>
          <a:prstGeom prst="wedgeRectCallout">
            <a:avLst>
              <a:gd name="adj1" fmla="val -56062"/>
              <a:gd name="adj2" fmla="val -1932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クシャトリアとヴァイシャの台頭が影響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32E8999-8F7F-47D4-B9DD-FE9C46703CED}"/>
              </a:ext>
            </a:extLst>
          </p:cNvPr>
          <p:cNvSpPr txBox="1"/>
          <p:nvPr/>
        </p:nvSpPr>
        <p:spPr>
          <a:xfrm>
            <a:off x="340520" y="3161348"/>
            <a:ext cx="102044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29C3404-5300-40DB-B214-EEB934CE33BB}"/>
              </a:ext>
            </a:extLst>
          </p:cNvPr>
          <p:cNvSpPr/>
          <p:nvPr/>
        </p:nvSpPr>
        <p:spPr>
          <a:xfrm>
            <a:off x="340520" y="3767466"/>
            <a:ext cx="6517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・創始：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ガウタマ＝シッダールタ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463E39E-EE45-47F8-8A02-2A0AFE504D8A}"/>
              </a:ext>
            </a:extLst>
          </p:cNvPr>
          <p:cNvSpPr/>
          <p:nvPr/>
        </p:nvSpPr>
        <p:spPr>
          <a:xfrm>
            <a:off x="6751603" y="3760280"/>
            <a:ext cx="5188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・八正道の実践による解脱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10E0353-3F3A-4DCB-BDD7-8779D56569A7}"/>
              </a:ext>
            </a:extLst>
          </p:cNvPr>
          <p:cNvSpPr txBox="1"/>
          <p:nvPr/>
        </p:nvSpPr>
        <p:spPr>
          <a:xfrm>
            <a:off x="340520" y="4414287"/>
            <a:ext cx="231762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ジャイナ教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CCFF8B5-ADB2-4046-B4C0-F85E33A0BD62}"/>
              </a:ext>
            </a:extLst>
          </p:cNvPr>
          <p:cNvSpPr/>
          <p:nvPr/>
        </p:nvSpPr>
        <p:spPr>
          <a:xfrm>
            <a:off x="245365" y="5051628"/>
            <a:ext cx="6517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・創始：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ヴァルダマーナ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EB52C3A-FDAF-4A00-9823-9E2C55248AB9}"/>
              </a:ext>
            </a:extLst>
          </p:cNvPr>
          <p:cNvSpPr/>
          <p:nvPr/>
        </p:nvSpPr>
        <p:spPr>
          <a:xfrm>
            <a:off x="4763525" y="5045949"/>
            <a:ext cx="6517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・苦行、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不殺生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の徹底による解脱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7DC6D53-7FA0-4EAE-B8F3-25A677E66725}"/>
              </a:ext>
            </a:extLst>
          </p:cNvPr>
          <p:cNvSpPr txBox="1"/>
          <p:nvPr/>
        </p:nvSpPr>
        <p:spPr>
          <a:xfrm>
            <a:off x="340519" y="5657746"/>
            <a:ext cx="442300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ヒンドゥー教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の芽生え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886B764-1BB4-4BF6-9CE1-3B57A2E4A03E}"/>
              </a:ext>
            </a:extLst>
          </p:cNvPr>
          <p:cNvSpPr/>
          <p:nvPr/>
        </p:nvSpPr>
        <p:spPr>
          <a:xfrm>
            <a:off x="235090" y="6233906"/>
            <a:ext cx="8569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・バラモン教が民間信仰を吸収して土着化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376D71C-46A9-4302-A212-18127CECCCA6}"/>
              </a:ext>
            </a:extLst>
          </p:cNvPr>
          <p:cNvSpPr/>
          <p:nvPr/>
        </p:nvSpPr>
        <p:spPr>
          <a:xfrm>
            <a:off x="1199363" y="3170648"/>
            <a:ext cx="5545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（反バラモン、反ヴァルナ）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0C70690-6F64-41BC-8C5E-0E2DD7F5CA2A}"/>
              </a:ext>
            </a:extLst>
          </p:cNvPr>
          <p:cNvSpPr/>
          <p:nvPr/>
        </p:nvSpPr>
        <p:spPr>
          <a:xfrm>
            <a:off x="2476646" y="4414287"/>
            <a:ext cx="5545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（反バラモン、反ヴァルナ）</a:t>
            </a:r>
          </a:p>
        </p:txBody>
      </p:sp>
      <p:sp>
        <p:nvSpPr>
          <p:cNvPr id="38" name="吹き出し: 四角形 37">
            <a:extLst>
              <a:ext uri="{FF2B5EF4-FFF2-40B4-BE49-F238E27FC236}">
                <a16:creationId xmlns:a16="http://schemas.microsoft.com/office/drawing/2014/main" id="{C2234C32-C2B1-4DF9-862D-9B27BFF02628}"/>
              </a:ext>
            </a:extLst>
          </p:cNvPr>
          <p:cNvSpPr/>
          <p:nvPr/>
        </p:nvSpPr>
        <p:spPr>
          <a:xfrm>
            <a:off x="6448508" y="3020754"/>
            <a:ext cx="4832498" cy="569062"/>
          </a:xfrm>
          <a:prstGeom prst="wedgeRectCallout">
            <a:avLst>
              <a:gd name="adj1" fmla="val -47041"/>
              <a:gd name="adj2" fmla="val 890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ブッタ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（悟りを開いた人）</a:t>
            </a:r>
            <a:endParaRPr kumimoji="1" lang="ja-JP" altLang="en-US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5229545" y="2578815"/>
            <a:ext cx="1232899" cy="6164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3842535" y="2931987"/>
            <a:ext cx="1130157" cy="526552"/>
          </a:xfrm>
          <a:prstGeom prst="wedgeRectCallout">
            <a:avLst>
              <a:gd name="adj1" fmla="val 67575"/>
              <a:gd name="adj2" fmla="val -307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C9354E-DD94-43AD-B854-D49C89EA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13" y="56166"/>
            <a:ext cx="6801493" cy="6776730"/>
          </a:xfrm>
          <a:prstGeom prst="rect">
            <a:avLst/>
          </a:prstGeom>
        </p:spPr>
      </p:pic>
      <p:sp>
        <p:nvSpPr>
          <p:cNvPr id="21" name="四角形吹き出し 10">
            <a:extLst>
              <a:ext uri="{FF2B5EF4-FFF2-40B4-BE49-F238E27FC236}">
                <a16:creationId xmlns:a16="http://schemas.microsoft.com/office/drawing/2014/main" id="{52907F8A-7570-4088-9A6C-191A24E1EC46}"/>
              </a:ext>
            </a:extLst>
          </p:cNvPr>
          <p:cNvSpPr/>
          <p:nvPr/>
        </p:nvSpPr>
        <p:spPr>
          <a:xfrm>
            <a:off x="6003463" y="424585"/>
            <a:ext cx="5277492" cy="1489753"/>
          </a:xfrm>
          <a:prstGeom prst="wedgeRectCallout">
            <a:avLst>
              <a:gd name="adj1" fmla="val -37167"/>
              <a:gd name="adj2" fmla="val 7669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ガンジス川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上流域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9BD619F4-22E4-47AD-A8F7-E89978475288}"/>
              </a:ext>
            </a:extLst>
          </p:cNvPr>
          <p:cNvSpPr/>
          <p:nvPr/>
        </p:nvSpPr>
        <p:spPr>
          <a:xfrm>
            <a:off x="6819900" y="3098800"/>
            <a:ext cx="1530376" cy="971550"/>
          </a:xfrm>
          <a:custGeom>
            <a:avLst/>
            <a:gdLst>
              <a:gd name="connsiteX0" fmla="*/ 0 w 1530376"/>
              <a:gd name="connsiteY0" fmla="*/ 0 h 971550"/>
              <a:gd name="connsiteX1" fmla="*/ 63500 w 1530376"/>
              <a:gd name="connsiteY1" fmla="*/ 6350 h 971550"/>
              <a:gd name="connsiteX2" fmla="*/ 88900 w 1530376"/>
              <a:gd name="connsiteY2" fmla="*/ 44450 h 971550"/>
              <a:gd name="connsiteX3" fmla="*/ 95250 w 1530376"/>
              <a:gd name="connsiteY3" fmla="*/ 114300 h 971550"/>
              <a:gd name="connsiteX4" fmla="*/ 133350 w 1530376"/>
              <a:gd name="connsiteY4" fmla="*/ 120650 h 971550"/>
              <a:gd name="connsiteX5" fmla="*/ 171450 w 1530376"/>
              <a:gd name="connsiteY5" fmla="*/ 133350 h 971550"/>
              <a:gd name="connsiteX6" fmla="*/ 209550 w 1530376"/>
              <a:gd name="connsiteY6" fmla="*/ 158750 h 971550"/>
              <a:gd name="connsiteX7" fmla="*/ 254000 w 1530376"/>
              <a:gd name="connsiteY7" fmla="*/ 171450 h 971550"/>
              <a:gd name="connsiteX8" fmla="*/ 279400 w 1530376"/>
              <a:gd name="connsiteY8" fmla="*/ 177800 h 971550"/>
              <a:gd name="connsiteX9" fmla="*/ 317500 w 1530376"/>
              <a:gd name="connsiteY9" fmla="*/ 190500 h 971550"/>
              <a:gd name="connsiteX10" fmla="*/ 374650 w 1530376"/>
              <a:gd name="connsiteY10" fmla="*/ 222250 h 971550"/>
              <a:gd name="connsiteX11" fmla="*/ 514350 w 1530376"/>
              <a:gd name="connsiteY11" fmla="*/ 228600 h 971550"/>
              <a:gd name="connsiteX12" fmla="*/ 635000 w 1530376"/>
              <a:gd name="connsiteY12" fmla="*/ 222250 h 971550"/>
              <a:gd name="connsiteX13" fmla="*/ 641350 w 1530376"/>
              <a:gd name="connsiteY13" fmla="*/ 171450 h 971550"/>
              <a:gd name="connsiteX14" fmla="*/ 762000 w 1530376"/>
              <a:gd name="connsiteY14" fmla="*/ 165100 h 971550"/>
              <a:gd name="connsiteX15" fmla="*/ 806450 w 1530376"/>
              <a:gd name="connsiteY15" fmla="*/ 171450 h 971550"/>
              <a:gd name="connsiteX16" fmla="*/ 825500 w 1530376"/>
              <a:gd name="connsiteY16" fmla="*/ 177800 h 971550"/>
              <a:gd name="connsiteX17" fmla="*/ 889000 w 1530376"/>
              <a:gd name="connsiteY17" fmla="*/ 184150 h 971550"/>
              <a:gd name="connsiteX18" fmla="*/ 927100 w 1530376"/>
              <a:gd name="connsiteY18" fmla="*/ 196850 h 971550"/>
              <a:gd name="connsiteX19" fmla="*/ 996950 w 1530376"/>
              <a:gd name="connsiteY19" fmla="*/ 215900 h 971550"/>
              <a:gd name="connsiteX20" fmla="*/ 1079500 w 1530376"/>
              <a:gd name="connsiteY20" fmla="*/ 222250 h 971550"/>
              <a:gd name="connsiteX21" fmla="*/ 1104900 w 1530376"/>
              <a:gd name="connsiteY21" fmla="*/ 241300 h 971550"/>
              <a:gd name="connsiteX22" fmla="*/ 1111250 w 1530376"/>
              <a:gd name="connsiteY22" fmla="*/ 260350 h 971550"/>
              <a:gd name="connsiteX23" fmla="*/ 1155700 w 1530376"/>
              <a:gd name="connsiteY23" fmla="*/ 285750 h 971550"/>
              <a:gd name="connsiteX24" fmla="*/ 1193800 w 1530376"/>
              <a:gd name="connsiteY24" fmla="*/ 292100 h 971550"/>
              <a:gd name="connsiteX25" fmla="*/ 1244600 w 1530376"/>
              <a:gd name="connsiteY25" fmla="*/ 285750 h 971550"/>
              <a:gd name="connsiteX26" fmla="*/ 1270000 w 1530376"/>
              <a:gd name="connsiteY26" fmla="*/ 279400 h 971550"/>
              <a:gd name="connsiteX27" fmla="*/ 1390650 w 1530376"/>
              <a:gd name="connsiteY27" fmla="*/ 285750 h 971550"/>
              <a:gd name="connsiteX28" fmla="*/ 1422400 w 1530376"/>
              <a:gd name="connsiteY28" fmla="*/ 292100 h 971550"/>
              <a:gd name="connsiteX29" fmla="*/ 1428750 w 1530376"/>
              <a:gd name="connsiteY29" fmla="*/ 323850 h 971550"/>
              <a:gd name="connsiteX30" fmla="*/ 1460500 w 1530376"/>
              <a:gd name="connsiteY30" fmla="*/ 355600 h 971550"/>
              <a:gd name="connsiteX31" fmla="*/ 1485900 w 1530376"/>
              <a:gd name="connsiteY31" fmla="*/ 412750 h 971550"/>
              <a:gd name="connsiteX32" fmla="*/ 1504950 w 1530376"/>
              <a:gd name="connsiteY32" fmla="*/ 425450 h 971550"/>
              <a:gd name="connsiteX33" fmla="*/ 1530350 w 1530376"/>
              <a:gd name="connsiteY33" fmla="*/ 463550 h 971550"/>
              <a:gd name="connsiteX34" fmla="*/ 1517650 w 1530376"/>
              <a:gd name="connsiteY34" fmla="*/ 704850 h 971550"/>
              <a:gd name="connsiteX35" fmla="*/ 1511300 w 1530376"/>
              <a:gd name="connsiteY35" fmla="*/ 723900 h 971550"/>
              <a:gd name="connsiteX36" fmla="*/ 1511300 w 1530376"/>
              <a:gd name="connsiteY36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30376" h="971550">
                <a:moveTo>
                  <a:pt x="0" y="0"/>
                </a:moveTo>
                <a:cubicBezTo>
                  <a:pt x="21167" y="2117"/>
                  <a:pt x="44474" y="-3163"/>
                  <a:pt x="63500" y="6350"/>
                </a:cubicBezTo>
                <a:cubicBezTo>
                  <a:pt x="77152" y="13176"/>
                  <a:pt x="88900" y="44450"/>
                  <a:pt x="88900" y="44450"/>
                </a:cubicBezTo>
                <a:cubicBezTo>
                  <a:pt x="91017" y="67733"/>
                  <a:pt x="83470" y="94105"/>
                  <a:pt x="95250" y="114300"/>
                </a:cubicBezTo>
                <a:cubicBezTo>
                  <a:pt x="101737" y="125421"/>
                  <a:pt x="120859" y="117527"/>
                  <a:pt x="133350" y="120650"/>
                </a:cubicBezTo>
                <a:cubicBezTo>
                  <a:pt x="146337" y="123897"/>
                  <a:pt x="160311" y="125924"/>
                  <a:pt x="171450" y="133350"/>
                </a:cubicBezTo>
                <a:cubicBezTo>
                  <a:pt x="184150" y="141817"/>
                  <a:pt x="194742" y="155048"/>
                  <a:pt x="209550" y="158750"/>
                </a:cubicBezTo>
                <a:cubicBezTo>
                  <a:pt x="288955" y="178601"/>
                  <a:pt x="190231" y="153230"/>
                  <a:pt x="254000" y="171450"/>
                </a:cubicBezTo>
                <a:cubicBezTo>
                  <a:pt x="262391" y="173848"/>
                  <a:pt x="271041" y="175292"/>
                  <a:pt x="279400" y="177800"/>
                </a:cubicBezTo>
                <a:cubicBezTo>
                  <a:pt x="292222" y="181647"/>
                  <a:pt x="306361" y="183074"/>
                  <a:pt x="317500" y="190500"/>
                </a:cubicBezTo>
                <a:cubicBezTo>
                  <a:pt x="328152" y="197601"/>
                  <a:pt x="355599" y="220726"/>
                  <a:pt x="374650" y="222250"/>
                </a:cubicBezTo>
                <a:cubicBezTo>
                  <a:pt x="421116" y="225967"/>
                  <a:pt x="467783" y="226483"/>
                  <a:pt x="514350" y="228600"/>
                </a:cubicBezTo>
                <a:cubicBezTo>
                  <a:pt x="554567" y="226483"/>
                  <a:pt x="598275" y="238776"/>
                  <a:pt x="635000" y="222250"/>
                </a:cubicBezTo>
                <a:cubicBezTo>
                  <a:pt x="650562" y="215247"/>
                  <a:pt x="625788" y="178453"/>
                  <a:pt x="641350" y="171450"/>
                </a:cubicBezTo>
                <a:cubicBezTo>
                  <a:pt x="678075" y="154924"/>
                  <a:pt x="721783" y="167217"/>
                  <a:pt x="762000" y="165100"/>
                </a:cubicBezTo>
                <a:cubicBezTo>
                  <a:pt x="776817" y="167217"/>
                  <a:pt x="791774" y="168515"/>
                  <a:pt x="806450" y="171450"/>
                </a:cubicBezTo>
                <a:cubicBezTo>
                  <a:pt x="813014" y="172763"/>
                  <a:pt x="818884" y="176782"/>
                  <a:pt x="825500" y="177800"/>
                </a:cubicBezTo>
                <a:cubicBezTo>
                  <a:pt x="846525" y="181035"/>
                  <a:pt x="867833" y="182033"/>
                  <a:pt x="889000" y="184150"/>
                </a:cubicBezTo>
                <a:lnTo>
                  <a:pt x="927100" y="196850"/>
                </a:lnTo>
                <a:cubicBezTo>
                  <a:pt x="947878" y="203776"/>
                  <a:pt x="978330" y="214468"/>
                  <a:pt x="996950" y="215900"/>
                </a:cubicBezTo>
                <a:lnTo>
                  <a:pt x="1079500" y="222250"/>
                </a:lnTo>
                <a:cubicBezTo>
                  <a:pt x="1087967" y="228600"/>
                  <a:pt x="1098125" y="233170"/>
                  <a:pt x="1104900" y="241300"/>
                </a:cubicBezTo>
                <a:cubicBezTo>
                  <a:pt x="1109185" y="246442"/>
                  <a:pt x="1106965" y="255208"/>
                  <a:pt x="1111250" y="260350"/>
                </a:cubicBezTo>
                <a:cubicBezTo>
                  <a:pt x="1122624" y="273999"/>
                  <a:pt x="1138867" y="282009"/>
                  <a:pt x="1155700" y="285750"/>
                </a:cubicBezTo>
                <a:cubicBezTo>
                  <a:pt x="1168269" y="288543"/>
                  <a:pt x="1181100" y="289983"/>
                  <a:pt x="1193800" y="292100"/>
                </a:cubicBezTo>
                <a:cubicBezTo>
                  <a:pt x="1210733" y="289983"/>
                  <a:pt x="1227767" y="288555"/>
                  <a:pt x="1244600" y="285750"/>
                </a:cubicBezTo>
                <a:cubicBezTo>
                  <a:pt x="1253208" y="284315"/>
                  <a:pt x="1261273" y="279400"/>
                  <a:pt x="1270000" y="279400"/>
                </a:cubicBezTo>
                <a:cubicBezTo>
                  <a:pt x="1310272" y="279400"/>
                  <a:pt x="1350433" y="283633"/>
                  <a:pt x="1390650" y="285750"/>
                </a:cubicBezTo>
                <a:cubicBezTo>
                  <a:pt x="1401233" y="287867"/>
                  <a:pt x="1414768" y="284468"/>
                  <a:pt x="1422400" y="292100"/>
                </a:cubicBezTo>
                <a:cubicBezTo>
                  <a:pt x="1430032" y="299732"/>
                  <a:pt x="1424960" y="313744"/>
                  <a:pt x="1428750" y="323850"/>
                </a:cubicBezTo>
                <a:cubicBezTo>
                  <a:pt x="1435806" y="342665"/>
                  <a:pt x="1444978" y="345252"/>
                  <a:pt x="1460500" y="355600"/>
                </a:cubicBezTo>
                <a:cubicBezTo>
                  <a:pt x="1466788" y="374463"/>
                  <a:pt x="1470806" y="397656"/>
                  <a:pt x="1485900" y="412750"/>
                </a:cubicBezTo>
                <a:cubicBezTo>
                  <a:pt x="1491296" y="418146"/>
                  <a:pt x="1498600" y="421217"/>
                  <a:pt x="1504950" y="425450"/>
                </a:cubicBezTo>
                <a:cubicBezTo>
                  <a:pt x="1513417" y="438150"/>
                  <a:pt x="1531152" y="448308"/>
                  <a:pt x="1530350" y="463550"/>
                </a:cubicBezTo>
                <a:cubicBezTo>
                  <a:pt x="1526117" y="543983"/>
                  <a:pt x="1523528" y="624520"/>
                  <a:pt x="1517650" y="704850"/>
                </a:cubicBezTo>
                <a:cubicBezTo>
                  <a:pt x="1517162" y="711526"/>
                  <a:pt x="1511459" y="717208"/>
                  <a:pt x="1511300" y="723900"/>
                </a:cubicBezTo>
                <a:cubicBezTo>
                  <a:pt x="1509335" y="806427"/>
                  <a:pt x="1511300" y="889000"/>
                  <a:pt x="1511300" y="971550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901C85-27E2-4A47-82CD-CF0A93533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47" y="122830"/>
            <a:ext cx="1705722" cy="1584189"/>
          </a:xfrm>
          <a:prstGeom prst="rect">
            <a:avLst/>
          </a:prstGeom>
        </p:spPr>
      </p:pic>
      <p:sp>
        <p:nvSpPr>
          <p:cNvPr id="3" name="吹き出し: 上矢印 2">
            <a:extLst>
              <a:ext uri="{FF2B5EF4-FFF2-40B4-BE49-F238E27FC236}">
                <a16:creationId xmlns:a16="http://schemas.microsoft.com/office/drawing/2014/main" id="{425CDBB2-947F-4A65-A626-7C2ADA108285}"/>
              </a:ext>
            </a:extLst>
          </p:cNvPr>
          <p:cNvSpPr/>
          <p:nvPr/>
        </p:nvSpPr>
        <p:spPr>
          <a:xfrm>
            <a:off x="8794072" y="1957699"/>
            <a:ext cx="3073117" cy="1647720"/>
          </a:xfrm>
          <a:prstGeom prst="upArrow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統合や人口増で崩壊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0B78F61C-1A48-4001-8345-56616386FE83}"/>
              </a:ext>
            </a:extLst>
          </p:cNvPr>
          <p:cNvSpPr/>
          <p:nvPr/>
        </p:nvSpPr>
        <p:spPr>
          <a:xfrm rot="1159997">
            <a:off x="6769177" y="2905019"/>
            <a:ext cx="1931542" cy="1068512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7670EE35-ABFB-48B6-9252-8DEDFAC71BA8}"/>
              </a:ext>
            </a:extLst>
          </p:cNvPr>
          <p:cNvSpPr/>
          <p:nvPr/>
        </p:nvSpPr>
        <p:spPr>
          <a:xfrm rot="1744704">
            <a:off x="6696699" y="2873191"/>
            <a:ext cx="737172" cy="62536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四角形吹き出し 10">
            <a:extLst>
              <a:ext uri="{FF2B5EF4-FFF2-40B4-BE49-F238E27FC236}">
                <a16:creationId xmlns:a16="http://schemas.microsoft.com/office/drawing/2014/main" id="{B3459CAF-BA91-42F2-A021-E3EC69ACC4DA}"/>
              </a:ext>
            </a:extLst>
          </p:cNvPr>
          <p:cNvSpPr/>
          <p:nvPr/>
        </p:nvSpPr>
        <p:spPr>
          <a:xfrm>
            <a:off x="5900867" y="4233946"/>
            <a:ext cx="4833593" cy="1489753"/>
          </a:xfrm>
          <a:prstGeom prst="wedgeRectCallout">
            <a:avLst>
              <a:gd name="adj1" fmla="val -16771"/>
              <a:gd name="adj2" fmla="val -7571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ガンジス川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中・下流域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0770F0E-0E0C-471E-89A1-7D3E891A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319" y="3991610"/>
            <a:ext cx="1797735" cy="170335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846FC24-8ABF-4185-930C-9785B10C50AF}"/>
              </a:ext>
            </a:extLst>
          </p:cNvPr>
          <p:cNvSpPr/>
          <p:nvPr/>
        </p:nvSpPr>
        <p:spPr>
          <a:xfrm>
            <a:off x="8491915" y="5158517"/>
            <a:ext cx="2242545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都市国家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B75D2C2-E803-4F13-B512-29B2CA4926EC}"/>
              </a:ext>
            </a:extLst>
          </p:cNvPr>
          <p:cNvSpPr/>
          <p:nvPr/>
        </p:nvSpPr>
        <p:spPr>
          <a:xfrm>
            <a:off x="8751461" y="1331438"/>
            <a:ext cx="2529494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部族制社会</a:t>
            </a:r>
          </a:p>
        </p:txBody>
      </p:sp>
      <p:sp>
        <p:nvSpPr>
          <p:cNvPr id="27" name="吹き出し: 上矢印 26">
            <a:extLst>
              <a:ext uri="{FF2B5EF4-FFF2-40B4-BE49-F238E27FC236}">
                <a16:creationId xmlns:a16="http://schemas.microsoft.com/office/drawing/2014/main" id="{DE6C6A2C-641C-4F82-A515-859B733443D8}"/>
              </a:ext>
            </a:extLst>
          </p:cNvPr>
          <p:cNvSpPr/>
          <p:nvPr/>
        </p:nvSpPr>
        <p:spPr>
          <a:xfrm>
            <a:off x="5900867" y="5723699"/>
            <a:ext cx="4198630" cy="1037460"/>
          </a:xfrm>
          <a:prstGeom prst="upArrow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上流よりも肥沃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D750F7A-CE85-4FB6-AD93-8C201D872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974" y="5742484"/>
            <a:ext cx="864813" cy="9606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FFC98FC-8BFB-4D10-B4F6-44C81B9EC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82" y="5870815"/>
            <a:ext cx="932440" cy="83613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DA4EA1-B3F7-4FAB-A09B-8B348843B9DE}"/>
              </a:ext>
            </a:extLst>
          </p:cNvPr>
          <p:cNvSpPr/>
          <p:nvPr/>
        </p:nvSpPr>
        <p:spPr>
          <a:xfrm>
            <a:off x="0" y="-7732"/>
            <a:ext cx="4965706" cy="1203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ガンジス川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上流から中・下流域へ</a:t>
            </a:r>
          </a:p>
        </p:txBody>
      </p:sp>
    </p:spTree>
    <p:extLst>
      <p:ext uri="{BB962C8B-B14F-4D97-AF65-F5344CB8AC3E}">
        <p14:creationId xmlns:p14="http://schemas.microsoft.com/office/powerpoint/2010/main" val="107112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吹き出し: 上矢印 24">
            <a:extLst>
              <a:ext uri="{FF2B5EF4-FFF2-40B4-BE49-F238E27FC236}">
                <a16:creationId xmlns:a16="http://schemas.microsoft.com/office/drawing/2014/main" id="{F32D2A56-47A3-4FBA-AAC4-3F1951B10D36}"/>
              </a:ext>
            </a:extLst>
          </p:cNvPr>
          <p:cNvSpPr/>
          <p:nvPr/>
        </p:nvSpPr>
        <p:spPr>
          <a:xfrm>
            <a:off x="9702963" y="2669508"/>
            <a:ext cx="2406359" cy="245380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3E2AF05-E6BE-4E60-8488-F1C2B0A6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3" t="52781" r="116" b="611"/>
          <a:stretch/>
        </p:blipFill>
        <p:spPr>
          <a:xfrm>
            <a:off x="2533083" y="181013"/>
            <a:ext cx="7125833" cy="6495973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88A6066B-E829-4CEB-A197-23104A22298E}"/>
              </a:ext>
            </a:extLst>
          </p:cNvPr>
          <p:cNvSpPr/>
          <p:nvPr/>
        </p:nvSpPr>
        <p:spPr>
          <a:xfrm>
            <a:off x="195210" y="2018870"/>
            <a:ext cx="4222678" cy="2558266"/>
          </a:xfrm>
          <a:prstGeom prst="wedgeRectCallout">
            <a:avLst>
              <a:gd name="adj1" fmla="val 63395"/>
              <a:gd name="adj2" fmla="val -2568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コーサラ国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5C52A0-8915-42E0-A2F3-2C22E4F0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338" y="2768884"/>
            <a:ext cx="1320229" cy="132022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40EDB0B-107A-4810-954F-2DF5B2343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14" y="2713735"/>
            <a:ext cx="1375378" cy="13753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8095B4E-004F-4D2D-925B-224316808EC9}"/>
              </a:ext>
            </a:extLst>
          </p:cNvPr>
          <p:cNvSpPr/>
          <p:nvPr/>
        </p:nvSpPr>
        <p:spPr>
          <a:xfrm>
            <a:off x="345909" y="3888715"/>
            <a:ext cx="1873531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商業産地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236030-3542-4127-A16E-B9BEBB5D3B12}"/>
              </a:ext>
            </a:extLst>
          </p:cNvPr>
          <p:cNvSpPr/>
          <p:nvPr/>
        </p:nvSpPr>
        <p:spPr>
          <a:xfrm>
            <a:off x="2370140" y="3888715"/>
            <a:ext cx="1848626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交通要所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C8143EEB-27F0-4037-81D0-C017ABA93E2D}"/>
              </a:ext>
            </a:extLst>
          </p:cNvPr>
          <p:cNvSpPr/>
          <p:nvPr/>
        </p:nvSpPr>
        <p:spPr>
          <a:xfrm>
            <a:off x="7947276" y="127544"/>
            <a:ext cx="4049513" cy="2558266"/>
          </a:xfrm>
          <a:prstGeom prst="wedgeRectCallout">
            <a:avLst>
              <a:gd name="adj1" fmla="val -44122"/>
              <a:gd name="adj2" fmla="val 67001"/>
            </a:avLst>
          </a:prstGeom>
          <a:solidFill>
            <a:srgbClr val="F5EEF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マガダ国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E69595B-6A7D-495E-8DB3-F2823611A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4811" y="821126"/>
            <a:ext cx="1754623" cy="1666892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C958064-7117-4026-A7C1-9196BE21C55E}"/>
              </a:ext>
            </a:extLst>
          </p:cNvPr>
          <p:cNvSpPr/>
          <p:nvPr/>
        </p:nvSpPr>
        <p:spPr>
          <a:xfrm>
            <a:off x="10058615" y="2035695"/>
            <a:ext cx="1848626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金属産地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FB273EB-BCEC-48C3-8C90-33A2778E4AE8}"/>
              </a:ext>
            </a:extLst>
          </p:cNvPr>
          <p:cNvGrpSpPr/>
          <p:nvPr/>
        </p:nvGrpSpPr>
        <p:grpSpPr>
          <a:xfrm>
            <a:off x="8155634" y="872972"/>
            <a:ext cx="1803845" cy="1145898"/>
            <a:chOff x="8201672" y="711336"/>
            <a:chExt cx="1803845" cy="1145898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42B9B8C-0637-4FAF-BF79-8A00582A5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1672" y="711336"/>
              <a:ext cx="1031597" cy="1145898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FDD63D6-A389-42ED-8289-4EB4767FA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24201" y="839666"/>
              <a:ext cx="1112267" cy="997385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508F38C-1BE9-4244-BF3E-AC258B92E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93250" y="818057"/>
              <a:ext cx="1112267" cy="997385"/>
            </a:xfrm>
            <a:prstGeom prst="rect">
              <a:avLst/>
            </a:prstGeom>
          </p:spPr>
        </p:pic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3A4DF4-26EA-4B9F-96DD-65D7164F18D6}"/>
              </a:ext>
            </a:extLst>
          </p:cNvPr>
          <p:cNvSpPr/>
          <p:nvPr/>
        </p:nvSpPr>
        <p:spPr>
          <a:xfrm>
            <a:off x="8059875" y="2032626"/>
            <a:ext cx="1848626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穀倉地帯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AAC2ADD-DC39-4842-B713-6220686D1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488018"/>
            <a:ext cx="997717" cy="8917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BA0EE5F-3755-46D2-B1E5-7207CA3D6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7137" y="1587300"/>
            <a:ext cx="1200057" cy="128427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30B622C-AF5E-43DD-850B-85DF6821F2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156" y="98207"/>
            <a:ext cx="1264588" cy="138017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562E280-B88B-4D5E-B77F-7FD450859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7279" y="3551224"/>
            <a:ext cx="1268858" cy="1132456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00B4060-E1CB-4B56-844C-9230C4FD7607}"/>
              </a:ext>
            </a:extLst>
          </p:cNvPr>
          <p:cNvSpPr/>
          <p:nvPr/>
        </p:nvSpPr>
        <p:spPr>
          <a:xfrm>
            <a:off x="9771449" y="4469720"/>
            <a:ext cx="2260518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戦象を考案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6082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555679B-E3FB-4FE0-BCF5-7A00503CE01D}"/>
              </a:ext>
            </a:extLst>
          </p:cNvPr>
          <p:cNvSpPr/>
          <p:nvPr/>
        </p:nvSpPr>
        <p:spPr>
          <a:xfrm>
            <a:off x="4420204" y="853055"/>
            <a:ext cx="3143893" cy="600494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E6AEF60-88BD-4D7B-BB45-EAD19940493B}"/>
              </a:ext>
            </a:extLst>
          </p:cNvPr>
          <p:cNvSpPr/>
          <p:nvPr/>
        </p:nvSpPr>
        <p:spPr>
          <a:xfrm>
            <a:off x="83940" y="4430642"/>
            <a:ext cx="3143893" cy="22696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D14E886-DF4F-4684-B4F4-EC4773CC80B9}"/>
              </a:ext>
            </a:extLst>
          </p:cNvPr>
          <p:cNvSpPr/>
          <p:nvPr/>
        </p:nvSpPr>
        <p:spPr>
          <a:xfrm>
            <a:off x="71918" y="853055"/>
            <a:ext cx="3143893" cy="2858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713C153-9EDD-41AA-9983-6C95356E6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39" y="4537717"/>
            <a:ext cx="1797735" cy="17033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E1B245-B034-4D42-9A90-B02664A12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34" y="984580"/>
            <a:ext cx="1781710" cy="178171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FB3D41-AAB7-4B3E-A3D2-F981ED0A9343}"/>
              </a:ext>
            </a:extLst>
          </p:cNvPr>
          <p:cNvSpPr/>
          <p:nvPr/>
        </p:nvSpPr>
        <p:spPr>
          <a:xfrm>
            <a:off x="358939" y="2411779"/>
            <a:ext cx="2593901" cy="1184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交易や商業の発展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F22950-747D-4736-B576-8E224BF403C1}"/>
              </a:ext>
            </a:extLst>
          </p:cNvPr>
          <p:cNvSpPr txBox="1"/>
          <p:nvPr/>
        </p:nvSpPr>
        <p:spPr>
          <a:xfrm>
            <a:off x="71919" y="145169"/>
            <a:ext cx="66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都市国家化が進むと・・・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2D44BA89-F444-4820-8D77-3495837F099B}"/>
              </a:ext>
            </a:extLst>
          </p:cNvPr>
          <p:cNvSpPr/>
          <p:nvPr/>
        </p:nvSpPr>
        <p:spPr>
          <a:xfrm>
            <a:off x="1089876" y="3756811"/>
            <a:ext cx="1132023" cy="66488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4A2FAFD-B2D0-4546-BE9C-4957E3105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888" y="4999238"/>
            <a:ext cx="1296952" cy="12418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B9A974-EB7D-47C0-B250-8EC6858C761B}"/>
              </a:ext>
            </a:extLst>
          </p:cNvPr>
          <p:cNvSpPr/>
          <p:nvPr/>
        </p:nvSpPr>
        <p:spPr>
          <a:xfrm>
            <a:off x="358939" y="5958479"/>
            <a:ext cx="2593902" cy="565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都市の発展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C745F37-D137-4F28-9C0F-0EDF31B61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999" y="4498877"/>
            <a:ext cx="1228842" cy="1228842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7A2D1848-0E5A-409B-982F-5425BA3A1A09}"/>
              </a:ext>
            </a:extLst>
          </p:cNvPr>
          <p:cNvSpPr/>
          <p:nvPr/>
        </p:nvSpPr>
        <p:spPr>
          <a:xfrm>
            <a:off x="3328826" y="2000812"/>
            <a:ext cx="965771" cy="8219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C3CE2DF7-AF70-44DA-A813-526AA42E4B46}"/>
              </a:ext>
            </a:extLst>
          </p:cNvPr>
          <p:cNvSpPr/>
          <p:nvPr/>
        </p:nvSpPr>
        <p:spPr>
          <a:xfrm>
            <a:off x="3328825" y="5316752"/>
            <a:ext cx="965771" cy="8219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C4C317D-4D47-46DB-87D6-BA881921BBE0}"/>
              </a:ext>
            </a:extLst>
          </p:cNvPr>
          <p:cNvSpPr/>
          <p:nvPr/>
        </p:nvSpPr>
        <p:spPr>
          <a:xfrm>
            <a:off x="4484193" y="4266258"/>
            <a:ext cx="3015916" cy="721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クシャトリア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0B905F9-34E6-4527-91A0-587EA64EF42F}"/>
              </a:ext>
            </a:extLst>
          </p:cNvPr>
          <p:cNvSpPr/>
          <p:nvPr/>
        </p:nvSpPr>
        <p:spPr>
          <a:xfrm>
            <a:off x="4650488" y="1235051"/>
            <a:ext cx="2683327" cy="721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ヴァイシャ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432D577-AF07-4BEC-9604-F0AEF5FE5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284" y="2031336"/>
            <a:ext cx="1443415" cy="168083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40A28A7-0052-4F6C-B925-E6AB3B706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699" y="2336458"/>
            <a:ext cx="1179377" cy="117937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6D4ADCB-F9B7-4D70-818A-58CFA53C6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955" y="5063948"/>
            <a:ext cx="1443415" cy="168083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F7CEE39-0174-4A28-8869-8079E5826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370" y="5369070"/>
            <a:ext cx="1179377" cy="1179377"/>
          </a:xfrm>
          <a:prstGeom prst="rect">
            <a:avLst/>
          </a:prstGeom>
        </p:spPr>
      </p:pic>
      <p:sp>
        <p:nvSpPr>
          <p:cNvPr id="32" name="吹き出し: 左矢印 31">
            <a:extLst>
              <a:ext uri="{FF2B5EF4-FFF2-40B4-BE49-F238E27FC236}">
                <a16:creationId xmlns:a16="http://schemas.microsoft.com/office/drawing/2014/main" id="{7AE28836-250F-476F-A836-983D71556B40}"/>
              </a:ext>
            </a:extLst>
          </p:cNvPr>
          <p:cNvSpPr/>
          <p:nvPr/>
        </p:nvSpPr>
        <p:spPr>
          <a:xfrm>
            <a:off x="7730393" y="853055"/>
            <a:ext cx="1479479" cy="6004945"/>
          </a:xfrm>
          <a:prstGeom prst="leftArrow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社会への影響力</a:t>
            </a:r>
            <a:r>
              <a:rPr kumimoji="1" lang="en-US" altLang="ja-JP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UP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84EA031-9A35-4203-97CD-FA89884F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1866" y="144163"/>
            <a:ext cx="1443415" cy="168083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D445DB8-7D53-48C8-AA83-7E5804F9D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969372" y="3814156"/>
            <a:ext cx="1632100" cy="2426914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31434E6-EE50-4E3B-B1E1-4DFFB449B2DD}"/>
              </a:ext>
            </a:extLst>
          </p:cNvPr>
          <p:cNvSpPr/>
          <p:nvPr/>
        </p:nvSpPr>
        <p:spPr>
          <a:xfrm>
            <a:off x="9719941" y="5793446"/>
            <a:ext cx="2130962" cy="721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</a:t>
            </a:r>
          </a:p>
        </p:txBody>
      </p:sp>
    </p:spTree>
    <p:extLst>
      <p:ext uri="{BB962C8B-B14F-4D97-AF65-F5344CB8AC3E}">
        <p14:creationId xmlns:p14="http://schemas.microsoft.com/office/powerpoint/2010/main" val="2019929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2BA0C7-25D3-4500-8B80-6637D23BDFD6}"/>
              </a:ext>
            </a:extLst>
          </p:cNvPr>
          <p:cNvSpPr/>
          <p:nvPr/>
        </p:nvSpPr>
        <p:spPr>
          <a:xfrm>
            <a:off x="437937" y="1917057"/>
            <a:ext cx="5760723" cy="362476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61DAB0-A660-4925-BBEE-2E4C84EEC3EB}"/>
              </a:ext>
            </a:extLst>
          </p:cNvPr>
          <p:cNvSpPr txBox="1"/>
          <p:nvPr/>
        </p:nvSpPr>
        <p:spPr>
          <a:xfrm>
            <a:off x="657341" y="2060877"/>
            <a:ext cx="330625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祭式至上主義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008857-90F4-4252-B50F-30A53733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03" y="2845169"/>
            <a:ext cx="2562510" cy="13469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6C60A73-A22C-42C9-AB78-056268819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539" y="3687068"/>
            <a:ext cx="1683558" cy="1737866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6FAF1AC7-31E3-44F3-BF7C-26139494AA82}"/>
              </a:ext>
            </a:extLst>
          </p:cNvPr>
          <p:cNvSpPr/>
          <p:nvPr/>
        </p:nvSpPr>
        <p:spPr>
          <a:xfrm>
            <a:off x="550074" y="4268505"/>
            <a:ext cx="3898231" cy="1162868"/>
          </a:xfrm>
          <a:prstGeom prst="wedgeRectCallout">
            <a:avLst>
              <a:gd name="adj1" fmla="val 63012"/>
              <a:gd name="adj2" fmla="val -3572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バラモンて儀式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してるだけだよね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FD0E22-C035-47CF-99ED-124453197FF7}"/>
              </a:ext>
            </a:extLst>
          </p:cNvPr>
          <p:cNvSpPr txBox="1"/>
          <p:nvPr/>
        </p:nvSpPr>
        <p:spPr>
          <a:xfrm>
            <a:off x="169043" y="78971"/>
            <a:ext cx="1021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社会変化のなかバラモン教は・・・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5362082-A366-4E9E-8DD8-EA6B9B4D3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11979" y="2157732"/>
            <a:ext cx="1709856" cy="25425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1073F4-09A9-4BED-A947-F841DF2C2CB5}"/>
              </a:ext>
            </a:extLst>
          </p:cNvPr>
          <p:cNvSpPr txBox="1"/>
          <p:nvPr/>
        </p:nvSpPr>
        <p:spPr>
          <a:xfrm>
            <a:off x="7602899" y="4053937"/>
            <a:ext cx="21096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</a:t>
            </a:r>
            <a:endParaRPr lang="ja-JP" altLang="en-US" sz="3600" dirty="0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A40D07A9-40C3-422D-8EC4-2AF4B5121312}"/>
              </a:ext>
            </a:extLst>
          </p:cNvPr>
          <p:cNvSpPr/>
          <p:nvPr/>
        </p:nvSpPr>
        <p:spPr>
          <a:xfrm>
            <a:off x="8503170" y="1047082"/>
            <a:ext cx="3031489" cy="1209277"/>
          </a:xfrm>
          <a:prstGeom prst="wedgeRectCallout">
            <a:avLst>
              <a:gd name="adj1" fmla="val -33675"/>
              <a:gd name="adj2" fmla="val 8157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このままではまずい～</a:t>
            </a:r>
          </a:p>
        </p:txBody>
      </p:sp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CB6CE331-A196-44D7-BAEC-49CCD7DA10F6}"/>
              </a:ext>
            </a:extLst>
          </p:cNvPr>
          <p:cNvSpPr/>
          <p:nvPr/>
        </p:nvSpPr>
        <p:spPr>
          <a:xfrm>
            <a:off x="6977819" y="4836631"/>
            <a:ext cx="3431568" cy="1338410"/>
          </a:xfrm>
          <a:prstGeom prst="upArrow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改革運動</a:t>
            </a:r>
            <a:endParaRPr kumimoji="1" lang="ja-JP" altLang="en-US" sz="4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97254D6-0C6E-4AA6-B3BC-48DE8ABB1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688" y="4774064"/>
            <a:ext cx="1279273" cy="14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826490-86FA-4948-8785-21F3E1C49847}"/>
              </a:ext>
            </a:extLst>
          </p:cNvPr>
          <p:cNvSpPr/>
          <p:nvPr/>
        </p:nvSpPr>
        <p:spPr>
          <a:xfrm>
            <a:off x="85064" y="1972114"/>
            <a:ext cx="5760723" cy="3624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05D261-490E-4B08-B1A9-D595C79BDD98}"/>
              </a:ext>
            </a:extLst>
          </p:cNvPr>
          <p:cNvSpPr txBox="1"/>
          <p:nvPr/>
        </p:nvSpPr>
        <p:spPr>
          <a:xfrm>
            <a:off x="85064" y="380892"/>
            <a:ext cx="5760723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ウパニシャッド哲学</a:t>
            </a:r>
            <a:endParaRPr kumimoji="1" lang="ja-JP" altLang="en-US" sz="4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E82454-8BC8-41D4-BA11-D24A27F2C6B5}"/>
              </a:ext>
            </a:extLst>
          </p:cNvPr>
          <p:cNvSpPr txBox="1"/>
          <p:nvPr/>
        </p:nvSpPr>
        <p:spPr>
          <a:xfrm>
            <a:off x="304468" y="2115934"/>
            <a:ext cx="330625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祭式至上主義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88736B4-2113-49D8-B43D-05F44165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30" y="2900226"/>
            <a:ext cx="2562510" cy="1346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9EAB810-641B-4745-8FCB-3272578D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666" y="3742125"/>
            <a:ext cx="1683558" cy="1737866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1F17FA4F-2F1B-4BE1-9014-3B57437001E5}"/>
              </a:ext>
            </a:extLst>
          </p:cNvPr>
          <p:cNvSpPr/>
          <p:nvPr/>
        </p:nvSpPr>
        <p:spPr>
          <a:xfrm>
            <a:off x="197201" y="4323562"/>
            <a:ext cx="3898231" cy="1162868"/>
          </a:xfrm>
          <a:prstGeom prst="wedgeRectCallout">
            <a:avLst>
              <a:gd name="adj1" fmla="val 63012"/>
              <a:gd name="adj2" fmla="val -3572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バラモンて儀式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してるだけだよね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2DBE56D-B3B9-4FB8-82E6-3A12C7279A70}"/>
              </a:ext>
            </a:extLst>
          </p:cNvPr>
          <p:cNvSpPr/>
          <p:nvPr/>
        </p:nvSpPr>
        <p:spPr>
          <a:xfrm>
            <a:off x="6385147" y="2031749"/>
            <a:ext cx="5760723" cy="3624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5AEB85-7C0B-4D30-B9E6-E0238F4550C8}"/>
              </a:ext>
            </a:extLst>
          </p:cNvPr>
          <p:cNvSpPr txBox="1"/>
          <p:nvPr/>
        </p:nvSpPr>
        <p:spPr>
          <a:xfrm>
            <a:off x="6604551" y="2175569"/>
            <a:ext cx="379733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内面の思索重視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B64BEF21-D77C-4007-9247-B502E9001CC8}"/>
              </a:ext>
            </a:extLst>
          </p:cNvPr>
          <p:cNvSpPr/>
          <p:nvPr/>
        </p:nvSpPr>
        <p:spPr>
          <a:xfrm>
            <a:off x="5659489" y="3203539"/>
            <a:ext cx="985938" cy="11628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B3E1613-139F-4CE1-B6D1-689A0FA71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551" y="3123712"/>
            <a:ext cx="2188452" cy="2408201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BBA78E7-E3CD-410B-A0D1-5B3A65E657FA}"/>
              </a:ext>
            </a:extLst>
          </p:cNvPr>
          <p:cNvSpPr/>
          <p:nvPr/>
        </p:nvSpPr>
        <p:spPr>
          <a:xfrm>
            <a:off x="8548649" y="3262698"/>
            <a:ext cx="3515770" cy="1162868"/>
          </a:xfrm>
          <a:prstGeom prst="wedgeRectCallout">
            <a:avLst>
              <a:gd name="adj1" fmla="val -63186"/>
              <a:gd name="adj2" fmla="val 251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この世の真理をみつけるのだ！</a:t>
            </a:r>
          </a:p>
        </p:txBody>
      </p:sp>
    </p:spTree>
    <p:extLst>
      <p:ext uri="{BB962C8B-B14F-4D97-AF65-F5344CB8AC3E}">
        <p14:creationId xmlns:p14="http://schemas.microsoft.com/office/powerpoint/2010/main" val="3439951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F67CF1C-9D0B-48F6-9556-B8EF7C8DFAF7}"/>
              </a:ext>
            </a:extLst>
          </p:cNvPr>
          <p:cNvSpPr/>
          <p:nvPr/>
        </p:nvSpPr>
        <p:spPr>
          <a:xfrm>
            <a:off x="6795410" y="2753515"/>
            <a:ext cx="4538898" cy="389183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674AA8B-AAD3-433E-A3DE-B44C1144E77E}"/>
              </a:ext>
            </a:extLst>
          </p:cNvPr>
          <p:cNvSpPr/>
          <p:nvPr/>
        </p:nvSpPr>
        <p:spPr>
          <a:xfrm>
            <a:off x="211473" y="2987433"/>
            <a:ext cx="5519476" cy="303059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49C25D-A913-4253-B4F9-039C66B27BF9}"/>
              </a:ext>
            </a:extLst>
          </p:cNvPr>
          <p:cNvSpPr/>
          <p:nvPr/>
        </p:nvSpPr>
        <p:spPr>
          <a:xfrm>
            <a:off x="272570" y="223311"/>
            <a:ext cx="4731230" cy="18428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66E224-FC37-4991-B97E-51DF315236E4}"/>
              </a:ext>
            </a:extLst>
          </p:cNvPr>
          <p:cNvSpPr txBox="1"/>
          <p:nvPr/>
        </p:nvSpPr>
        <p:spPr>
          <a:xfrm>
            <a:off x="272570" y="230882"/>
            <a:ext cx="2481263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輪廻転生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0886BB-D048-42EE-BCE3-33CD7C980D3F}"/>
              </a:ext>
            </a:extLst>
          </p:cNvPr>
          <p:cNvSpPr txBox="1"/>
          <p:nvPr/>
        </p:nvSpPr>
        <p:spPr>
          <a:xfrm>
            <a:off x="373812" y="1175760"/>
            <a:ext cx="360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生死を繰り返す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437BD7-FD13-4117-9CC0-98BEF30F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31" y="504894"/>
            <a:ext cx="1247310" cy="127970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97A5AE-861C-4A1E-A2B5-D74D21DA7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0" y="3194384"/>
            <a:ext cx="2052299" cy="23649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F8C98BD-419E-4080-983F-28AE84626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544" y="3017875"/>
            <a:ext cx="981746" cy="997206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7D8D088A-CFDD-409C-9E74-8A0A5ECBF908}"/>
              </a:ext>
            </a:extLst>
          </p:cNvPr>
          <p:cNvSpPr/>
          <p:nvPr/>
        </p:nvSpPr>
        <p:spPr>
          <a:xfrm>
            <a:off x="2467001" y="3639348"/>
            <a:ext cx="3147237" cy="1201479"/>
          </a:xfrm>
          <a:prstGeom prst="wedgeRectCallout">
            <a:avLst>
              <a:gd name="adj1" fmla="val -64076"/>
              <a:gd name="adj2" fmla="val -2334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生まれ変わっても身分制の苦悩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48340B2-C86B-445F-8623-5C6A43B43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461" y="4691370"/>
            <a:ext cx="1201919" cy="1201919"/>
          </a:xfrm>
          <a:prstGeom prst="rect">
            <a:avLst/>
          </a:prstGeom>
        </p:spPr>
      </p:pic>
      <p:sp>
        <p:nvSpPr>
          <p:cNvPr id="14" name="矢印: 下 13">
            <a:extLst>
              <a:ext uri="{FF2B5EF4-FFF2-40B4-BE49-F238E27FC236}">
                <a16:creationId xmlns:a16="http://schemas.microsoft.com/office/drawing/2014/main" id="{3B4FF8AC-9EB6-4EF9-A546-7FD0E026A75E}"/>
              </a:ext>
            </a:extLst>
          </p:cNvPr>
          <p:cNvSpPr/>
          <p:nvPr/>
        </p:nvSpPr>
        <p:spPr>
          <a:xfrm>
            <a:off x="2125991" y="2213625"/>
            <a:ext cx="1024387" cy="68555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E7F95DBC-C7A2-46A8-AA59-7DE80484D4B2}"/>
              </a:ext>
            </a:extLst>
          </p:cNvPr>
          <p:cNvSpPr/>
          <p:nvPr/>
        </p:nvSpPr>
        <p:spPr>
          <a:xfrm rot="16200000">
            <a:off x="5760270" y="4265318"/>
            <a:ext cx="1024387" cy="85210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069F7B-51EF-4EF7-8494-B446F8950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118" y="4069075"/>
            <a:ext cx="3111632" cy="266044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D9C8EF8-13F0-4A6A-A4B5-7A389B33E661}"/>
              </a:ext>
            </a:extLst>
          </p:cNvPr>
          <p:cNvSpPr txBox="1"/>
          <p:nvPr/>
        </p:nvSpPr>
        <p:spPr>
          <a:xfrm>
            <a:off x="6795409" y="2753516"/>
            <a:ext cx="1357540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解脱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B71188F-FCE1-4565-AD1E-7E5F656E6934}"/>
              </a:ext>
            </a:extLst>
          </p:cNvPr>
          <p:cNvSpPr txBox="1"/>
          <p:nvPr/>
        </p:nvSpPr>
        <p:spPr>
          <a:xfrm>
            <a:off x="6888020" y="3634118"/>
            <a:ext cx="437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輪廻転生からの脱却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6487D04-CF39-4791-8A23-95A9533C3613}"/>
              </a:ext>
            </a:extLst>
          </p:cNvPr>
          <p:cNvSpPr/>
          <p:nvPr/>
        </p:nvSpPr>
        <p:spPr>
          <a:xfrm rot="1844595">
            <a:off x="9923884" y="4238643"/>
            <a:ext cx="496848" cy="16891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輪廻転生</a:t>
            </a:r>
            <a:endParaRPr kumimoji="1" lang="ja-JP" altLang="en-US" sz="28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2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E05B94D-C328-4992-9A7B-34CCF0A01B75}"/>
              </a:ext>
            </a:extLst>
          </p:cNvPr>
          <p:cNvSpPr/>
          <p:nvPr/>
        </p:nvSpPr>
        <p:spPr>
          <a:xfrm>
            <a:off x="6578380" y="2433707"/>
            <a:ext cx="5467274" cy="1440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CB22E61-487C-4872-97FB-7F489D8E2ECB}"/>
              </a:ext>
            </a:extLst>
          </p:cNvPr>
          <p:cNvSpPr/>
          <p:nvPr/>
        </p:nvSpPr>
        <p:spPr>
          <a:xfrm>
            <a:off x="117278" y="2433707"/>
            <a:ext cx="5496344" cy="14965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A347820-A76A-4BEC-AA8F-0B516EFF2539}"/>
              </a:ext>
            </a:extLst>
          </p:cNvPr>
          <p:cNvSpPr/>
          <p:nvPr/>
        </p:nvSpPr>
        <p:spPr>
          <a:xfrm>
            <a:off x="117278" y="125492"/>
            <a:ext cx="5307478" cy="7605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ウパニシャッド哲学とは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9E76D5-7C41-4720-B8B6-F962107F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158" y="2393593"/>
            <a:ext cx="1094246" cy="96840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D9A55A-B478-4C9E-BC36-10D16FB13C6C}"/>
              </a:ext>
            </a:extLst>
          </p:cNvPr>
          <p:cNvSpPr txBox="1"/>
          <p:nvPr/>
        </p:nvSpPr>
        <p:spPr>
          <a:xfrm>
            <a:off x="146347" y="2542189"/>
            <a:ext cx="424798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ブラフマン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（梵）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D07B899F-7F84-49A9-8995-C170559FBC4C}"/>
              </a:ext>
            </a:extLst>
          </p:cNvPr>
          <p:cNvSpPr/>
          <p:nvPr/>
        </p:nvSpPr>
        <p:spPr>
          <a:xfrm>
            <a:off x="1121219" y="1441546"/>
            <a:ext cx="5795885" cy="760535"/>
          </a:xfrm>
          <a:prstGeom prst="wedgeRectCallout">
            <a:avLst>
              <a:gd name="adj1" fmla="val -32059"/>
              <a:gd name="adj2" fmla="val 1007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万物がうまれ最後に帰る所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4A9A18-2D1C-4895-B41B-EBA94D7575B9}"/>
              </a:ext>
            </a:extLst>
          </p:cNvPr>
          <p:cNvSpPr txBox="1"/>
          <p:nvPr/>
        </p:nvSpPr>
        <p:spPr>
          <a:xfrm>
            <a:off x="1742466" y="3222405"/>
            <a:ext cx="387115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　宇宙の本体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76D75C-89D6-470B-8156-BB4F570470C5}"/>
              </a:ext>
            </a:extLst>
          </p:cNvPr>
          <p:cNvSpPr txBox="1"/>
          <p:nvPr/>
        </p:nvSpPr>
        <p:spPr>
          <a:xfrm>
            <a:off x="6581439" y="2564971"/>
            <a:ext cx="427399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アートマン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（我）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A2B250-FB0D-4FFC-A58D-4C8AA0106F50}"/>
              </a:ext>
            </a:extLst>
          </p:cNvPr>
          <p:cNvSpPr txBox="1"/>
          <p:nvPr/>
        </p:nvSpPr>
        <p:spPr>
          <a:xfrm>
            <a:off x="7484141" y="3279753"/>
            <a:ext cx="437074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　人間存在の本質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08B0203-E3CC-4B77-9E35-F312B1E1A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436" y="2454022"/>
            <a:ext cx="856131" cy="907979"/>
          </a:xfrm>
          <a:prstGeom prst="rect">
            <a:avLst/>
          </a:prstGeom>
        </p:spPr>
      </p:pic>
      <p:sp>
        <p:nvSpPr>
          <p:cNvPr id="12" name="次の値と等しい 11">
            <a:extLst>
              <a:ext uri="{FF2B5EF4-FFF2-40B4-BE49-F238E27FC236}">
                <a16:creationId xmlns:a16="http://schemas.microsoft.com/office/drawing/2014/main" id="{E99C6C04-087D-4F53-9B42-47F08EC50CB7}"/>
              </a:ext>
            </a:extLst>
          </p:cNvPr>
          <p:cNvSpPr/>
          <p:nvPr/>
        </p:nvSpPr>
        <p:spPr>
          <a:xfrm>
            <a:off x="5748614" y="2686747"/>
            <a:ext cx="694772" cy="1000160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吹き出し: 上矢印 14">
            <a:extLst>
              <a:ext uri="{FF2B5EF4-FFF2-40B4-BE49-F238E27FC236}">
                <a16:creationId xmlns:a16="http://schemas.microsoft.com/office/drawing/2014/main" id="{879E7C37-F4C9-46BA-9EE4-7203AA71388D}"/>
              </a:ext>
            </a:extLst>
          </p:cNvPr>
          <p:cNvSpPr/>
          <p:nvPr/>
        </p:nvSpPr>
        <p:spPr>
          <a:xfrm>
            <a:off x="4019162" y="3781740"/>
            <a:ext cx="4153679" cy="258823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同一であると認知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2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   ぼん</a:t>
            </a:r>
            <a:r>
              <a:rPr lang="ja-JP" altLang="en-US" sz="2400" dirty="0" err="1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がいちにょ</a:t>
            </a:r>
            <a:endParaRPr lang="en-US" altLang="ja-JP" sz="2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</a:t>
            </a:r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梵我一如</a:t>
            </a:r>
            <a:endParaRPr kumimoji="1"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C8F90FDA-CD81-46E8-B079-67527DD6A70C}"/>
              </a:ext>
            </a:extLst>
          </p:cNvPr>
          <p:cNvSpPr/>
          <p:nvPr/>
        </p:nvSpPr>
        <p:spPr>
          <a:xfrm>
            <a:off x="8302333" y="5137503"/>
            <a:ext cx="656731" cy="87287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23C8AA-3CF1-4451-A114-E0030504FEDA}"/>
              </a:ext>
            </a:extLst>
          </p:cNvPr>
          <p:cNvSpPr/>
          <p:nvPr/>
        </p:nvSpPr>
        <p:spPr>
          <a:xfrm>
            <a:off x="9088556" y="5193674"/>
            <a:ext cx="1413571" cy="7605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解脱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837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2305</TotalTime>
  <Words>564</Words>
  <Application>Microsoft Office PowerPoint</Application>
  <PresentationFormat>ワイド画面</PresentationFormat>
  <Paragraphs>141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1022</cp:revision>
  <dcterms:created xsi:type="dcterms:W3CDTF">2019-06-25T21:59:19Z</dcterms:created>
  <dcterms:modified xsi:type="dcterms:W3CDTF">2024-02-02T13:46:59Z</dcterms:modified>
</cp:coreProperties>
</file>