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519" r:id="rId2"/>
    <p:sldId id="808" r:id="rId3"/>
    <p:sldId id="809" r:id="rId4"/>
    <p:sldId id="810" r:id="rId5"/>
    <p:sldId id="811" r:id="rId6"/>
    <p:sldId id="812" r:id="rId7"/>
    <p:sldId id="813" r:id="rId8"/>
    <p:sldId id="814" r:id="rId9"/>
    <p:sldId id="815" r:id="rId10"/>
    <p:sldId id="816" r:id="rId11"/>
    <p:sldId id="817" r:id="rId12"/>
    <p:sldId id="818" r:id="rId13"/>
    <p:sldId id="819" r:id="rId14"/>
    <p:sldId id="820" r:id="rId15"/>
    <p:sldId id="821" r:id="rId16"/>
    <p:sldId id="793" r:id="rId17"/>
    <p:sldId id="822" r:id="rId1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D9F7"/>
    <a:srgbClr val="FFCCFF"/>
    <a:srgbClr val="F5EEFC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21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84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6ECDB6C1-7D9D-44A9-8B7A-131033A40930}"/>
    <pc:docChg chg="undo redo custSel addSld delSld modSld sldOrd">
      <pc:chgData name="" userId="4df855aef7cffa4d" providerId="LiveId" clId="{6ECDB6C1-7D9D-44A9-8B7A-131033A40930}" dt="2024-02-02T14:21:10.558" v="2129" actId="2696"/>
      <pc:docMkLst>
        <pc:docMk/>
      </pc:docMkLst>
      <pc:sldChg chg="addSp delSp del">
        <pc:chgData name="" userId="4df855aef7cffa4d" providerId="LiveId" clId="{6ECDB6C1-7D9D-44A9-8B7A-131033A40930}" dt="2024-02-02T14:21:10.558" v="2129" actId="2696"/>
        <pc:sldMkLst>
          <pc:docMk/>
          <pc:sldMk cId="2838530973" sldId="506"/>
        </pc:sldMkLst>
        <pc:spChg chg="add del">
          <ac:chgData name="" userId="4df855aef7cffa4d" providerId="LiveId" clId="{6ECDB6C1-7D9D-44A9-8B7A-131033A40930}" dt="2024-02-02T14:19:17.740" v="1963" actId="478"/>
          <ac:spMkLst>
            <pc:docMk/>
            <pc:sldMk cId="2838530973" sldId="506"/>
            <ac:spMk id="2" creationId="{90F37669-BB17-4C0A-97E8-16E789BEF9D0}"/>
          </ac:spMkLst>
        </pc:spChg>
      </pc:sldChg>
      <pc:sldChg chg="modSp add">
        <pc:chgData name="" userId="4df855aef7cffa4d" providerId="LiveId" clId="{6ECDB6C1-7D9D-44A9-8B7A-131033A40930}" dt="2024-02-02T14:21:05.173" v="2128" actId="121"/>
        <pc:sldMkLst>
          <pc:docMk/>
          <pc:sldMk cId="849079194" sldId="519"/>
        </pc:sldMkLst>
        <pc:spChg chg="mod">
          <ac:chgData name="" userId="4df855aef7cffa4d" providerId="LiveId" clId="{6ECDB6C1-7D9D-44A9-8B7A-131033A40930}" dt="2024-02-02T14:20:22.042" v="2016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6ECDB6C1-7D9D-44A9-8B7A-131033A40930}" dt="2024-02-02T14:19:33.063" v="1972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6ECDB6C1-7D9D-44A9-8B7A-131033A40930}" dt="2024-02-02T14:21:05.173" v="2128" actId="121"/>
          <ac:spMkLst>
            <pc:docMk/>
            <pc:sldMk cId="849079194" sldId="519"/>
            <ac:spMk id="7" creationId="{1ED4C4C0-EBAE-43A3-BFB2-E75809CE4915}"/>
          </ac:spMkLst>
        </pc:spChg>
        <pc:picChg chg="mod">
          <ac:chgData name="" userId="4df855aef7cffa4d" providerId="LiveId" clId="{6ECDB6C1-7D9D-44A9-8B7A-131033A40930}" dt="2024-02-02T14:20:18.040" v="2015" actId="1076"/>
          <ac:picMkLst>
            <pc:docMk/>
            <pc:sldMk cId="849079194" sldId="519"/>
            <ac:picMk id="10" creationId="{DE2E433B-D99B-FC72-551E-62AC8242DB56}"/>
          </ac:picMkLst>
        </pc:picChg>
      </pc:sldChg>
      <pc:sldChg chg="addSp delSp modSp">
        <pc:chgData name="" userId="4df855aef7cffa4d" providerId="LiveId" clId="{6ECDB6C1-7D9D-44A9-8B7A-131033A40930}" dt="2024-02-01T02:16:04.999" v="1961" actId="1076"/>
        <pc:sldMkLst>
          <pc:docMk/>
          <pc:sldMk cId="980143643" sldId="793"/>
        </pc:sldMkLst>
        <pc:spChg chg="add mod">
          <ac:chgData name="" userId="4df855aef7cffa4d" providerId="LiveId" clId="{6ECDB6C1-7D9D-44A9-8B7A-131033A40930}" dt="2024-02-01T02:16:04.999" v="1961" actId="1076"/>
          <ac:spMkLst>
            <pc:docMk/>
            <pc:sldMk cId="980143643" sldId="793"/>
            <ac:spMk id="7" creationId="{B18A02BE-00BB-4951-967B-5B6D1831F522}"/>
          </ac:spMkLst>
        </pc:spChg>
        <pc:spChg chg="del">
          <ac:chgData name="" userId="4df855aef7cffa4d" providerId="LiveId" clId="{6ECDB6C1-7D9D-44A9-8B7A-131033A40930}" dt="2024-02-01T01:58:46.014" v="1410" actId="478"/>
          <ac:spMkLst>
            <pc:docMk/>
            <pc:sldMk cId="980143643" sldId="793"/>
            <ac:spMk id="8" creationId="{899164B3-475B-4A6E-B455-F4DF9E2FC6E0}"/>
          </ac:spMkLst>
        </pc:spChg>
        <pc:spChg chg="add mod">
          <ac:chgData name="" userId="4df855aef7cffa4d" providerId="LiveId" clId="{6ECDB6C1-7D9D-44A9-8B7A-131033A40930}" dt="2024-02-01T02:03:34.384" v="1611" actId="14100"/>
          <ac:spMkLst>
            <pc:docMk/>
            <pc:sldMk cId="980143643" sldId="793"/>
            <ac:spMk id="9" creationId="{7ABA5D0D-B49D-4E79-85A8-527EBBBE7FE8}"/>
          </ac:spMkLst>
        </pc:spChg>
        <pc:spChg chg="add mod">
          <ac:chgData name="" userId="4df855aef7cffa4d" providerId="LiveId" clId="{6ECDB6C1-7D9D-44A9-8B7A-131033A40930}" dt="2024-02-01T02:13:04.505" v="1875" actId="20577"/>
          <ac:spMkLst>
            <pc:docMk/>
            <pc:sldMk cId="980143643" sldId="793"/>
            <ac:spMk id="10" creationId="{687F7208-99C0-4B2D-B534-26EC1EF439F9}"/>
          </ac:spMkLst>
        </pc:spChg>
        <pc:spChg chg="add mod">
          <ac:chgData name="" userId="4df855aef7cffa4d" providerId="LiveId" clId="{6ECDB6C1-7D9D-44A9-8B7A-131033A40930}" dt="2024-02-01T02:07:53.254" v="1641" actId="1076"/>
          <ac:spMkLst>
            <pc:docMk/>
            <pc:sldMk cId="980143643" sldId="793"/>
            <ac:spMk id="11" creationId="{438C2376-5238-4090-8B9F-1608A4786BD4}"/>
          </ac:spMkLst>
        </pc:spChg>
        <pc:spChg chg="add mod">
          <ac:chgData name="" userId="4df855aef7cffa4d" providerId="LiveId" clId="{6ECDB6C1-7D9D-44A9-8B7A-131033A40930}" dt="2024-02-01T02:13:06.953" v="1876" actId="20577"/>
          <ac:spMkLst>
            <pc:docMk/>
            <pc:sldMk cId="980143643" sldId="793"/>
            <ac:spMk id="12" creationId="{6C54F898-3D3C-4D1A-8E50-F7509112E15F}"/>
          </ac:spMkLst>
        </pc:spChg>
        <pc:spChg chg="mod">
          <ac:chgData name="" userId="4df855aef7cffa4d" providerId="LiveId" clId="{6ECDB6C1-7D9D-44A9-8B7A-131033A40930}" dt="2024-02-01T02:13:02.882" v="1874" actId="20577"/>
          <ac:spMkLst>
            <pc:docMk/>
            <pc:sldMk cId="980143643" sldId="793"/>
            <ac:spMk id="14" creationId="{7B46187D-860F-4D69-8C92-819EDC609655}"/>
          </ac:spMkLst>
        </pc:spChg>
        <pc:spChg chg="add mod">
          <ac:chgData name="" userId="4df855aef7cffa4d" providerId="LiveId" clId="{6ECDB6C1-7D9D-44A9-8B7A-131033A40930}" dt="2024-02-01T02:10:54.931" v="1733" actId="14100"/>
          <ac:spMkLst>
            <pc:docMk/>
            <pc:sldMk cId="980143643" sldId="793"/>
            <ac:spMk id="15" creationId="{C3451344-C6BA-45CC-932A-25B82129FEA1}"/>
          </ac:spMkLst>
        </pc:spChg>
        <pc:spChg chg="add mod">
          <ac:chgData name="" userId="4df855aef7cffa4d" providerId="LiveId" clId="{6ECDB6C1-7D9D-44A9-8B7A-131033A40930}" dt="2024-02-01T02:15:45.688" v="1946" actId="207"/>
          <ac:spMkLst>
            <pc:docMk/>
            <pc:sldMk cId="980143643" sldId="793"/>
            <ac:spMk id="16" creationId="{6FCA8D97-8751-4047-827E-A8CAAE9C729A}"/>
          </ac:spMkLst>
        </pc:spChg>
        <pc:spChg chg="add del mod">
          <ac:chgData name="" userId="4df855aef7cffa4d" providerId="LiveId" clId="{6ECDB6C1-7D9D-44A9-8B7A-131033A40930}" dt="2024-02-01T02:11:46.733" v="1770" actId="478"/>
          <ac:spMkLst>
            <pc:docMk/>
            <pc:sldMk cId="980143643" sldId="793"/>
            <ac:spMk id="17" creationId="{0A7A98C5-0AC0-415C-8BC7-FABDA6C82E4D}"/>
          </ac:spMkLst>
        </pc:spChg>
        <pc:spChg chg="add mod">
          <ac:chgData name="" userId="4df855aef7cffa4d" providerId="LiveId" clId="{6ECDB6C1-7D9D-44A9-8B7A-131033A40930}" dt="2024-02-01T02:13:29.732" v="1897" actId="20577"/>
          <ac:spMkLst>
            <pc:docMk/>
            <pc:sldMk cId="980143643" sldId="793"/>
            <ac:spMk id="18" creationId="{0A8F1F57-BCB0-46B7-BA96-AF23FB1F35DF}"/>
          </ac:spMkLst>
        </pc:spChg>
        <pc:spChg chg="mod">
          <ac:chgData name="" userId="4df855aef7cffa4d" providerId="LiveId" clId="{6ECDB6C1-7D9D-44A9-8B7A-131033A40930}" dt="2024-02-01T01:58:55.459" v="1413" actId="14100"/>
          <ac:spMkLst>
            <pc:docMk/>
            <pc:sldMk cId="980143643" sldId="793"/>
            <ac:spMk id="19" creationId="{69C4F3A6-6B19-4DAE-9F33-37A55E7E708E}"/>
          </ac:spMkLst>
        </pc:spChg>
        <pc:spChg chg="add mod">
          <ac:chgData name="" userId="4df855aef7cffa4d" providerId="LiveId" clId="{6ECDB6C1-7D9D-44A9-8B7A-131033A40930}" dt="2024-02-01T02:15:08.449" v="1924" actId="20577"/>
          <ac:spMkLst>
            <pc:docMk/>
            <pc:sldMk cId="980143643" sldId="793"/>
            <ac:spMk id="20" creationId="{0025290C-57FD-40D9-94F9-B423F5DD1815}"/>
          </ac:spMkLst>
        </pc:spChg>
      </pc:sldChg>
      <pc:sldChg chg="addSp modSp">
        <pc:chgData name="" userId="4df855aef7cffa4d" providerId="LiveId" clId="{6ECDB6C1-7D9D-44A9-8B7A-131033A40930}" dt="2024-01-31T11:59:37.014" v="97" actId="1076"/>
        <pc:sldMkLst>
          <pc:docMk/>
          <pc:sldMk cId="4194375196" sldId="809"/>
        </pc:sldMkLst>
        <pc:spChg chg="add mod">
          <ac:chgData name="" userId="4df855aef7cffa4d" providerId="LiveId" clId="{6ECDB6C1-7D9D-44A9-8B7A-131033A40930}" dt="2024-01-31T11:58:51.691" v="35" actId="14100"/>
          <ac:spMkLst>
            <pc:docMk/>
            <pc:sldMk cId="4194375196" sldId="809"/>
            <ac:spMk id="3" creationId="{BC9CC1AC-1F5A-42BA-8615-CEE9BC9809CE}"/>
          </ac:spMkLst>
        </pc:spChg>
        <pc:spChg chg="add mod">
          <ac:chgData name="" userId="4df855aef7cffa4d" providerId="LiveId" clId="{6ECDB6C1-7D9D-44A9-8B7A-131033A40930}" dt="2024-01-31T11:59:37.014" v="97" actId="1076"/>
          <ac:spMkLst>
            <pc:docMk/>
            <pc:sldMk cId="4194375196" sldId="809"/>
            <ac:spMk id="4" creationId="{30651E97-1A83-4294-986B-BBDB1187C4EB}"/>
          </ac:spMkLst>
        </pc:spChg>
        <pc:picChg chg="add mod">
          <ac:chgData name="" userId="4df855aef7cffa4d" providerId="LiveId" clId="{6ECDB6C1-7D9D-44A9-8B7A-131033A40930}" dt="2024-01-31T11:58:41.388" v="32" actId="1076"/>
          <ac:picMkLst>
            <pc:docMk/>
            <pc:sldMk cId="4194375196" sldId="809"/>
            <ac:picMk id="2" creationId="{A439F30A-C88F-444B-BD25-A7E213D5D3BE}"/>
          </ac:picMkLst>
        </pc:picChg>
      </pc:sldChg>
      <pc:sldChg chg="addSp delSp modSp add">
        <pc:chgData name="" userId="4df855aef7cffa4d" providerId="LiveId" clId="{6ECDB6C1-7D9D-44A9-8B7A-131033A40930}" dt="2024-02-01T01:32:03.036" v="885" actId="478"/>
        <pc:sldMkLst>
          <pc:docMk/>
          <pc:sldMk cId="2912973329" sldId="810"/>
        </pc:sldMkLst>
        <pc:spChg chg="add del mod">
          <ac:chgData name="" userId="4df855aef7cffa4d" providerId="LiveId" clId="{6ECDB6C1-7D9D-44A9-8B7A-131033A40930}" dt="2024-01-31T12:02:00.121" v="141" actId="478"/>
          <ac:spMkLst>
            <pc:docMk/>
            <pc:sldMk cId="2912973329" sldId="810"/>
            <ac:spMk id="2" creationId="{58DD2B31-1136-4AE4-BD38-5614BE4459F2}"/>
          </ac:spMkLst>
        </pc:spChg>
        <pc:spChg chg="add del mod ord">
          <ac:chgData name="" userId="4df855aef7cffa4d" providerId="LiveId" clId="{6ECDB6C1-7D9D-44A9-8B7A-131033A40930}" dt="2024-02-01T01:32:03.036" v="885" actId="478"/>
          <ac:spMkLst>
            <pc:docMk/>
            <pc:sldMk cId="2912973329" sldId="810"/>
            <ac:spMk id="3" creationId="{CD5FE2AD-3853-43E7-85EF-8456C4DA3D22}"/>
          </ac:spMkLst>
        </pc:spChg>
        <pc:spChg chg="add del mod">
          <ac:chgData name="" userId="4df855aef7cffa4d" providerId="LiveId" clId="{6ECDB6C1-7D9D-44A9-8B7A-131033A40930}" dt="2024-01-31T12:04:11.482" v="192" actId="478"/>
          <ac:spMkLst>
            <pc:docMk/>
            <pc:sldMk cId="2912973329" sldId="810"/>
            <ac:spMk id="5" creationId="{3D1C4517-D6C7-42BA-977D-026A434B4A4F}"/>
          </ac:spMkLst>
        </pc:spChg>
        <pc:picChg chg="add">
          <ac:chgData name="" userId="4df855aef7cffa4d" providerId="LiveId" clId="{6ECDB6C1-7D9D-44A9-8B7A-131033A40930}" dt="2024-01-31T12:02:02.077" v="142"/>
          <ac:picMkLst>
            <pc:docMk/>
            <pc:sldMk cId="2912973329" sldId="810"/>
            <ac:picMk id="4" creationId="{1A16F3D5-026E-45DF-86B3-60F2F7D96FED}"/>
          </ac:picMkLst>
        </pc:picChg>
      </pc:sldChg>
      <pc:sldChg chg="addSp delSp modSp add">
        <pc:chgData name="" userId="4df855aef7cffa4d" providerId="LiveId" clId="{6ECDB6C1-7D9D-44A9-8B7A-131033A40930}" dt="2024-01-31T12:04:25.942" v="198" actId="1076"/>
        <pc:sldMkLst>
          <pc:docMk/>
          <pc:sldMk cId="1788031566" sldId="811"/>
        </pc:sldMkLst>
        <pc:spChg chg="add mod">
          <ac:chgData name="" userId="4df855aef7cffa4d" providerId="LiveId" clId="{6ECDB6C1-7D9D-44A9-8B7A-131033A40930}" dt="2024-01-31T12:04:25.942" v="198" actId="1076"/>
          <ac:spMkLst>
            <pc:docMk/>
            <pc:sldMk cId="1788031566" sldId="811"/>
            <ac:spMk id="4" creationId="{390D15F0-E5C7-4D5C-8918-5C6E78CCF77C}"/>
          </ac:spMkLst>
        </pc:spChg>
        <pc:picChg chg="add mod">
          <ac:chgData name="" userId="4df855aef7cffa4d" providerId="LiveId" clId="{6ECDB6C1-7D9D-44A9-8B7A-131033A40930}" dt="2024-01-31T12:04:23.376" v="197" actId="1076"/>
          <ac:picMkLst>
            <pc:docMk/>
            <pc:sldMk cId="1788031566" sldId="811"/>
            <ac:picMk id="2" creationId="{2FA5255C-1135-4C68-837B-4D4F2E8D1A88}"/>
          </ac:picMkLst>
        </pc:picChg>
        <pc:picChg chg="add del mod">
          <ac:chgData name="" userId="4df855aef7cffa4d" providerId="LiveId" clId="{6ECDB6C1-7D9D-44A9-8B7A-131033A40930}" dt="2024-01-31T12:03:29.293" v="185" actId="478"/>
          <ac:picMkLst>
            <pc:docMk/>
            <pc:sldMk cId="1788031566" sldId="811"/>
            <ac:picMk id="3" creationId="{F44AB574-20C9-4C6A-A59D-3D65B059C53E}"/>
          </ac:picMkLst>
        </pc:picChg>
      </pc:sldChg>
      <pc:sldChg chg="addSp modSp add">
        <pc:chgData name="" userId="4df855aef7cffa4d" providerId="LiveId" clId="{6ECDB6C1-7D9D-44A9-8B7A-131033A40930}" dt="2024-01-31T12:04:19.814" v="195" actId="1076"/>
        <pc:sldMkLst>
          <pc:docMk/>
          <pc:sldMk cId="1649419603" sldId="812"/>
        </pc:sldMkLst>
        <pc:spChg chg="add mod">
          <ac:chgData name="" userId="4df855aef7cffa4d" providerId="LiveId" clId="{6ECDB6C1-7D9D-44A9-8B7A-131033A40930}" dt="2024-01-31T12:04:19.814" v="195" actId="1076"/>
          <ac:spMkLst>
            <pc:docMk/>
            <pc:sldMk cId="1649419603" sldId="812"/>
            <ac:spMk id="3" creationId="{20C9B7F8-2354-47F8-A4A7-6EB96CDD5502}"/>
          </ac:spMkLst>
        </pc:spChg>
        <pc:picChg chg="add mod">
          <ac:chgData name="" userId="4df855aef7cffa4d" providerId="LiveId" clId="{6ECDB6C1-7D9D-44A9-8B7A-131033A40930}" dt="2024-01-31T12:04:02.933" v="191" actId="1076"/>
          <ac:picMkLst>
            <pc:docMk/>
            <pc:sldMk cId="1649419603" sldId="812"/>
            <ac:picMk id="2" creationId="{3E462F8B-B787-404E-8299-F6F76A1E1BDC}"/>
          </ac:picMkLst>
        </pc:picChg>
      </pc:sldChg>
      <pc:sldChg chg="addSp modSp add">
        <pc:chgData name="" userId="4df855aef7cffa4d" providerId="LiveId" clId="{6ECDB6C1-7D9D-44A9-8B7A-131033A40930}" dt="2024-01-31T12:05:46.238" v="242" actId="1076"/>
        <pc:sldMkLst>
          <pc:docMk/>
          <pc:sldMk cId="2052203908" sldId="813"/>
        </pc:sldMkLst>
        <pc:spChg chg="add mod">
          <ac:chgData name="" userId="4df855aef7cffa4d" providerId="LiveId" clId="{6ECDB6C1-7D9D-44A9-8B7A-131033A40930}" dt="2024-01-31T12:05:46.238" v="242" actId="1076"/>
          <ac:spMkLst>
            <pc:docMk/>
            <pc:sldMk cId="2052203908" sldId="813"/>
            <ac:spMk id="3" creationId="{4FC1D8A7-54E1-4F93-AFA7-A26840588043}"/>
          </ac:spMkLst>
        </pc:spChg>
        <pc:spChg chg="add mod">
          <ac:chgData name="" userId="4df855aef7cffa4d" providerId="LiveId" clId="{6ECDB6C1-7D9D-44A9-8B7A-131033A40930}" dt="2024-01-31T12:05:46.238" v="242" actId="1076"/>
          <ac:spMkLst>
            <pc:docMk/>
            <pc:sldMk cId="2052203908" sldId="813"/>
            <ac:spMk id="4" creationId="{D9D9B784-9B67-4F17-AF08-94E464429C29}"/>
          </ac:spMkLst>
        </pc:spChg>
        <pc:picChg chg="add mod">
          <ac:chgData name="" userId="4df855aef7cffa4d" providerId="LiveId" clId="{6ECDB6C1-7D9D-44A9-8B7A-131033A40930}" dt="2024-01-31T12:05:46.238" v="242" actId="1076"/>
          <ac:picMkLst>
            <pc:docMk/>
            <pc:sldMk cId="2052203908" sldId="813"/>
            <ac:picMk id="2" creationId="{7D57FE05-764A-48AB-B7A9-5684AA5CFD3F}"/>
          </ac:picMkLst>
        </pc:picChg>
      </pc:sldChg>
      <pc:sldChg chg="addSp delSp modSp add">
        <pc:chgData name="" userId="4df855aef7cffa4d" providerId="LiveId" clId="{6ECDB6C1-7D9D-44A9-8B7A-131033A40930}" dt="2024-01-31T12:18:06.030" v="521" actId="1076"/>
        <pc:sldMkLst>
          <pc:docMk/>
          <pc:sldMk cId="1486430866" sldId="814"/>
        </pc:sldMkLst>
        <pc:spChg chg="add del mod">
          <ac:chgData name="" userId="4df855aef7cffa4d" providerId="LiveId" clId="{6ECDB6C1-7D9D-44A9-8B7A-131033A40930}" dt="2024-01-31T12:06:31.651" v="248" actId="478"/>
          <ac:spMkLst>
            <pc:docMk/>
            <pc:sldMk cId="1486430866" sldId="814"/>
            <ac:spMk id="3" creationId="{00622BAB-3AF3-4B99-85D3-7348F454D452}"/>
          </ac:spMkLst>
        </pc:spChg>
        <pc:spChg chg="add mod">
          <ac:chgData name="" userId="4df855aef7cffa4d" providerId="LiveId" clId="{6ECDB6C1-7D9D-44A9-8B7A-131033A40930}" dt="2024-01-31T12:17:35.902" v="496" actId="14100"/>
          <ac:spMkLst>
            <pc:docMk/>
            <pc:sldMk cId="1486430866" sldId="814"/>
            <ac:spMk id="4" creationId="{F4DF0393-272E-42C6-9F62-37E4D93EC927}"/>
          </ac:spMkLst>
        </pc:spChg>
        <pc:spChg chg="add mod">
          <ac:chgData name="" userId="4df855aef7cffa4d" providerId="LiveId" clId="{6ECDB6C1-7D9D-44A9-8B7A-131033A40930}" dt="2024-01-31T12:08:32.814" v="292" actId="1076"/>
          <ac:spMkLst>
            <pc:docMk/>
            <pc:sldMk cId="1486430866" sldId="814"/>
            <ac:spMk id="7" creationId="{2E0505C7-233B-422C-8CC5-DAC7ACE8A385}"/>
          </ac:spMkLst>
        </pc:spChg>
        <pc:spChg chg="add mod">
          <ac:chgData name="" userId="4df855aef7cffa4d" providerId="LiveId" clId="{6ECDB6C1-7D9D-44A9-8B7A-131033A40930}" dt="2024-01-31T12:08:48.126" v="296" actId="14100"/>
          <ac:spMkLst>
            <pc:docMk/>
            <pc:sldMk cId="1486430866" sldId="814"/>
            <ac:spMk id="8" creationId="{4049F910-07A8-4599-AF17-AB0D86238589}"/>
          </ac:spMkLst>
        </pc:spChg>
        <pc:spChg chg="add mod">
          <ac:chgData name="" userId="4df855aef7cffa4d" providerId="LiveId" clId="{6ECDB6C1-7D9D-44A9-8B7A-131033A40930}" dt="2024-01-31T12:18:06.030" v="521" actId="1076"/>
          <ac:spMkLst>
            <pc:docMk/>
            <pc:sldMk cId="1486430866" sldId="814"/>
            <ac:spMk id="11" creationId="{33C57602-BB3A-4C8B-9D1C-AA08BC4ABD6B}"/>
          </ac:spMkLst>
        </pc:spChg>
        <pc:spChg chg="add mod">
          <ac:chgData name="" userId="4df855aef7cffa4d" providerId="LiveId" clId="{6ECDB6C1-7D9D-44A9-8B7A-131033A40930}" dt="2024-01-31T12:17:37.670" v="497" actId="14100"/>
          <ac:spMkLst>
            <pc:docMk/>
            <pc:sldMk cId="1486430866" sldId="814"/>
            <ac:spMk id="12" creationId="{FD964DD1-D924-479F-AED1-C762FEAECFCB}"/>
          </ac:spMkLst>
        </pc:spChg>
        <pc:spChg chg="add mod">
          <ac:chgData name="" userId="4df855aef7cffa4d" providerId="LiveId" clId="{6ECDB6C1-7D9D-44A9-8B7A-131033A40930}" dt="2024-01-31T12:14:31.921" v="392" actId="20577"/>
          <ac:spMkLst>
            <pc:docMk/>
            <pc:sldMk cId="1486430866" sldId="814"/>
            <ac:spMk id="14" creationId="{7D24DDF2-9E0E-4995-ABEB-9F702197A19E}"/>
          </ac:spMkLst>
        </pc:spChg>
        <pc:spChg chg="add del mod">
          <ac:chgData name="" userId="4df855aef7cffa4d" providerId="LiveId" clId="{6ECDB6C1-7D9D-44A9-8B7A-131033A40930}" dt="2024-01-31T12:16:09.736" v="431" actId="478"/>
          <ac:spMkLst>
            <pc:docMk/>
            <pc:sldMk cId="1486430866" sldId="814"/>
            <ac:spMk id="15" creationId="{CADB467D-F800-48C6-8D05-F1A227F6F61F}"/>
          </ac:spMkLst>
        </pc:spChg>
        <pc:spChg chg="add mod">
          <ac:chgData name="" userId="4df855aef7cffa4d" providerId="LiveId" clId="{6ECDB6C1-7D9D-44A9-8B7A-131033A40930}" dt="2024-01-31T12:16:19.510" v="434" actId="1076"/>
          <ac:spMkLst>
            <pc:docMk/>
            <pc:sldMk cId="1486430866" sldId="814"/>
            <ac:spMk id="19" creationId="{C3DF60F2-228A-4F49-B14D-C606C6B274E5}"/>
          </ac:spMkLst>
        </pc:spChg>
        <pc:spChg chg="add mod">
          <ac:chgData name="" userId="4df855aef7cffa4d" providerId="LiveId" clId="{6ECDB6C1-7D9D-44A9-8B7A-131033A40930}" dt="2024-01-31T12:16:59.123" v="458" actId="207"/>
          <ac:spMkLst>
            <pc:docMk/>
            <pc:sldMk cId="1486430866" sldId="814"/>
            <ac:spMk id="20" creationId="{C7238E7F-10F6-4659-9B39-893314A49B68}"/>
          </ac:spMkLst>
        </pc:spChg>
        <pc:spChg chg="add mod">
          <ac:chgData name="" userId="4df855aef7cffa4d" providerId="LiveId" clId="{6ECDB6C1-7D9D-44A9-8B7A-131033A40930}" dt="2024-01-31T12:17:27.775" v="494" actId="1076"/>
          <ac:spMkLst>
            <pc:docMk/>
            <pc:sldMk cId="1486430866" sldId="814"/>
            <ac:spMk id="21" creationId="{39A7F5CD-0837-4457-A4A7-C282ACB58830}"/>
          </ac:spMkLst>
        </pc:spChg>
        <pc:spChg chg="add mod">
          <ac:chgData name="" userId="4df855aef7cffa4d" providerId="LiveId" clId="{6ECDB6C1-7D9D-44A9-8B7A-131033A40930}" dt="2024-01-31T12:17:51.838" v="520" actId="14100"/>
          <ac:spMkLst>
            <pc:docMk/>
            <pc:sldMk cId="1486430866" sldId="814"/>
            <ac:spMk id="22" creationId="{CC6080CF-A271-4F82-BE2D-8593D2B193EF}"/>
          </ac:spMkLst>
        </pc:spChg>
        <pc:picChg chg="add mod">
          <ac:chgData name="" userId="4df855aef7cffa4d" providerId="LiveId" clId="{6ECDB6C1-7D9D-44A9-8B7A-131033A40930}" dt="2024-01-31T12:17:33.926" v="495" actId="1076"/>
          <ac:picMkLst>
            <pc:docMk/>
            <pc:sldMk cId="1486430866" sldId="814"/>
            <ac:picMk id="2" creationId="{64334D17-7053-4DA9-B03B-AF3FF0DC840C}"/>
          </ac:picMkLst>
        </pc:picChg>
        <pc:picChg chg="add del mod">
          <ac:chgData name="" userId="4df855aef7cffa4d" providerId="LiveId" clId="{6ECDB6C1-7D9D-44A9-8B7A-131033A40930}" dt="2024-01-31T12:07:25.799" v="263" actId="478"/>
          <ac:picMkLst>
            <pc:docMk/>
            <pc:sldMk cId="1486430866" sldId="814"/>
            <ac:picMk id="5" creationId="{B7BEA641-8DA4-4AA8-A7B5-73453F749740}"/>
          </ac:picMkLst>
        </pc:picChg>
        <pc:picChg chg="add mod modCrop">
          <ac:chgData name="" userId="4df855aef7cffa4d" providerId="LiveId" clId="{6ECDB6C1-7D9D-44A9-8B7A-131033A40930}" dt="2024-01-31T12:08:11.726" v="270" actId="1076"/>
          <ac:picMkLst>
            <pc:docMk/>
            <pc:sldMk cId="1486430866" sldId="814"/>
            <ac:picMk id="6" creationId="{A9CC4D44-90A2-4B59-BBF0-7A0A697D91EF}"/>
          </ac:picMkLst>
        </pc:picChg>
        <pc:picChg chg="add mod">
          <ac:chgData name="" userId="4df855aef7cffa4d" providerId="LiveId" clId="{6ECDB6C1-7D9D-44A9-8B7A-131033A40930}" dt="2024-01-31T12:09:10.839" v="300" actId="1076"/>
          <ac:picMkLst>
            <pc:docMk/>
            <pc:sldMk cId="1486430866" sldId="814"/>
            <ac:picMk id="9" creationId="{CC7A0654-1D09-430B-BFFA-B380773CD66F}"/>
          </ac:picMkLst>
        </pc:picChg>
        <pc:picChg chg="add mod">
          <ac:chgData name="" userId="4df855aef7cffa4d" providerId="LiveId" clId="{6ECDB6C1-7D9D-44A9-8B7A-131033A40930}" dt="2024-01-31T12:11:31.190" v="359" actId="1076"/>
          <ac:picMkLst>
            <pc:docMk/>
            <pc:sldMk cId="1486430866" sldId="814"/>
            <ac:picMk id="10" creationId="{FDB1EAE7-FAE9-46A2-BC6D-2095E4AE9FC2}"/>
          </ac:picMkLst>
        </pc:picChg>
        <pc:picChg chg="add mod">
          <ac:chgData name="" userId="4df855aef7cffa4d" providerId="LiveId" clId="{6ECDB6C1-7D9D-44A9-8B7A-131033A40930}" dt="2024-01-31T12:14:24.710" v="381" actId="14100"/>
          <ac:picMkLst>
            <pc:docMk/>
            <pc:sldMk cId="1486430866" sldId="814"/>
            <ac:picMk id="13" creationId="{B2B33939-62B3-447D-8735-173ED421A0A1}"/>
          </ac:picMkLst>
        </pc:picChg>
        <pc:picChg chg="add mod">
          <ac:chgData name="" userId="4df855aef7cffa4d" providerId="LiveId" clId="{6ECDB6C1-7D9D-44A9-8B7A-131033A40930}" dt="2024-01-31T12:16:13.173" v="432" actId="1076"/>
          <ac:picMkLst>
            <pc:docMk/>
            <pc:sldMk cId="1486430866" sldId="814"/>
            <ac:picMk id="16" creationId="{4DB44C44-75DD-46AF-956C-577A699B4079}"/>
          </ac:picMkLst>
        </pc:picChg>
        <pc:picChg chg="add mod">
          <ac:chgData name="" userId="4df855aef7cffa4d" providerId="LiveId" clId="{6ECDB6C1-7D9D-44A9-8B7A-131033A40930}" dt="2024-01-31T12:16:14.855" v="433" actId="1076"/>
          <ac:picMkLst>
            <pc:docMk/>
            <pc:sldMk cId="1486430866" sldId="814"/>
            <ac:picMk id="17" creationId="{565E0048-8C00-4783-B99A-50600D99AF54}"/>
          </ac:picMkLst>
        </pc:picChg>
        <pc:picChg chg="add mod">
          <ac:chgData name="" userId="4df855aef7cffa4d" providerId="LiveId" clId="{6ECDB6C1-7D9D-44A9-8B7A-131033A40930}" dt="2024-01-31T12:17:02.534" v="459" actId="1076"/>
          <ac:picMkLst>
            <pc:docMk/>
            <pc:sldMk cId="1486430866" sldId="814"/>
            <ac:picMk id="18" creationId="{1D4B5808-CDE1-4C90-B0B1-449300875E0F}"/>
          </ac:picMkLst>
        </pc:picChg>
      </pc:sldChg>
      <pc:sldChg chg="addSp modSp add">
        <pc:chgData name="" userId="4df855aef7cffa4d" providerId="LiveId" clId="{6ECDB6C1-7D9D-44A9-8B7A-131033A40930}" dt="2024-01-31T12:19:33.159" v="542" actId="1076"/>
        <pc:sldMkLst>
          <pc:docMk/>
          <pc:sldMk cId="1326322923" sldId="815"/>
        </pc:sldMkLst>
        <pc:spChg chg="add mod">
          <ac:chgData name="" userId="4df855aef7cffa4d" providerId="LiveId" clId="{6ECDB6C1-7D9D-44A9-8B7A-131033A40930}" dt="2024-01-31T12:19:08.078" v="539" actId="1076"/>
          <ac:spMkLst>
            <pc:docMk/>
            <pc:sldMk cId="1326322923" sldId="815"/>
            <ac:spMk id="3" creationId="{8B990D67-5267-4364-B14D-8B26F5F8C477}"/>
          </ac:spMkLst>
        </pc:spChg>
        <pc:spChg chg="add mod">
          <ac:chgData name="" userId="4df855aef7cffa4d" providerId="LiveId" clId="{6ECDB6C1-7D9D-44A9-8B7A-131033A40930}" dt="2024-01-31T12:19:33.159" v="542" actId="1076"/>
          <ac:spMkLst>
            <pc:docMk/>
            <pc:sldMk cId="1326322923" sldId="815"/>
            <ac:spMk id="4" creationId="{FF8823BA-D0F2-4A11-A47A-20B8D5454CB7}"/>
          </ac:spMkLst>
        </pc:spChg>
        <pc:picChg chg="add mod">
          <ac:chgData name="" userId="4df855aef7cffa4d" providerId="LiveId" clId="{6ECDB6C1-7D9D-44A9-8B7A-131033A40930}" dt="2024-01-31T12:18:56.306" v="535" actId="1076"/>
          <ac:picMkLst>
            <pc:docMk/>
            <pc:sldMk cId="1326322923" sldId="815"/>
            <ac:picMk id="2" creationId="{EFC527C0-B215-4406-81B0-C938CFD8E4C4}"/>
          </ac:picMkLst>
        </pc:picChg>
      </pc:sldChg>
      <pc:sldChg chg="addSp delSp modSp add">
        <pc:chgData name="" userId="4df855aef7cffa4d" providerId="LiveId" clId="{6ECDB6C1-7D9D-44A9-8B7A-131033A40930}" dt="2024-02-01T01:29:07.588" v="876" actId="1076"/>
        <pc:sldMkLst>
          <pc:docMk/>
          <pc:sldMk cId="3349862815" sldId="816"/>
        </pc:sldMkLst>
        <pc:spChg chg="add mod">
          <ac:chgData name="" userId="4df855aef7cffa4d" providerId="LiveId" clId="{6ECDB6C1-7D9D-44A9-8B7A-131033A40930}" dt="2024-02-01T01:28:54.928" v="874" actId="14100"/>
          <ac:spMkLst>
            <pc:docMk/>
            <pc:sldMk cId="3349862815" sldId="816"/>
            <ac:spMk id="3" creationId="{D4B39828-7D75-4555-99D7-46E91F7CA3FB}"/>
          </ac:spMkLst>
        </pc:spChg>
        <pc:spChg chg="add mod">
          <ac:chgData name="" userId="4df855aef7cffa4d" providerId="LiveId" clId="{6ECDB6C1-7D9D-44A9-8B7A-131033A40930}" dt="2024-02-01T01:29:07.588" v="876" actId="1076"/>
          <ac:spMkLst>
            <pc:docMk/>
            <pc:sldMk cId="3349862815" sldId="816"/>
            <ac:spMk id="5" creationId="{098D9F04-4F23-4482-858F-C169A3049A02}"/>
          </ac:spMkLst>
        </pc:spChg>
        <pc:picChg chg="add del mod">
          <ac:chgData name="" userId="4df855aef7cffa4d" providerId="LiveId" clId="{6ECDB6C1-7D9D-44A9-8B7A-131033A40930}" dt="2024-02-01T01:27:39.969" v="870" actId="478"/>
          <ac:picMkLst>
            <pc:docMk/>
            <pc:sldMk cId="3349862815" sldId="816"/>
            <ac:picMk id="2" creationId="{2F9E1054-7EFB-4338-838E-8A1382933EFD}"/>
          </ac:picMkLst>
        </pc:picChg>
        <pc:picChg chg="add ord">
          <ac:chgData name="" userId="4df855aef7cffa4d" providerId="LiveId" clId="{6ECDB6C1-7D9D-44A9-8B7A-131033A40930}" dt="2024-02-01T01:28:47.161" v="872" actId="167"/>
          <ac:picMkLst>
            <pc:docMk/>
            <pc:sldMk cId="3349862815" sldId="816"/>
            <ac:picMk id="4" creationId="{2E56F989-C433-429D-BCF5-1D0EF244C86B}"/>
          </ac:picMkLst>
        </pc:picChg>
      </pc:sldChg>
      <pc:sldChg chg="addSp delSp modSp add">
        <pc:chgData name="" userId="4df855aef7cffa4d" providerId="LiveId" clId="{6ECDB6C1-7D9D-44A9-8B7A-131033A40930}" dt="2024-02-01T01:29:36.181" v="880" actId="1076"/>
        <pc:sldMkLst>
          <pc:docMk/>
          <pc:sldMk cId="2077056428" sldId="817"/>
        </pc:sldMkLst>
        <pc:spChg chg="add del mod">
          <ac:chgData name="" userId="4df855aef7cffa4d" providerId="LiveId" clId="{6ECDB6C1-7D9D-44A9-8B7A-131033A40930}" dt="2024-02-01T01:29:12.097" v="877" actId="478"/>
          <ac:spMkLst>
            <pc:docMk/>
            <pc:sldMk cId="2077056428" sldId="817"/>
            <ac:spMk id="2" creationId="{9C4659D2-852D-4960-BB0B-85C02A999D40}"/>
          </ac:spMkLst>
        </pc:spChg>
        <pc:spChg chg="add mod ord">
          <ac:chgData name="" userId="4df855aef7cffa4d" providerId="LiveId" clId="{6ECDB6C1-7D9D-44A9-8B7A-131033A40930}" dt="2024-02-01T01:29:36.181" v="880" actId="1076"/>
          <ac:spMkLst>
            <pc:docMk/>
            <pc:sldMk cId="2077056428" sldId="817"/>
            <ac:spMk id="3" creationId="{B8E16F0E-3092-46F2-919A-603EF3034A1A}"/>
          </ac:spMkLst>
        </pc:spChg>
        <pc:picChg chg="add">
          <ac:chgData name="" userId="4df855aef7cffa4d" providerId="LiveId" clId="{6ECDB6C1-7D9D-44A9-8B7A-131033A40930}" dt="2024-02-01T01:29:30.276" v="878"/>
          <ac:picMkLst>
            <pc:docMk/>
            <pc:sldMk cId="2077056428" sldId="817"/>
            <ac:picMk id="4" creationId="{B34E75E4-B793-4B1F-9925-9493DA84DF11}"/>
          </ac:picMkLst>
        </pc:picChg>
      </pc:sldChg>
      <pc:sldChg chg="addSp delSp modSp add">
        <pc:chgData name="" userId="4df855aef7cffa4d" providerId="LiveId" clId="{6ECDB6C1-7D9D-44A9-8B7A-131033A40930}" dt="2024-01-31T12:27:31.238" v="849" actId="1076"/>
        <pc:sldMkLst>
          <pc:docMk/>
          <pc:sldMk cId="923842060" sldId="818"/>
        </pc:sldMkLst>
        <pc:spChg chg="add del mod">
          <ac:chgData name="" userId="4df855aef7cffa4d" providerId="LiveId" clId="{6ECDB6C1-7D9D-44A9-8B7A-131033A40930}" dt="2024-01-31T12:22:11.964" v="618" actId="478"/>
          <ac:spMkLst>
            <pc:docMk/>
            <pc:sldMk cId="923842060" sldId="818"/>
            <ac:spMk id="3" creationId="{104CB93E-3043-4656-B53F-711B17703C38}"/>
          </ac:spMkLst>
        </pc:spChg>
        <pc:spChg chg="add mod">
          <ac:chgData name="" userId="4df855aef7cffa4d" providerId="LiveId" clId="{6ECDB6C1-7D9D-44A9-8B7A-131033A40930}" dt="2024-01-31T12:26:20.736" v="768" actId="1076"/>
          <ac:spMkLst>
            <pc:docMk/>
            <pc:sldMk cId="923842060" sldId="818"/>
            <ac:spMk id="5" creationId="{5F23C720-4EA7-4DA3-86CE-9AFAE69E1F00}"/>
          </ac:spMkLst>
        </pc:spChg>
        <pc:spChg chg="add mod">
          <ac:chgData name="" userId="4df855aef7cffa4d" providerId="LiveId" clId="{6ECDB6C1-7D9D-44A9-8B7A-131033A40930}" dt="2024-01-31T12:26:20.736" v="768" actId="1076"/>
          <ac:spMkLst>
            <pc:docMk/>
            <pc:sldMk cId="923842060" sldId="818"/>
            <ac:spMk id="6" creationId="{9D0691FE-09E3-4EAF-93A0-B316F6A4D171}"/>
          </ac:spMkLst>
        </pc:spChg>
        <pc:spChg chg="add mod">
          <ac:chgData name="" userId="4df855aef7cffa4d" providerId="LiveId" clId="{6ECDB6C1-7D9D-44A9-8B7A-131033A40930}" dt="2024-01-31T12:26:20.736" v="768" actId="1076"/>
          <ac:spMkLst>
            <pc:docMk/>
            <pc:sldMk cId="923842060" sldId="818"/>
            <ac:spMk id="8" creationId="{8F5B71C1-1AFC-431F-B29D-8F8C42C9A403}"/>
          </ac:spMkLst>
        </pc:spChg>
        <pc:spChg chg="add mod ord">
          <ac:chgData name="" userId="4df855aef7cffa4d" providerId="LiveId" clId="{6ECDB6C1-7D9D-44A9-8B7A-131033A40930}" dt="2024-01-31T12:26:20.736" v="768" actId="1076"/>
          <ac:spMkLst>
            <pc:docMk/>
            <pc:sldMk cId="923842060" sldId="818"/>
            <ac:spMk id="9" creationId="{23D4C872-B0F8-4BE7-A769-B91ACEC36E1B}"/>
          </ac:spMkLst>
        </pc:spChg>
        <pc:spChg chg="add mod">
          <ac:chgData name="" userId="4df855aef7cffa4d" providerId="LiveId" clId="{6ECDB6C1-7D9D-44A9-8B7A-131033A40930}" dt="2024-01-31T12:26:20.736" v="768" actId="1076"/>
          <ac:spMkLst>
            <pc:docMk/>
            <pc:sldMk cId="923842060" sldId="818"/>
            <ac:spMk id="11" creationId="{100386AA-9643-4490-ADFA-CB62EED256C8}"/>
          </ac:spMkLst>
        </pc:spChg>
        <pc:spChg chg="add mod">
          <ac:chgData name="" userId="4df855aef7cffa4d" providerId="LiveId" clId="{6ECDB6C1-7D9D-44A9-8B7A-131033A40930}" dt="2024-01-31T12:26:20.736" v="768" actId="1076"/>
          <ac:spMkLst>
            <pc:docMk/>
            <pc:sldMk cId="923842060" sldId="818"/>
            <ac:spMk id="12" creationId="{C09928DD-5F79-4BE6-BEBE-8C436BD64F65}"/>
          </ac:spMkLst>
        </pc:spChg>
        <pc:spChg chg="add mod">
          <ac:chgData name="" userId="4df855aef7cffa4d" providerId="LiveId" clId="{6ECDB6C1-7D9D-44A9-8B7A-131033A40930}" dt="2024-01-31T12:26:07.407" v="765" actId="14100"/>
          <ac:spMkLst>
            <pc:docMk/>
            <pc:sldMk cId="923842060" sldId="818"/>
            <ac:spMk id="13" creationId="{296B52A5-E89F-4630-A325-FF8455CC4194}"/>
          </ac:spMkLst>
        </pc:spChg>
        <pc:spChg chg="add mod">
          <ac:chgData name="" userId="4df855aef7cffa4d" providerId="LiveId" clId="{6ECDB6C1-7D9D-44A9-8B7A-131033A40930}" dt="2024-01-31T12:27:24.072" v="844" actId="1076"/>
          <ac:spMkLst>
            <pc:docMk/>
            <pc:sldMk cId="923842060" sldId="818"/>
            <ac:spMk id="15" creationId="{E3506413-E25A-4E29-BAAD-C47560CA1D49}"/>
          </ac:spMkLst>
        </pc:spChg>
        <pc:picChg chg="add mod">
          <ac:chgData name="" userId="4df855aef7cffa4d" providerId="LiveId" clId="{6ECDB6C1-7D9D-44A9-8B7A-131033A40930}" dt="2024-01-31T12:26:20.736" v="768" actId="1076"/>
          <ac:picMkLst>
            <pc:docMk/>
            <pc:sldMk cId="923842060" sldId="818"/>
            <ac:picMk id="2" creationId="{F1B510CB-81C0-4F8A-9C16-8A980FAD5A0F}"/>
          </ac:picMkLst>
        </pc:picChg>
        <pc:picChg chg="add mod">
          <ac:chgData name="" userId="4df855aef7cffa4d" providerId="LiveId" clId="{6ECDB6C1-7D9D-44A9-8B7A-131033A40930}" dt="2024-01-31T12:26:20.736" v="768" actId="1076"/>
          <ac:picMkLst>
            <pc:docMk/>
            <pc:sldMk cId="923842060" sldId="818"/>
            <ac:picMk id="4" creationId="{AD42B7FB-2B66-49EB-B9DE-768548E6AB26}"/>
          </ac:picMkLst>
        </pc:picChg>
        <pc:picChg chg="add mod">
          <ac:chgData name="" userId="4df855aef7cffa4d" providerId="LiveId" clId="{6ECDB6C1-7D9D-44A9-8B7A-131033A40930}" dt="2024-01-31T12:26:20.736" v="768" actId="1076"/>
          <ac:picMkLst>
            <pc:docMk/>
            <pc:sldMk cId="923842060" sldId="818"/>
            <ac:picMk id="7" creationId="{A169ADF0-75C1-4F8C-8D13-809A09BE8386}"/>
          </ac:picMkLst>
        </pc:picChg>
        <pc:picChg chg="add mod">
          <ac:chgData name="" userId="4df855aef7cffa4d" providerId="LiveId" clId="{6ECDB6C1-7D9D-44A9-8B7A-131033A40930}" dt="2024-01-31T12:26:20.736" v="768" actId="1076"/>
          <ac:picMkLst>
            <pc:docMk/>
            <pc:sldMk cId="923842060" sldId="818"/>
            <ac:picMk id="10" creationId="{D3BAA9C8-F96C-4AE4-9AC7-5D4BC6FE9DDB}"/>
          </ac:picMkLst>
        </pc:picChg>
        <pc:picChg chg="add mod">
          <ac:chgData name="" userId="4df855aef7cffa4d" providerId="LiveId" clId="{6ECDB6C1-7D9D-44A9-8B7A-131033A40930}" dt="2024-01-31T12:27:31.238" v="849" actId="1076"/>
          <ac:picMkLst>
            <pc:docMk/>
            <pc:sldMk cId="923842060" sldId="818"/>
            <ac:picMk id="14" creationId="{E72A47F0-EE87-4A44-BE58-B7B3C1FFD02D}"/>
          </ac:picMkLst>
        </pc:picChg>
      </pc:sldChg>
      <pc:sldChg chg="addSp modSp add">
        <pc:chgData name="" userId="4df855aef7cffa4d" providerId="LiveId" clId="{6ECDB6C1-7D9D-44A9-8B7A-131033A40930}" dt="2024-01-31T12:28:59.296" v="869" actId="1076"/>
        <pc:sldMkLst>
          <pc:docMk/>
          <pc:sldMk cId="2365720680" sldId="819"/>
        </pc:sldMkLst>
        <pc:spChg chg="add mod">
          <ac:chgData name="" userId="4df855aef7cffa4d" providerId="LiveId" clId="{6ECDB6C1-7D9D-44A9-8B7A-131033A40930}" dt="2024-01-31T12:28:59.296" v="869" actId="1076"/>
          <ac:spMkLst>
            <pc:docMk/>
            <pc:sldMk cId="2365720680" sldId="819"/>
            <ac:spMk id="3" creationId="{988F1D29-D093-4C1B-9859-73B211180AEB}"/>
          </ac:spMkLst>
        </pc:spChg>
        <pc:spChg chg="add">
          <ac:chgData name="" userId="4df855aef7cffa4d" providerId="LiveId" clId="{6ECDB6C1-7D9D-44A9-8B7A-131033A40930}" dt="2024-01-31T12:27:48.279" v="851"/>
          <ac:spMkLst>
            <pc:docMk/>
            <pc:sldMk cId="2365720680" sldId="819"/>
            <ac:spMk id="4" creationId="{728EDCE1-9EE6-4F57-9349-F6780702BA7B}"/>
          </ac:spMkLst>
        </pc:spChg>
        <pc:picChg chg="add">
          <ac:chgData name="" userId="4df855aef7cffa4d" providerId="LiveId" clId="{6ECDB6C1-7D9D-44A9-8B7A-131033A40930}" dt="2024-01-31T12:27:48.279" v="851"/>
          <ac:picMkLst>
            <pc:docMk/>
            <pc:sldMk cId="2365720680" sldId="819"/>
            <ac:picMk id="2" creationId="{A50C7D5C-287A-463F-AAB9-F358A5B26C39}"/>
          </ac:picMkLst>
        </pc:picChg>
      </pc:sldChg>
      <pc:sldChg chg="addSp delSp modSp add ord">
        <pc:chgData name="" userId="4df855aef7cffa4d" providerId="LiveId" clId="{6ECDB6C1-7D9D-44A9-8B7A-131033A40930}" dt="2024-02-01T01:47:21.501" v="1309" actId="1076"/>
        <pc:sldMkLst>
          <pc:docMk/>
          <pc:sldMk cId="3851377903" sldId="820"/>
        </pc:sldMkLst>
        <pc:spChg chg="add mod">
          <ac:chgData name="" userId="4df855aef7cffa4d" providerId="LiveId" clId="{6ECDB6C1-7D9D-44A9-8B7A-131033A40930}" dt="2024-02-01T01:47:21.501" v="1309" actId="1076"/>
          <ac:spMkLst>
            <pc:docMk/>
            <pc:sldMk cId="3851377903" sldId="820"/>
            <ac:spMk id="3" creationId="{AA9E87A8-DED0-4FCC-A60D-539097566B2D}"/>
          </ac:spMkLst>
        </pc:spChg>
        <pc:spChg chg="add mod">
          <ac:chgData name="" userId="4df855aef7cffa4d" providerId="LiveId" clId="{6ECDB6C1-7D9D-44A9-8B7A-131033A40930}" dt="2024-02-01T01:46:02.394" v="1277" actId="1076"/>
          <ac:spMkLst>
            <pc:docMk/>
            <pc:sldMk cId="3851377903" sldId="820"/>
            <ac:spMk id="4" creationId="{44B05FCD-AE93-41A3-8244-28D77EFF09BD}"/>
          </ac:spMkLst>
        </pc:spChg>
        <pc:spChg chg="add mod">
          <ac:chgData name="" userId="4df855aef7cffa4d" providerId="LiveId" clId="{6ECDB6C1-7D9D-44A9-8B7A-131033A40930}" dt="2024-02-01T01:46:02.394" v="1277" actId="1076"/>
          <ac:spMkLst>
            <pc:docMk/>
            <pc:sldMk cId="3851377903" sldId="820"/>
            <ac:spMk id="6" creationId="{3C23CBB6-DC8C-464D-810F-40216E2B19E2}"/>
          </ac:spMkLst>
        </pc:spChg>
        <pc:spChg chg="add mod">
          <ac:chgData name="" userId="4df855aef7cffa4d" providerId="LiveId" clId="{6ECDB6C1-7D9D-44A9-8B7A-131033A40930}" dt="2024-02-01T01:46:02.394" v="1277" actId="1076"/>
          <ac:spMkLst>
            <pc:docMk/>
            <pc:sldMk cId="3851377903" sldId="820"/>
            <ac:spMk id="7" creationId="{A14FD5CF-FF54-499F-A290-88DBB60C7ED2}"/>
          </ac:spMkLst>
        </pc:spChg>
        <pc:spChg chg="add mod">
          <ac:chgData name="" userId="4df855aef7cffa4d" providerId="LiveId" clId="{6ECDB6C1-7D9D-44A9-8B7A-131033A40930}" dt="2024-02-01T01:46:02.394" v="1277" actId="1076"/>
          <ac:spMkLst>
            <pc:docMk/>
            <pc:sldMk cId="3851377903" sldId="820"/>
            <ac:spMk id="8" creationId="{B908B320-F359-40CF-8DD0-304CEFD303EB}"/>
          </ac:spMkLst>
        </pc:spChg>
        <pc:spChg chg="add del mod">
          <ac:chgData name="" userId="4df855aef7cffa4d" providerId="LiveId" clId="{6ECDB6C1-7D9D-44A9-8B7A-131033A40930}" dt="2024-02-01T01:46:23.715" v="1291" actId="478"/>
          <ac:spMkLst>
            <pc:docMk/>
            <pc:sldMk cId="3851377903" sldId="820"/>
            <ac:spMk id="9" creationId="{45D7943C-A686-49B2-ACFF-9E33EB90B216}"/>
          </ac:spMkLst>
        </pc:spChg>
        <pc:spChg chg="add mod">
          <ac:chgData name="" userId="4df855aef7cffa4d" providerId="LiveId" clId="{6ECDB6C1-7D9D-44A9-8B7A-131033A40930}" dt="2024-02-01T01:46:02.394" v="1277" actId="1076"/>
          <ac:spMkLst>
            <pc:docMk/>
            <pc:sldMk cId="3851377903" sldId="820"/>
            <ac:spMk id="10" creationId="{37549836-0492-4335-9756-A18B1845BAB7}"/>
          </ac:spMkLst>
        </pc:spChg>
        <pc:spChg chg="add mod">
          <ac:chgData name="" userId="4df855aef7cffa4d" providerId="LiveId" clId="{6ECDB6C1-7D9D-44A9-8B7A-131033A40930}" dt="2024-02-01T01:46:02.394" v="1277" actId="1076"/>
          <ac:spMkLst>
            <pc:docMk/>
            <pc:sldMk cId="3851377903" sldId="820"/>
            <ac:spMk id="11" creationId="{03F39916-87FE-485D-AD1C-990F0A6E0882}"/>
          </ac:spMkLst>
        </pc:spChg>
        <pc:spChg chg="add mod">
          <ac:chgData name="" userId="4df855aef7cffa4d" providerId="LiveId" clId="{6ECDB6C1-7D9D-44A9-8B7A-131033A40930}" dt="2024-02-01T01:46:47.555" v="1298" actId="1076"/>
          <ac:spMkLst>
            <pc:docMk/>
            <pc:sldMk cId="3851377903" sldId="820"/>
            <ac:spMk id="12" creationId="{8FCABDEB-3AAF-4AA0-9438-A44D787E0D1C}"/>
          </ac:spMkLst>
        </pc:spChg>
        <pc:spChg chg="add mod">
          <ac:chgData name="" userId="4df855aef7cffa4d" providerId="LiveId" clId="{6ECDB6C1-7D9D-44A9-8B7A-131033A40930}" dt="2024-02-01T01:46:59.142" v="1303" actId="14100"/>
          <ac:spMkLst>
            <pc:docMk/>
            <pc:sldMk cId="3851377903" sldId="820"/>
            <ac:spMk id="13" creationId="{31FD2FEE-45A6-476C-8B1A-41698B3497DB}"/>
          </ac:spMkLst>
        </pc:spChg>
        <pc:spChg chg="add mod">
          <ac:chgData name="" userId="4df855aef7cffa4d" providerId="LiveId" clId="{6ECDB6C1-7D9D-44A9-8B7A-131033A40930}" dt="2024-02-01T01:47:07.572" v="1306" actId="1076"/>
          <ac:spMkLst>
            <pc:docMk/>
            <pc:sldMk cId="3851377903" sldId="820"/>
            <ac:spMk id="14" creationId="{ABA8901C-0C04-4C63-B4DF-B63B05BE61C9}"/>
          </ac:spMkLst>
        </pc:spChg>
        <pc:spChg chg="add mod">
          <ac:chgData name="" userId="4df855aef7cffa4d" providerId="LiveId" clId="{6ECDB6C1-7D9D-44A9-8B7A-131033A40930}" dt="2024-02-01T01:47:14.579" v="1308" actId="1076"/>
          <ac:spMkLst>
            <pc:docMk/>
            <pc:sldMk cId="3851377903" sldId="820"/>
            <ac:spMk id="15" creationId="{2938A509-A480-4106-8181-C7F8E3D01E6B}"/>
          </ac:spMkLst>
        </pc:spChg>
        <pc:spChg chg="add mod">
          <ac:chgData name="" userId="4df855aef7cffa4d" providerId="LiveId" clId="{6ECDB6C1-7D9D-44A9-8B7A-131033A40930}" dt="2024-02-01T01:46:31.423" v="1293" actId="14100"/>
          <ac:spMkLst>
            <pc:docMk/>
            <pc:sldMk cId="3851377903" sldId="820"/>
            <ac:spMk id="16" creationId="{6C1E5F3A-60E4-45D9-A8D6-C5F1B0625957}"/>
          </ac:spMkLst>
        </pc:spChg>
        <pc:picChg chg="add mod">
          <ac:chgData name="" userId="4df855aef7cffa4d" providerId="LiveId" clId="{6ECDB6C1-7D9D-44A9-8B7A-131033A40930}" dt="2024-02-01T01:47:21.501" v="1309" actId="1076"/>
          <ac:picMkLst>
            <pc:docMk/>
            <pc:sldMk cId="3851377903" sldId="820"/>
            <ac:picMk id="2" creationId="{A4A499AF-EB61-4B9E-A2F3-C2A067EADEDE}"/>
          </ac:picMkLst>
        </pc:picChg>
        <pc:picChg chg="add mod">
          <ac:chgData name="" userId="4df855aef7cffa4d" providerId="LiveId" clId="{6ECDB6C1-7D9D-44A9-8B7A-131033A40930}" dt="2024-02-01T01:46:02.394" v="1277" actId="1076"/>
          <ac:picMkLst>
            <pc:docMk/>
            <pc:sldMk cId="3851377903" sldId="820"/>
            <ac:picMk id="5" creationId="{239C892A-5D23-45A5-AE40-911218FD3442}"/>
          </ac:picMkLst>
        </pc:picChg>
      </pc:sldChg>
      <pc:sldChg chg="addSp modSp add">
        <pc:chgData name="" userId="4df855aef7cffa4d" providerId="LiveId" clId="{6ECDB6C1-7D9D-44A9-8B7A-131033A40930}" dt="2024-02-01T01:48:59.297" v="1337" actId="14100"/>
        <pc:sldMkLst>
          <pc:docMk/>
          <pc:sldMk cId="1963749969" sldId="821"/>
        </pc:sldMkLst>
        <pc:spChg chg="add mod">
          <ac:chgData name="" userId="4df855aef7cffa4d" providerId="LiveId" clId="{6ECDB6C1-7D9D-44A9-8B7A-131033A40930}" dt="2024-02-01T01:48:59.297" v="1337" actId="14100"/>
          <ac:spMkLst>
            <pc:docMk/>
            <pc:sldMk cId="1963749969" sldId="821"/>
            <ac:spMk id="3" creationId="{E9253A07-DCBC-4A26-9762-77C6EFF4A7A6}"/>
          </ac:spMkLst>
        </pc:spChg>
        <pc:picChg chg="add mod">
          <ac:chgData name="" userId="4df855aef7cffa4d" providerId="LiveId" clId="{6ECDB6C1-7D9D-44A9-8B7A-131033A40930}" dt="2024-02-01T01:48:34.051" v="1315" actId="1076"/>
          <ac:picMkLst>
            <pc:docMk/>
            <pc:sldMk cId="1963749969" sldId="821"/>
            <ac:picMk id="2" creationId="{850DBCFF-CA2C-4EB3-9DFB-47C99B9A09F9}"/>
          </ac:picMkLst>
        </pc:picChg>
      </pc:sldChg>
      <pc:sldChg chg="add del">
        <pc:chgData name="" userId="4df855aef7cffa4d" providerId="LiveId" clId="{6ECDB6C1-7D9D-44A9-8B7A-131033A40930}" dt="2024-02-01T01:49:07.924" v="1339" actId="2696"/>
        <pc:sldMkLst>
          <pc:docMk/>
          <pc:sldMk cId="3944021849" sldId="822"/>
        </pc:sldMkLst>
      </pc:sldChg>
      <pc:sldChg chg="addSp delSp modSp add">
        <pc:chgData name="" userId="4df855aef7cffa4d" providerId="LiveId" clId="{6ECDB6C1-7D9D-44A9-8B7A-131033A40930}" dt="2024-02-01T02:14:31.831" v="1906" actId="14100"/>
        <pc:sldMkLst>
          <pc:docMk/>
          <pc:sldMk cId="4262815945" sldId="822"/>
        </pc:sldMkLst>
        <pc:spChg chg="add del mod">
          <ac:chgData name="" userId="4df855aef7cffa4d" providerId="LiveId" clId="{6ECDB6C1-7D9D-44A9-8B7A-131033A40930}" dt="2024-02-01T01:57:30.702" v="1353" actId="478"/>
          <ac:spMkLst>
            <pc:docMk/>
            <pc:sldMk cId="4262815945" sldId="822"/>
            <ac:spMk id="3" creationId="{514A3420-C9E3-4C60-AF78-9166EF34BBBC}"/>
          </ac:spMkLst>
        </pc:spChg>
        <pc:spChg chg="add mod">
          <ac:chgData name="" userId="4df855aef7cffa4d" providerId="LiveId" clId="{6ECDB6C1-7D9D-44A9-8B7A-131033A40930}" dt="2024-02-01T01:57:55.055" v="1362" actId="208"/>
          <ac:spMkLst>
            <pc:docMk/>
            <pc:sldMk cId="4262815945" sldId="822"/>
            <ac:spMk id="4" creationId="{E14810E9-5A8C-4E74-923B-5B268F253DE3}"/>
          </ac:spMkLst>
        </pc:spChg>
        <pc:spChg chg="add mod">
          <ac:chgData name="" userId="4df855aef7cffa4d" providerId="LiveId" clId="{6ECDB6C1-7D9D-44A9-8B7A-131033A40930}" dt="2024-02-01T01:58:23.095" v="1379" actId="14100"/>
          <ac:spMkLst>
            <pc:docMk/>
            <pc:sldMk cId="4262815945" sldId="822"/>
            <ac:spMk id="5" creationId="{C3392093-D637-45ED-A4E1-C70F634BE27F}"/>
          </ac:spMkLst>
        </pc:spChg>
        <pc:spChg chg="add mod">
          <ac:chgData name="" userId="4df855aef7cffa4d" providerId="LiveId" clId="{6ECDB6C1-7D9D-44A9-8B7A-131033A40930}" dt="2024-02-01T02:14:31.831" v="1906" actId="14100"/>
          <ac:spMkLst>
            <pc:docMk/>
            <pc:sldMk cId="4262815945" sldId="822"/>
            <ac:spMk id="6" creationId="{6E69732A-5E49-4FFC-B429-C643A1EAE539}"/>
          </ac:spMkLst>
        </pc:spChg>
        <pc:picChg chg="add mod">
          <ac:chgData name="" userId="4df855aef7cffa4d" providerId="LiveId" clId="{6ECDB6C1-7D9D-44A9-8B7A-131033A40930}" dt="2024-02-01T02:14:22.772" v="1903" actId="1076"/>
          <ac:picMkLst>
            <pc:docMk/>
            <pc:sldMk cId="4262815945" sldId="822"/>
            <ac:picMk id="2" creationId="{12881527-9B14-441F-8839-F9A95342A5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uken-geography.com/regional/religion-southeast-asia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1669041"/>
            <a:ext cx="114187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6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大陸部②</a:t>
            </a:r>
            <a:endParaRPr lang="en-US" altLang="ja-JP" sz="60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r>
              <a:rPr lang="ja-JP" altLang="en-US" sz="72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カンボジア、ビルマ、タイ</a:t>
            </a:r>
            <a:endParaRPr lang="en-US" altLang="ja-JP" sz="72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9935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東南アジア③</a:t>
            </a:r>
            <a:endParaRPr lang="en-US" altLang="ja-JP" sz="28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ED4C4C0-EBAE-43A3-BFB2-E75809CE4915}"/>
              </a:ext>
            </a:extLst>
          </p:cNvPr>
          <p:cNvSpPr txBox="1"/>
          <p:nvPr/>
        </p:nvSpPr>
        <p:spPr>
          <a:xfrm>
            <a:off x="0" y="460207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大陸部各国ではどんなインド文化が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4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根付いていたのか？</a:t>
            </a:r>
            <a:endParaRPr lang="en-US" altLang="ja-JP" sz="44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E56F989-C433-429D-BCF5-1D0EF244C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183" y="0"/>
            <a:ext cx="5297634" cy="6858000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D4B39828-7D75-4555-99D7-46E91F7CA3FB}"/>
              </a:ext>
            </a:extLst>
          </p:cNvPr>
          <p:cNvSpPr/>
          <p:nvPr/>
        </p:nvSpPr>
        <p:spPr>
          <a:xfrm>
            <a:off x="1719207" y="1810654"/>
            <a:ext cx="2198671" cy="562675"/>
          </a:xfrm>
          <a:prstGeom prst="wedgeRectCallout">
            <a:avLst>
              <a:gd name="adj1" fmla="val 69364"/>
              <a:gd name="adj2" fmla="val -36798"/>
            </a:avLst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パガン朝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98D9F04-4F23-4482-858F-C169A3049A02}"/>
              </a:ext>
            </a:extLst>
          </p:cNvPr>
          <p:cNvSpPr txBox="1"/>
          <p:nvPr/>
        </p:nvSpPr>
        <p:spPr>
          <a:xfrm>
            <a:off x="4633940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349862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B34E75E4-B793-4B1F-9925-9493DA84D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935" y="0"/>
            <a:ext cx="9668130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E16F0E-3092-46F2-919A-603EF3034A1A}"/>
              </a:ext>
            </a:extLst>
          </p:cNvPr>
          <p:cNvSpPr txBox="1"/>
          <p:nvPr/>
        </p:nvSpPr>
        <p:spPr>
          <a:xfrm>
            <a:off x="6819188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07705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3D4C872-B0F8-4BE7-A769-B91ACEC36E1B}"/>
              </a:ext>
            </a:extLst>
          </p:cNvPr>
          <p:cNvSpPr/>
          <p:nvPr/>
        </p:nvSpPr>
        <p:spPr>
          <a:xfrm>
            <a:off x="0" y="707886"/>
            <a:ext cx="4683218" cy="59718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1B510CB-81C0-4F8A-9C16-8A980FAD5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39" y="998131"/>
            <a:ext cx="3438456" cy="150002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D42B7FB-2B66-49EB-B9DE-768548E6A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178105" y="792648"/>
            <a:ext cx="1505112" cy="170551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23C720-4EA7-4DA3-86CE-9AFAE69E1F00}"/>
              </a:ext>
            </a:extLst>
          </p:cNvPr>
          <p:cNvSpPr txBox="1"/>
          <p:nvPr/>
        </p:nvSpPr>
        <p:spPr>
          <a:xfrm>
            <a:off x="179239" y="2380475"/>
            <a:ext cx="435137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寺院の建設ラッシュ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9D0691FE-09E3-4EAF-93A0-B316F6A4D171}"/>
              </a:ext>
            </a:extLst>
          </p:cNvPr>
          <p:cNvSpPr/>
          <p:nvPr/>
        </p:nvSpPr>
        <p:spPr>
          <a:xfrm>
            <a:off x="1752194" y="3145431"/>
            <a:ext cx="1205467" cy="62205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169ADF0-75C1-4F8C-8D13-809A09BE8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72" y="3935788"/>
            <a:ext cx="1886856" cy="188685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F5B71C1-1AFC-431F-B29D-8F8C42C9A403}"/>
              </a:ext>
            </a:extLst>
          </p:cNvPr>
          <p:cNvSpPr txBox="1"/>
          <p:nvPr/>
        </p:nvSpPr>
        <p:spPr>
          <a:xfrm>
            <a:off x="457126" y="5822644"/>
            <a:ext cx="16334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財政難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3BAA9C8-F96C-4AE4-9AC7-5D4BC6FE9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487" y="4499155"/>
            <a:ext cx="1488672" cy="157115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00386AA-9643-4490-ADFA-CB62EED256C8}"/>
              </a:ext>
            </a:extLst>
          </p:cNvPr>
          <p:cNvSpPr txBox="1"/>
          <p:nvPr/>
        </p:nvSpPr>
        <p:spPr>
          <a:xfrm>
            <a:off x="2499119" y="5822644"/>
            <a:ext cx="163340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弱体化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C09928DD-5F79-4BE6-BEBE-8C436BD64F65}"/>
              </a:ext>
            </a:extLst>
          </p:cNvPr>
          <p:cNvSpPr/>
          <p:nvPr/>
        </p:nvSpPr>
        <p:spPr>
          <a:xfrm>
            <a:off x="4825185" y="3198618"/>
            <a:ext cx="804809" cy="113026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96B52A5-E89F-4630-A325-FF8455CC4194}"/>
              </a:ext>
            </a:extLst>
          </p:cNvPr>
          <p:cNvSpPr txBox="1"/>
          <p:nvPr/>
        </p:nvSpPr>
        <p:spPr>
          <a:xfrm>
            <a:off x="-1" y="0"/>
            <a:ext cx="3792357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パガン朝の滅亡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E72A47F0-EE87-4A44-BE58-B7B3C1FFD0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106" y="1698312"/>
            <a:ext cx="1388926" cy="1485563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3506413-E25A-4E29-BAAD-C47560CA1D49}"/>
              </a:ext>
            </a:extLst>
          </p:cNvPr>
          <p:cNvSpPr/>
          <p:nvPr/>
        </p:nvSpPr>
        <p:spPr>
          <a:xfrm>
            <a:off x="5771961" y="3198618"/>
            <a:ext cx="67410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フビライ＝ハン</a:t>
            </a:r>
            <a:r>
              <a:rPr lang="ja-JP" altLang="en-US" sz="40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率いる</a:t>
            </a:r>
            <a:r>
              <a:rPr lang="ja-JP" altLang="en-US" sz="40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</a:t>
            </a:r>
            <a:r>
              <a:rPr lang="ja-JP" altLang="en-US" sz="40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朝の侵攻で滅亡</a:t>
            </a:r>
            <a:endParaRPr lang="en-US" altLang="ja-JP" sz="40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842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50C7D5C-287A-463F-AAB9-F358A5B26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988F1D29-D093-4C1B-9859-73B211180AEB}"/>
              </a:ext>
            </a:extLst>
          </p:cNvPr>
          <p:cNvSpPr/>
          <p:nvPr/>
        </p:nvSpPr>
        <p:spPr>
          <a:xfrm>
            <a:off x="0" y="2897146"/>
            <a:ext cx="4869951" cy="665418"/>
          </a:xfrm>
          <a:prstGeom prst="wedgeRectCallout">
            <a:avLst>
              <a:gd name="adj1" fmla="val 27444"/>
              <a:gd name="adj2" fmla="val -113153"/>
            </a:avLst>
          </a:prstGeom>
          <a:solidFill>
            <a:srgbClr val="E9D9F7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ドヴァーラヴァティー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8EDCE1-9EE6-4F57-9349-F6780702BA7B}"/>
              </a:ext>
            </a:extLst>
          </p:cNvPr>
          <p:cNvSpPr txBox="1"/>
          <p:nvPr/>
        </p:nvSpPr>
        <p:spPr>
          <a:xfrm>
            <a:off x="6424106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365720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A499AF-EB61-4B9E-A2F3-C2A067EADE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826" y="607396"/>
            <a:ext cx="1388926" cy="1485563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A9E87A8-DED0-4FCC-A60D-539097566B2D}"/>
              </a:ext>
            </a:extLst>
          </p:cNvPr>
          <p:cNvSpPr txBox="1"/>
          <p:nvPr/>
        </p:nvSpPr>
        <p:spPr>
          <a:xfrm>
            <a:off x="1219645" y="1977927"/>
            <a:ext cx="163928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元王朝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4B05FCD-AE93-41A3-8244-28D77EFF09BD}"/>
              </a:ext>
            </a:extLst>
          </p:cNvPr>
          <p:cNvSpPr/>
          <p:nvPr/>
        </p:nvSpPr>
        <p:spPr>
          <a:xfrm>
            <a:off x="5147352" y="208076"/>
            <a:ext cx="6169757" cy="317471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東南アジア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9C892A-5D23-45A5-AE40-911218FD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928" y="749588"/>
            <a:ext cx="2027458" cy="188903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C23CBB6-DC8C-464D-810F-40216E2B19E2}"/>
              </a:ext>
            </a:extLst>
          </p:cNvPr>
          <p:cNvSpPr txBox="1"/>
          <p:nvPr/>
        </p:nvSpPr>
        <p:spPr>
          <a:xfrm>
            <a:off x="5826967" y="1865724"/>
            <a:ext cx="2085280" cy="646331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パガン朝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4FD5CF-FF54-499F-A290-88DBB60C7ED2}"/>
              </a:ext>
            </a:extLst>
          </p:cNvPr>
          <p:cNvSpPr txBox="1"/>
          <p:nvPr/>
        </p:nvSpPr>
        <p:spPr>
          <a:xfrm>
            <a:off x="5384033" y="1097731"/>
            <a:ext cx="252821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チャンパー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08B320-F359-40CF-8DD0-304CEFD303EB}"/>
              </a:ext>
            </a:extLst>
          </p:cNvPr>
          <p:cNvSpPr txBox="1"/>
          <p:nvPr/>
        </p:nvSpPr>
        <p:spPr>
          <a:xfrm>
            <a:off x="6284814" y="2624258"/>
            <a:ext cx="1627433" cy="646331"/>
          </a:xfrm>
          <a:prstGeom prst="rect">
            <a:avLst/>
          </a:prstGeom>
          <a:solidFill>
            <a:srgbClr val="E9D9F7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大越国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7549836-0492-4335-9756-A18B1845BAB7}"/>
              </a:ext>
            </a:extLst>
          </p:cNvPr>
          <p:cNvSpPr txBox="1"/>
          <p:nvPr/>
        </p:nvSpPr>
        <p:spPr>
          <a:xfrm>
            <a:off x="7912247" y="2638618"/>
            <a:ext cx="177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</a:t>
            </a:r>
          </a:p>
        </p:txBody>
      </p:sp>
      <p:sp>
        <p:nvSpPr>
          <p:cNvPr id="11" name="吹き出し: 左矢印 10">
            <a:extLst>
              <a:ext uri="{FF2B5EF4-FFF2-40B4-BE49-F238E27FC236}">
                <a16:creationId xmlns:a16="http://schemas.microsoft.com/office/drawing/2014/main" id="{03F39916-87FE-485D-AD1C-990F0A6E0882}"/>
              </a:ext>
            </a:extLst>
          </p:cNvPr>
          <p:cNvSpPr/>
          <p:nvPr/>
        </p:nvSpPr>
        <p:spPr>
          <a:xfrm>
            <a:off x="10261841" y="211584"/>
            <a:ext cx="1055268" cy="3174716"/>
          </a:xfrm>
          <a:prstGeom prst="leftArrow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情勢の変化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8FCABDEB-3AAF-4AA0-9438-A44D787E0D1C}"/>
              </a:ext>
            </a:extLst>
          </p:cNvPr>
          <p:cNvSpPr/>
          <p:nvPr/>
        </p:nvSpPr>
        <p:spPr>
          <a:xfrm rot="5400000">
            <a:off x="5381327" y="3392723"/>
            <a:ext cx="1077218" cy="130068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1FD2FEE-45A6-476C-8B1A-41698B3497DB}"/>
              </a:ext>
            </a:extLst>
          </p:cNvPr>
          <p:cNvSpPr txBox="1"/>
          <p:nvPr/>
        </p:nvSpPr>
        <p:spPr>
          <a:xfrm>
            <a:off x="6786033" y="3712459"/>
            <a:ext cx="359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混乱に乗じて</a:t>
            </a:r>
            <a:r>
              <a:rPr lang="en-US" altLang="ja-JP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BA8901C-0C04-4C63-B4DF-B63B05BE61C9}"/>
              </a:ext>
            </a:extLst>
          </p:cNvPr>
          <p:cNvSpPr txBox="1"/>
          <p:nvPr/>
        </p:nvSpPr>
        <p:spPr>
          <a:xfrm>
            <a:off x="3971880" y="4703335"/>
            <a:ext cx="426035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タイ人の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スコータイ朝</a:t>
            </a:r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誕生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吹き出し: 上矢印 14">
            <a:extLst>
              <a:ext uri="{FF2B5EF4-FFF2-40B4-BE49-F238E27FC236}">
                <a16:creationId xmlns:a16="http://schemas.microsoft.com/office/drawing/2014/main" id="{2938A509-A480-4106-8181-C7F8E3D01E6B}"/>
              </a:ext>
            </a:extLst>
          </p:cNvPr>
          <p:cNvSpPr/>
          <p:nvPr/>
        </p:nvSpPr>
        <p:spPr>
          <a:xfrm>
            <a:off x="3971880" y="5825096"/>
            <a:ext cx="4058129" cy="969336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タイ人最古の王朝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6C1E5F3A-60E4-45D9-A8D6-C5F1B0625957}"/>
              </a:ext>
            </a:extLst>
          </p:cNvPr>
          <p:cNvSpPr/>
          <p:nvPr/>
        </p:nvSpPr>
        <p:spPr>
          <a:xfrm>
            <a:off x="3118918" y="997351"/>
            <a:ext cx="2179660" cy="139269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00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遠征</a:t>
            </a:r>
            <a:endParaRPr lang="ja-JP" altLang="en-US" sz="4000" dirty="0">
              <a:solidFill>
                <a:schemeClr val="tx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1377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850DBCFF-CA2C-4EB3-9DFB-47C99B9A0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756" y="4015"/>
            <a:ext cx="8114488" cy="6853985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E9253A07-DCBC-4A26-9762-77C6EFF4A7A6}"/>
              </a:ext>
            </a:extLst>
          </p:cNvPr>
          <p:cNvSpPr/>
          <p:nvPr/>
        </p:nvSpPr>
        <p:spPr>
          <a:xfrm>
            <a:off x="3996647" y="4941703"/>
            <a:ext cx="2630185" cy="665418"/>
          </a:xfrm>
          <a:prstGeom prst="wedgeRectCallout">
            <a:avLst>
              <a:gd name="adj1" fmla="val 49319"/>
              <a:gd name="adj2" fmla="val -9925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アユタヤ朝</a:t>
            </a:r>
          </a:p>
        </p:txBody>
      </p:sp>
    </p:spTree>
    <p:extLst>
      <p:ext uri="{BB962C8B-B14F-4D97-AF65-F5344CB8AC3E}">
        <p14:creationId xmlns:p14="http://schemas.microsoft.com/office/powerpoint/2010/main" val="1963749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83286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6" y="60661"/>
            <a:ext cx="756299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東南アジアの国家形成（大陸部②）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0" y="910049"/>
            <a:ext cx="3892433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カンボジア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（真臘）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B46187D-860F-4D69-8C92-819EDC609655}"/>
              </a:ext>
            </a:extLst>
          </p:cNvPr>
          <p:cNvSpPr/>
          <p:nvPr/>
        </p:nvSpPr>
        <p:spPr>
          <a:xfrm>
            <a:off x="245366" y="1607323"/>
            <a:ext cx="6741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アンコール朝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18A02BE-00BB-4951-967B-5B6D1831F522}"/>
              </a:ext>
            </a:extLst>
          </p:cNvPr>
          <p:cNvSpPr/>
          <p:nvPr/>
        </p:nvSpPr>
        <p:spPr>
          <a:xfrm>
            <a:off x="1082948" y="2132629"/>
            <a:ext cx="10768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アンコール＝ワット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（ヒンドゥー教寺院）の造営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BA5D0D-B49D-4E79-85A8-527EBBBE7FE8}"/>
              </a:ext>
            </a:extLst>
          </p:cNvPr>
          <p:cNvSpPr txBox="1"/>
          <p:nvPr/>
        </p:nvSpPr>
        <p:spPr>
          <a:xfrm>
            <a:off x="340521" y="2657575"/>
            <a:ext cx="145745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ビルマ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87F7208-99C0-4B2D-B534-26EC1EF439F9}"/>
              </a:ext>
            </a:extLst>
          </p:cNvPr>
          <p:cNvSpPr/>
          <p:nvPr/>
        </p:nvSpPr>
        <p:spPr>
          <a:xfrm>
            <a:off x="245366" y="3323263"/>
            <a:ext cx="6741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ピュー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38C2376-5238-4090-8B9F-1608A4786BD4}"/>
              </a:ext>
            </a:extLst>
          </p:cNvPr>
          <p:cNvSpPr/>
          <p:nvPr/>
        </p:nvSpPr>
        <p:spPr>
          <a:xfrm>
            <a:off x="1797979" y="2713938"/>
            <a:ext cx="6741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（現：ミャンマー）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C54F898-3D3C-4D1A-8E50-F7509112E15F}"/>
              </a:ext>
            </a:extLst>
          </p:cNvPr>
          <p:cNvSpPr/>
          <p:nvPr/>
        </p:nvSpPr>
        <p:spPr>
          <a:xfrm>
            <a:off x="245365" y="3880118"/>
            <a:ext cx="97205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パガン朝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・・・上座部仏教を信仰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3451344-C6BA-45CC-932A-25B82129FEA1}"/>
              </a:ext>
            </a:extLst>
          </p:cNvPr>
          <p:cNvSpPr txBox="1"/>
          <p:nvPr/>
        </p:nvSpPr>
        <p:spPr>
          <a:xfrm>
            <a:off x="340521" y="4418223"/>
            <a:ext cx="1056764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タイ</a:t>
            </a:r>
            <a:endParaRPr lang="en-US" altLang="ja-JP" sz="32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FCA8D97-8751-4047-827E-A8CAAE9C729A}"/>
              </a:ext>
            </a:extLst>
          </p:cNvPr>
          <p:cNvSpPr/>
          <p:nvPr/>
        </p:nvSpPr>
        <p:spPr>
          <a:xfrm>
            <a:off x="245365" y="5039203"/>
            <a:ext cx="89397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ドヴァーラヴァティー王国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・・・上座部仏教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A8F1F57-BCB0-46B7-BA96-AF23FB1F35DF}"/>
              </a:ext>
            </a:extLst>
          </p:cNvPr>
          <p:cNvSpPr/>
          <p:nvPr/>
        </p:nvSpPr>
        <p:spPr>
          <a:xfrm>
            <a:off x="245365" y="5556557"/>
            <a:ext cx="10624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スコータイ朝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・・・タイ人最古の王朝、上座部仏教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0025290C-57FD-40D9-94F9-B423F5DD1815}"/>
              </a:ext>
            </a:extLst>
          </p:cNvPr>
          <p:cNvSpPr/>
          <p:nvPr/>
        </p:nvSpPr>
        <p:spPr>
          <a:xfrm>
            <a:off x="245365" y="6094662"/>
            <a:ext cx="106246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アユタヤ朝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・・・タイ人最古の王朝、上座部仏教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2881527-9B14-441F-8839-F9A95342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86" y="71919"/>
            <a:ext cx="10459428" cy="6935056"/>
          </a:xfrm>
          <a:prstGeom prst="rect">
            <a:avLst/>
          </a:prstGeom>
        </p:spPr>
      </p:pic>
      <p:sp>
        <p:nvSpPr>
          <p:cNvPr id="4" name="フレーム 3">
            <a:extLst>
              <a:ext uri="{FF2B5EF4-FFF2-40B4-BE49-F238E27FC236}">
                <a16:creationId xmlns:a16="http://schemas.microsoft.com/office/drawing/2014/main" id="{E14810E9-5A8C-4E74-923B-5B268F253DE3}"/>
              </a:ext>
            </a:extLst>
          </p:cNvPr>
          <p:cNvSpPr/>
          <p:nvPr/>
        </p:nvSpPr>
        <p:spPr>
          <a:xfrm rot="19882299">
            <a:off x="971463" y="46181"/>
            <a:ext cx="2722652" cy="3918403"/>
          </a:xfrm>
          <a:prstGeom prst="frame">
            <a:avLst>
              <a:gd name="adj1" fmla="val 457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C3392093-D637-45ED-A4E1-C70F634BE27F}"/>
              </a:ext>
            </a:extLst>
          </p:cNvPr>
          <p:cNvSpPr/>
          <p:nvPr/>
        </p:nvSpPr>
        <p:spPr>
          <a:xfrm>
            <a:off x="199185" y="4150358"/>
            <a:ext cx="1705510" cy="665418"/>
          </a:xfrm>
          <a:prstGeom prst="wedgeRectCallout">
            <a:avLst>
              <a:gd name="adj1" fmla="val 37271"/>
              <a:gd name="adj2" fmla="val -10234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大陸部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69732A-5E49-4FFC-B429-C643A1EAE539}"/>
              </a:ext>
            </a:extLst>
          </p:cNvPr>
          <p:cNvSpPr txBox="1"/>
          <p:nvPr/>
        </p:nvSpPr>
        <p:spPr>
          <a:xfrm>
            <a:off x="866286" y="6488668"/>
            <a:ext cx="113257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東南アジアの宗教を簡単に覚える方法を公開！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| 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受験地理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B</a:t>
            </a:r>
            <a:r>
              <a:rPr lang="ja-JP" altLang="en-US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短期マスター塾 </a:t>
            </a:r>
            <a:r>
              <a:rPr lang="en-US" altLang="ja-JP" dirty="0">
                <a:latin typeface="UD Digi Kyokasho N-B" panose="02020700000000000000" pitchFamily="17" charset="-128"/>
                <a:ea typeface="UD Digi Kyokasho N-B" panose="02020700000000000000" pitchFamily="17" charset="-128"/>
                <a:hlinkClick r:id="rId3"/>
              </a:rPr>
              <a:t>(juken-geography.com)</a:t>
            </a:r>
            <a:endParaRPr lang="ja-JP" altLang="en-US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2815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686" y="0"/>
            <a:ext cx="5397996" cy="6858000"/>
          </a:xfrm>
          <a:prstGeom prst="rect">
            <a:avLst/>
          </a:prstGeom>
        </p:spPr>
      </p:pic>
      <p:sp>
        <p:nvSpPr>
          <p:cNvPr id="3" name="フレーム 2"/>
          <p:cNvSpPr/>
          <p:nvPr/>
        </p:nvSpPr>
        <p:spPr>
          <a:xfrm>
            <a:off x="5014912" y="2028824"/>
            <a:ext cx="3597769" cy="4829175"/>
          </a:xfrm>
          <a:prstGeom prst="frame">
            <a:avLst>
              <a:gd name="adj1" fmla="val 24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" name="吹き出し: 四角形 4">
            <a:extLst>
              <a:ext uri="{FF2B5EF4-FFF2-40B4-BE49-F238E27FC236}">
                <a16:creationId xmlns:a16="http://schemas.microsoft.com/office/drawing/2014/main" id="{9248F502-A4FA-48BD-89F0-67D15A5B1FA7}"/>
              </a:ext>
            </a:extLst>
          </p:cNvPr>
          <p:cNvSpPr/>
          <p:nvPr/>
        </p:nvSpPr>
        <p:spPr>
          <a:xfrm>
            <a:off x="8943975" y="3916859"/>
            <a:ext cx="1145729" cy="526552"/>
          </a:xfrm>
          <a:prstGeom prst="wedgeRectCallout">
            <a:avLst>
              <a:gd name="adj1" fmla="val -77579"/>
              <a:gd name="adj2" fmla="val -1303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174734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39F30A-C88F-444B-BD25-A7E213D5D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BC9CC1AC-1F5A-42BA-8615-CEE9BC9809CE}"/>
              </a:ext>
            </a:extLst>
          </p:cNvPr>
          <p:cNvSpPr/>
          <p:nvPr/>
        </p:nvSpPr>
        <p:spPr>
          <a:xfrm>
            <a:off x="6095999" y="2396282"/>
            <a:ext cx="2583629" cy="1117479"/>
          </a:xfrm>
          <a:prstGeom prst="wedgeRectCallout">
            <a:avLst>
              <a:gd name="adj1" fmla="val -80760"/>
              <a:gd name="adj2" fmla="val -1671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カンボジア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（真臘）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0651E97-1A83-4294-986B-BBDB1187C4EB}"/>
              </a:ext>
            </a:extLst>
          </p:cNvPr>
          <p:cNvSpPr txBox="1"/>
          <p:nvPr/>
        </p:nvSpPr>
        <p:spPr>
          <a:xfrm>
            <a:off x="6424106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4194375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A16F3D5-026E-45DF-86B3-60F2F7D9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184" y="0"/>
            <a:ext cx="966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73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A5255C-1135-4C68-837B-4D4F2E8D1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155" y="0"/>
            <a:ext cx="10181690" cy="68617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0D15F0-E5C7-4D5C-8918-5C6E78CCF77C}"/>
              </a:ext>
            </a:extLst>
          </p:cNvPr>
          <p:cNvSpPr txBox="1"/>
          <p:nvPr/>
        </p:nvSpPr>
        <p:spPr>
          <a:xfrm>
            <a:off x="7075968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788031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3E462F8B-B787-404E-8299-F6F76A1E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41" y="0"/>
            <a:ext cx="10306318" cy="6859389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C9B7F8-2354-47F8-A4A7-6EB96CDD5502}"/>
              </a:ext>
            </a:extLst>
          </p:cNvPr>
          <p:cNvSpPr txBox="1"/>
          <p:nvPr/>
        </p:nvSpPr>
        <p:spPr>
          <a:xfrm>
            <a:off x="7138282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64941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7D57FE05-764A-48AB-B7A9-5684AA5CF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1374"/>
            <a:ext cx="12192000" cy="509909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FC1D8A7-54E1-4F93-AFA7-A26840588043}"/>
              </a:ext>
            </a:extLst>
          </p:cNvPr>
          <p:cNvSpPr txBox="1"/>
          <p:nvPr/>
        </p:nvSpPr>
        <p:spPr>
          <a:xfrm>
            <a:off x="8081123" y="6050464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詳説世界史研究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9D9B784-9B67-4F17-AF08-94E464429C29}"/>
              </a:ext>
            </a:extLst>
          </p:cNvPr>
          <p:cNvSpPr txBox="1"/>
          <p:nvPr/>
        </p:nvSpPr>
        <p:spPr>
          <a:xfrm>
            <a:off x="0" y="243488"/>
            <a:ext cx="384253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アンコール遺跡</a:t>
            </a:r>
          </a:p>
        </p:txBody>
      </p:sp>
    </p:spTree>
    <p:extLst>
      <p:ext uri="{BB962C8B-B14F-4D97-AF65-F5344CB8AC3E}">
        <p14:creationId xmlns:p14="http://schemas.microsoft.com/office/powerpoint/2010/main" val="205220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64334D17-7053-4DA9-B03B-AF3FF0DC8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3" y="398162"/>
            <a:ext cx="5989834" cy="2505143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F4DF0393-272E-42C6-9F62-37E4D93EC927}"/>
              </a:ext>
            </a:extLst>
          </p:cNvPr>
          <p:cNvSpPr/>
          <p:nvPr/>
        </p:nvSpPr>
        <p:spPr>
          <a:xfrm>
            <a:off x="205483" y="3215811"/>
            <a:ext cx="5185436" cy="3493214"/>
          </a:xfrm>
          <a:prstGeom prst="wedgeRectCallout">
            <a:avLst>
              <a:gd name="adj1" fmla="val -19450"/>
              <a:gd name="adj2" fmla="val -63339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9CC4D44-90A2-4B59-BBF0-7A0A697D9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14" b="-1"/>
          <a:stretch/>
        </p:blipFill>
        <p:spPr>
          <a:xfrm>
            <a:off x="328772" y="3357081"/>
            <a:ext cx="2606607" cy="968339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E0505C7-233B-422C-8CC5-DAC7ACE8A385}"/>
              </a:ext>
            </a:extLst>
          </p:cNvPr>
          <p:cNvSpPr/>
          <p:nvPr/>
        </p:nvSpPr>
        <p:spPr>
          <a:xfrm>
            <a:off x="851239" y="4168739"/>
            <a:ext cx="1561672" cy="5959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水浴場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4049F910-07A8-4599-AF17-AB0D86238589}"/>
              </a:ext>
            </a:extLst>
          </p:cNvPr>
          <p:cNvSpPr/>
          <p:nvPr/>
        </p:nvSpPr>
        <p:spPr>
          <a:xfrm>
            <a:off x="1205697" y="4839127"/>
            <a:ext cx="852755" cy="49316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C7A0654-1D09-430B-BFFA-B380773CD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98" y="5288660"/>
            <a:ext cx="1347431" cy="134743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DB1EAE7-FAE9-46A2-BC6D-2095E4AE9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221" y="5364797"/>
            <a:ext cx="1135265" cy="12387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3C57602-BB3A-4C8B-9D1C-AA08BC4ABD6B}"/>
              </a:ext>
            </a:extLst>
          </p:cNvPr>
          <p:cNvSpPr txBox="1"/>
          <p:nvPr/>
        </p:nvSpPr>
        <p:spPr>
          <a:xfrm>
            <a:off x="2573831" y="4423987"/>
            <a:ext cx="2809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乾季の</a:t>
            </a:r>
            <a:endParaRPr kumimoji="1"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農業用水に</a:t>
            </a:r>
          </a:p>
        </p:txBody>
      </p: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FD964DD1-D924-479F-AED1-C762FEAECFCB}"/>
              </a:ext>
            </a:extLst>
          </p:cNvPr>
          <p:cNvSpPr/>
          <p:nvPr/>
        </p:nvSpPr>
        <p:spPr>
          <a:xfrm>
            <a:off x="5800866" y="3237097"/>
            <a:ext cx="5961135" cy="3493214"/>
          </a:xfrm>
          <a:prstGeom prst="wedgeRectCallout">
            <a:avLst>
              <a:gd name="adj1" fmla="val -41931"/>
              <a:gd name="adj2" fmla="val -65692"/>
            </a:avLst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2B33939-62B3-447D-8735-173ED421A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6675" y="3309134"/>
            <a:ext cx="2881294" cy="1256965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D24DDF2-9E0E-4995-ABEB-9F702197A19E}"/>
              </a:ext>
            </a:extLst>
          </p:cNvPr>
          <p:cNvSpPr/>
          <p:nvPr/>
        </p:nvSpPr>
        <p:spPr>
          <a:xfrm>
            <a:off x="6696486" y="4168738"/>
            <a:ext cx="1561672" cy="5959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寺院</a:t>
            </a:r>
            <a:endParaRPr kumimoji="1"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4DB44C44-75DD-46AF-956C-577A699B4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786" y="4941173"/>
            <a:ext cx="1469399" cy="134266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65E0048-8C00-4783-B99A-50600D99A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3004" y="4983704"/>
            <a:ext cx="946518" cy="13473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1D4B5808-CDE1-4C90-B0B1-449300875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10173" y="4923278"/>
            <a:ext cx="1714500" cy="17145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3DF60F2-228A-4F49-B14D-C606C6B274E5}"/>
              </a:ext>
            </a:extLst>
          </p:cNvPr>
          <p:cNvSpPr/>
          <p:nvPr/>
        </p:nvSpPr>
        <p:spPr>
          <a:xfrm>
            <a:off x="6138805" y="6022153"/>
            <a:ext cx="1561672" cy="5959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訪問者</a:t>
            </a:r>
          </a:p>
        </p:txBody>
      </p:sp>
      <p:sp>
        <p:nvSpPr>
          <p:cNvPr id="20" name="矢印: 左 19">
            <a:extLst>
              <a:ext uri="{FF2B5EF4-FFF2-40B4-BE49-F238E27FC236}">
                <a16:creationId xmlns:a16="http://schemas.microsoft.com/office/drawing/2014/main" id="{C7238E7F-10F6-4659-9B39-893314A49B68}"/>
              </a:ext>
            </a:extLst>
          </p:cNvPr>
          <p:cNvSpPr/>
          <p:nvPr/>
        </p:nvSpPr>
        <p:spPr>
          <a:xfrm>
            <a:off x="8000597" y="5259334"/>
            <a:ext cx="1561672" cy="1210930"/>
          </a:xfrm>
          <a:prstGeom prst="lef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商売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9A7F5CD-0837-4457-A4A7-C282ACB58830}"/>
              </a:ext>
            </a:extLst>
          </p:cNvPr>
          <p:cNvSpPr txBox="1"/>
          <p:nvPr/>
        </p:nvSpPr>
        <p:spPr>
          <a:xfrm>
            <a:off x="8935439" y="3519537"/>
            <a:ext cx="2809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商業活動の場に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CC6080CF-A271-4F82-BE2D-8593D2B193EF}"/>
              </a:ext>
            </a:extLst>
          </p:cNvPr>
          <p:cNvSpPr/>
          <p:nvPr/>
        </p:nvSpPr>
        <p:spPr>
          <a:xfrm>
            <a:off x="0" y="-5232"/>
            <a:ext cx="2646486" cy="59590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寺院の役割</a:t>
            </a:r>
          </a:p>
        </p:txBody>
      </p:sp>
    </p:spTree>
    <p:extLst>
      <p:ext uri="{BB962C8B-B14F-4D97-AF65-F5344CB8AC3E}">
        <p14:creationId xmlns:p14="http://schemas.microsoft.com/office/powerpoint/2010/main" val="1486430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FC527C0-B215-4406-81B0-C938CFD8E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016" y="0"/>
            <a:ext cx="8877967" cy="6858000"/>
          </a:xfrm>
          <a:prstGeom prst="rect">
            <a:avLst/>
          </a:prstGeom>
        </p:spPr>
      </p:pic>
      <p:sp>
        <p:nvSpPr>
          <p:cNvPr id="3" name="吹き出し: 四角形 4">
            <a:extLst>
              <a:ext uri="{FF2B5EF4-FFF2-40B4-BE49-F238E27FC236}">
                <a16:creationId xmlns:a16="http://schemas.microsoft.com/office/drawing/2014/main" id="{8B990D67-5267-4364-B14D-8B26F5F8C477}"/>
              </a:ext>
            </a:extLst>
          </p:cNvPr>
          <p:cNvSpPr/>
          <p:nvPr/>
        </p:nvSpPr>
        <p:spPr>
          <a:xfrm>
            <a:off x="1133582" y="1091463"/>
            <a:ext cx="1681538" cy="562675"/>
          </a:xfrm>
          <a:prstGeom prst="wedgeRectCallout">
            <a:avLst>
              <a:gd name="adj1" fmla="val 78710"/>
              <a:gd name="adj2" fmla="val -31320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ピュー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F8823BA-D0F2-4A11-A47A-20B8D5454CB7}"/>
              </a:ext>
            </a:extLst>
          </p:cNvPr>
          <p:cNvSpPr txBox="1"/>
          <p:nvPr/>
        </p:nvSpPr>
        <p:spPr>
          <a:xfrm>
            <a:off x="6424106" y="6488668"/>
            <a:ext cx="41108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資料：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『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詳説世界史探究</a:t>
            </a:r>
            <a:r>
              <a:rPr lang="en-US" altLang="ja-JP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』</a:t>
            </a:r>
            <a:r>
              <a:rPr lang="ja-JP" altLang="en-US" dirty="0">
                <a:latin typeface="UD Digi Kyokasho N-B" panose="02020700000000000000" pitchFamily="18" charset="-128"/>
                <a:ea typeface="UD Digi Kyokasho N-B" panose="02020700000000000000" pitchFamily="18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13263229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3489</TotalTime>
  <Words>285</Words>
  <Application>Microsoft Office PowerPoint</Application>
  <PresentationFormat>ワイド画面</PresentationFormat>
  <Paragraphs>61</Paragraphs>
  <Slides>17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3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1072</cp:revision>
  <dcterms:created xsi:type="dcterms:W3CDTF">2019-06-25T21:59:19Z</dcterms:created>
  <dcterms:modified xsi:type="dcterms:W3CDTF">2024-02-02T14:21:12Z</dcterms:modified>
</cp:coreProperties>
</file>