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779" r:id="rId3"/>
    <p:sldId id="354" r:id="rId4"/>
    <p:sldId id="831" r:id="rId5"/>
    <p:sldId id="832" r:id="rId6"/>
    <p:sldId id="833" r:id="rId7"/>
    <p:sldId id="834" r:id="rId8"/>
    <p:sldId id="818" r:id="rId9"/>
    <p:sldId id="835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9D7F3"/>
    <a:srgbClr val="E91FE9"/>
    <a:srgbClr val="FF0066"/>
    <a:srgbClr val="ED49E1"/>
    <a:srgbClr val="ED49ED"/>
    <a:srgbClr val="D9829C"/>
    <a:srgbClr val="B482DA"/>
    <a:srgbClr val="A86ED4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17CFBB41-3CCF-4342-B4F1-99B8F7AE3731}"/>
  </pc:docChgLst>
  <pc:docChgLst>
    <pc:chgData userId="4df855aef7cffa4d" providerId="LiveId" clId="{40231D82-FD4F-40E3-98C7-17B9025D1EDB}"/>
  </pc:docChgLst>
  <pc:docChgLst>
    <pc:chgData userId="4df855aef7cffa4d" providerId="LiveId" clId="{001931ED-5232-45EF-BD18-15556FD07CB2}"/>
    <pc:docChg chg="addSld delSld modSld sldOrd">
      <pc:chgData name="" userId="4df855aef7cffa4d" providerId="LiveId" clId="{001931ED-5232-45EF-BD18-15556FD07CB2}" dt="2024-02-02T08:35:04.939" v="115" actId="1076"/>
      <pc:docMkLst>
        <pc:docMk/>
      </pc:docMkLst>
      <pc:sldChg chg="del">
        <pc:chgData name="" userId="4df855aef7cffa4d" providerId="LiveId" clId="{001931ED-5232-45EF-BD18-15556FD07CB2}" dt="2024-02-02T08:35:01.801" v="114" actId="2696"/>
        <pc:sldMkLst>
          <pc:docMk/>
          <pc:sldMk cId="2838530973" sldId="506"/>
        </pc:sldMkLst>
      </pc:sldChg>
      <pc:sldChg chg="modSp add ord">
        <pc:chgData name="" userId="4df855aef7cffa4d" providerId="LiveId" clId="{001931ED-5232-45EF-BD18-15556FD07CB2}" dt="2024-02-02T08:35:04.939" v="115" actId="1076"/>
        <pc:sldMkLst>
          <pc:docMk/>
          <pc:sldMk cId="849079194" sldId="519"/>
        </pc:sldMkLst>
        <pc:spChg chg="mod">
          <ac:chgData name="" userId="4df855aef7cffa4d" providerId="LiveId" clId="{001931ED-5232-45EF-BD18-15556FD07CB2}" dt="2024-02-02T08:35:04.939" v="115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001931ED-5232-45EF-BD18-15556FD07CB2}" dt="2024-02-02T08:34:02.501" v="5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001931ED-5232-45EF-BD18-15556FD07CB2}" dt="2024-02-02T08:34:59.639" v="113" actId="121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-history.net/map/0203/cyosen-toiden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588341"/>
            <a:ext cx="11418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朝鮮半島・日本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の国家形成と朝貢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924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魏晋南北朝⑤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魏晋南北朝時代は、朝鮮や日本の国家形成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にどんな影響を与えたのか？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58819"/>
            <a:ext cx="11721818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81209"/>
            <a:ext cx="718643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朝鮮半島・日本の国家形成と朝貢</a:t>
            </a:r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235091" y="749930"/>
            <a:ext cx="11201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・魏晋南北朝時代の人の流れによって、朝鮮半島と日本列島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に中国の技術や文化が流入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9506971-3288-45A4-941F-661294E6237F}"/>
              </a:ext>
            </a:extLst>
          </p:cNvPr>
          <p:cNvSpPr txBox="1"/>
          <p:nvPr/>
        </p:nvSpPr>
        <p:spPr>
          <a:xfrm>
            <a:off x="341418" y="1827148"/>
            <a:ext cx="188078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朝鮮半島</a:t>
            </a:r>
            <a:endParaRPr lang="en-US" altLang="ja-JP" sz="32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3B003CD-707D-429D-957B-79FE4DBA0B72}"/>
              </a:ext>
            </a:extLst>
          </p:cNvPr>
          <p:cNvSpPr txBox="1"/>
          <p:nvPr/>
        </p:nvSpPr>
        <p:spPr>
          <a:xfrm>
            <a:off x="341418" y="2518259"/>
            <a:ext cx="1052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高句麗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朝鮮半島北部を統一、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広開土王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が最盛期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3AAB2B1-E3C5-4817-A055-793527E5739E}"/>
              </a:ext>
            </a:extLst>
          </p:cNvPr>
          <p:cNvSpPr txBox="1"/>
          <p:nvPr/>
        </p:nvSpPr>
        <p:spPr>
          <a:xfrm>
            <a:off x="341417" y="3083982"/>
            <a:ext cx="1052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新羅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朝鮮半島南部の辰韓を統一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EF94139-292E-403B-A616-F11599A55B2F}"/>
              </a:ext>
            </a:extLst>
          </p:cNvPr>
          <p:cNvSpPr txBox="1"/>
          <p:nvPr/>
        </p:nvSpPr>
        <p:spPr>
          <a:xfrm>
            <a:off x="341417" y="3611377"/>
            <a:ext cx="1052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百済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朝鮮半島南部の馬韓を統一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右中かっこ 1">
            <a:extLst>
              <a:ext uri="{FF2B5EF4-FFF2-40B4-BE49-F238E27FC236}">
                <a16:creationId xmlns:a16="http://schemas.microsoft.com/office/drawing/2014/main" id="{639CFFFA-A882-40C6-B59C-C1EE49834FA9}"/>
              </a:ext>
            </a:extLst>
          </p:cNvPr>
          <p:cNvSpPr/>
          <p:nvPr/>
        </p:nvSpPr>
        <p:spPr>
          <a:xfrm>
            <a:off x="10669771" y="2518259"/>
            <a:ext cx="393405" cy="159654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7C56A3D-DEBC-4A0D-A486-B15E454DF7E1}"/>
              </a:ext>
            </a:extLst>
          </p:cNvPr>
          <p:cNvSpPr txBox="1"/>
          <p:nvPr/>
        </p:nvSpPr>
        <p:spPr>
          <a:xfrm>
            <a:off x="11261690" y="1793035"/>
            <a:ext cx="636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朝鮮三国時代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E33D07A-5D50-4FB1-9A84-22430F5F24ED}"/>
              </a:ext>
            </a:extLst>
          </p:cNvPr>
          <p:cNvSpPr txBox="1"/>
          <p:nvPr/>
        </p:nvSpPr>
        <p:spPr>
          <a:xfrm>
            <a:off x="341418" y="4177100"/>
            <a:ext cx="265696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倭国</a:t>
            </a:r>
            <a:r>
              <a:rPr lang="ja-JP" altLang="en-US" sz="32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083E716-0377-4ABC-B9ED-16AD58BD5CE0}"/>
              </a:ext>
            </a:extLst>
          </p:cNvPr>
          <p:cNvSpPr txBox="1"/>
          <p:nvPr/>
        </p:nvSpPr>
        <p:spPr>
          <a:xfrm>
            <a:off x="341417" y="4805911"/>
            <a:ext cx="1052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邪馬台国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卑弥呼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が魏に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朝貢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FFD94B3-0708-47AA-ACA7-19D0A2544EC0}"/>
              </a:ext>
            </a:extLst>
          </p:cNvPr>
          <p:cNvSpPr txBox="1"/>
          <p:nvPr/>
        </p:nvSpPr>
        <p:spPr>
          <a:xfrm>
            <a:off x="341416" y="5270218"/>
            <a:ext cx="1052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ヤマト政権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倭の五王が南朝の宋に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朝貢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2F34163-F728-480D-AA21-CDF816CF5D71}"/>
              </a:ext>
            </a:extLst>
          </p:cNvPr>
          <p:cNvSpPr txBox="1"/>
          <p:nvPr/>
        </p:nvSpPr>
        <p:spPr>
          <a:xfrm>
            <a:off x="362681" y="5883285"/>
            <a:ext cx="108334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朝貢</a:t>
            </a:r>
            <a:endParaRPr lang="en-US" altLang="ja-JP" sz="3200" b="1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7D93871-C00D-4D69-8512-DE44624ABC42}"/>
              </a:ext>
            </a:extLst>
          </p:cNvPr>
          <p:cNvSpPr txBox="1"/>
          <p:nvPr/>
        </p:nvSpPr>
        <p:spPr>
          <a:xfrm>
            <a:off x="1552353" y="5929923"/>
            <a:ext cx="1052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周辺諸国：中国の権威付け、中国王朝：対抗関係の優位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293978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8907694" y="5608852"/>
            <a:ext cx="1828800" cy="66177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20BE67C-076F-4F6B-BC18-BD2C8A283A29}"/>
              </a:ext>
            </a:extLst>
          </p:cNvPr>
          <p:cNvSpPr/>
          <p:nvPr/>
        </p:nvSpPr>
        <p:spPr>
          <a:xfrm>
            <a:off x="1030741" y="3587"/>
            <a:ext cx="10027119" cy="6858000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魏晋南北朝</a:t>
            </a:r>
            <a:endParaRPr lang="en-US" altLang="ja-JP" sz="5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00371E8-4061-4950-807F-A51895B4CB43}"/>
              </a:ext>
            </a:extLst>
          </p:cNvPr>
          <p:cNvSpPr/>
          <p:nvPr/>
        </p:nvSpPr>
        <p:spPr>
          <a:xfrm>
            <a:off x="6010381" y="3918082"/>
            <a:ext cx="4741365" cy="28047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南朝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A3F8C91-D653-4C8E-A55A-4D840093EDB8}"/>
              </a:ext>
            </a:extLst>
          </p:cNvPr>
          <p:cNvSpPr/>
          <p:nvPr/>
        </p:nvSpPr>
        <p:spPr>
          <a:xfrm>
            <a:off x="6314260" y="135172"/>
            <a:ext cx="4437486" cy="36477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BD9650-B401-44F1-9214-89F956A252A3}"/>
              </a:ext>
            </a:extLst>
          </p:cNvPr>
          <p:cNvSpPr/>
          <p:nvPr/>
        </p:nvSpPr>
        <p:spPr>
          <a:xfrm>
            <a:off x="86287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B967921-905E-4AD8-B04A-8786039D99CF}"/>
              </a:ext>
            </a:extLst>
          </p:cNvPr>
          <p:cNvSpPr/>
          <p:nvPr/>
        </p:nvSpPr>
        <p:spPr>
          <a:xfrm>
            <a:off x="11222284" y="716196"/>
            <a:ext cx="834886" cy="8047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隋</a:t>
            </a: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FED40852-30C0-4189-8031-7E918B0C8360}"/>
              </a:ext>
            </a:extLst>
          </p:cNvPr>
          <p:cNvSpPr/>
          <p:nvPr/>
        </p:nvSpPr>
        <p:spPr>
          <a:xfrm>
            <a:off x="993593" y="3077155"/>
            <a:ext cx="552946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CE8BB441-E26D-4D8C-A13F-A466FA4DA718}"/>
              </a:ext>
            </a:extLst>
          </p:cNvPr>
          <p:cNvSpPr/>
          <p:nvPr/>
        </p:nvSpPr>
        <p:spPr>
          <a:xfrm>
            <a:off x="5776428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1" name="矢印: 右 40">
            <a:extLst>
              <a:ext uri="{FF2B5EF4-FFF2-40B4-BE49-F238E27FC236}">
                <a16:creationId xmlns:a16="http://schemas.microsoft.com/office/drawing/2014/main" id="{5202CF86-BD02-43FA-9DFD-CC538D6749CD}"/>
              </a:ext>
            </a:extLst>
          </p:cNvPr>
          <p:cNvSpPr/>
          <p:nvPr/>
        </p:nvSpPr>
        <p:spPr>
          <a:xfrm>
            <a:off x="10455578" y="831559"/>
            <a:ext cx="70568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2D79183C-0F81-4368-966B-8CB1BB84AA5B}"/>
              </a:ext>
            </a:extLst>
          </p:cNvPr>
          <p:cNvSpPr/>
          <p:nvPr/>
        </p:nvSpPr>
        <p:spPr>
          <a:xfrm>
            <a:off x="5758555" y="1700083"/>
            <a:ext cx="58833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E88807D-E075-4B31-949D-81B1DEDB07C6}"/>
              </a:ext>
            </a:extLst>
          </p:cNvPr>
          <p:cNvSpPr/>
          <p:nvPr/>
        </p:nvSpPr>
        <p:spPr>
          <a:xfrm>
            <a:off x="3009568" y="262428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EDDF21-DD71-4557-8F62-790082917127}"/>
              </a:ext>
            </a:extLst>
          </p:cNvPr>
          <p:cNvSpPr/>
          <p:nvPr/>
        </p:nvSpPr>
        <p:spPr>
          <a:xfrm>
            <a:off x="4893820" y="940966"/>
            <a:ext cx="840654" cy="274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五胡</a:t>
            </a:r>
            <a:endParaRPr kumimoji="1" lang="en-US" altLang="ja-JP" sz="32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十六国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6BFF547-F1B9-41E8-8648-02ECB8D5CC18}"/>
              </a:ext>
            </a:extLst>
          </p:cNvPr>
          <p:cNvSpPr/>
          <p:nvPr/>
        </p:nvSpPr>
        <p:spPr>
          <a:xfrm>
            <a:off x="4899588" y="5100430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東晋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59760D-8B30-42F0-8DD4-8BB903D78EB1}"/>
              </a:ext>
            </a:extLst>
          </p:cNvPr>
          <p:cNvSpPr/>
          <p:nvPr/>
        </p:nvSpPr>
        <p:spPr>
          <a:xfrm>
            <a:off x="1583686" y="2067867"/>
            <a:ext cx="834886" cy="2722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三国時代</a:t>
            </a:r>
            <a:endParaRPr kumimoji="1" lang="ja-JP" altLang="en-US" sz="4000" b="1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7F8B2B9F-D10E-44A6-B277-D0C0DAF19F5E}"/>
              </a:ext>
            </a:extLst>
          </p:cNvPr>
          <p:cNvSpPr/>
          <p:nvPr/>
        </p:nvSpPr>
        <p:spPr>
          <a:xfrm rot="20335642">
            <a:off x="3940875" y="2455589"/>
            <a:ext cx="91605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70C6D5A-E0E4-49DE-87A5-55089C3F8CF9}"/>
              </a:ext>
            </a:extLst>
          </p:cNvPr>
          <p:cNvSpPr/>
          <p:nvPr/>
        </p:nvSpPr>
        <p:spPr>
          <a:xfrm rot="1739173">
            <a:off x="3899933" y="3663753"/>
            <a:ext cx="871874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1573F938-6090-4B4F-A337-FDA74C1997DD}"/>
              </a:ext>
            </a:extLst>
          </p:cNvPr>
          <p:cNvSpPr/>
          <p:nvPr/>
        </p:nvSpPr>
        <p:spPr>
          <a:xfrm>
            <a:off x="2512606" y="3090456"/>
            <a:ext cx="465160" cy="70575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8342BC-6BCE-4198-93D8-DC9EE40B02E6}"/>
              </a:ext>
            </a:extLst>
          </p:cNvPr>
          <p:cNvSpPr/>
          <p:nvPr/>
        </p:nvSpPr>
        <p:spPr>
          <a:xfrm>
            <a:off x="6394688" y="1252977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北魏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F2075F-6DD5-489A-B3B1-7B592168CC5C}"/>
              </a:ext>
            </a:extLst>
          </p:cNvPr>
          <p:cNvSpPr/>
          <p:nvPr/>
        </p:nvSpPr>
        <p:spPr>
          <a:xfrm>
            <a:off x="8028416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3D095B-165E-4ADB-82B6-4EA0D2E82F88}"/>
              </a:ext>
            </a:extLst>
          </p:cNvPr>
          <p:cNvSpPr/>
          <p:nvPr/>
        </p:nvSpPr>
        <p:spPr>
          <a:xfrm>
            <a:off x="8028416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東魏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2B7C0B-65AA-4DFC-9EC3-AC36A13720E6}"/>
              </a:ext>
            </a:extLst>
          </p:cNvPr>
          <p:cNvSpPr/>
          <p:nvPr/>
        </p:nvSpPr>
        <p:spPr>
          <a:xfrm>
            <a:off x="9566450" y="291224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北周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189BC2-7782-4ACC-933F-103A735364D4}"/>
              </a:ext>
            </a:extLst>
          </p:cNvPr>
          <p:cNvSpPr/>
          <p:nvPr/>
        </p:nvSpPr>
        <p:spPr>
          <a:xfrm>
            <a:off x="9566450" y="2069423"/>
            <a:ext cx="834886" cy="1536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北斉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47DEB4E-4F2C-4338-A67E-F9437B6D1F25}"/>
              </a:ext>
            </a:extLst>
          </p:cNvPr>
          <p:cNvSpPr/>
          <p:nvPr/>
        </p:nvSpPr>
        <p:spPr>
          <a:xfrm>
            <a:off x="6096397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宋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E6403C0-FA05-4FC5-9094-D412228DE1E3}"/>
              </a:ext>
            </a:extLst>
          </p:cNvPr>
          <p:cNvSpPr/>
          <p:nvPr/>
        </p:nvSpPr>
        <p:spPr>
          <a:xfrm>
            <a:off x="7291012" y="5504307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A03F84-AC7C-48E6-B90C-3E4E3E8FC1BC}"/>
              </a:ext>
            </a:extLst>
          </p:cNvPr>
          <p:cNvSpPr/>
          <p:nvPr/>
        </p:nvSpPr>
        <p:spPr>
          <a:xfrm>
            <a:off x="8485627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梁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88BB5A1-8080-4FAA-95D3-2B59B84F4FBB}"/>
              </a:ext>
            </a:extLst>
          </p:cNvPr>
          <p:cNvSpPr/>
          <p:nvPr/>
        </p:nvSpPr>
        <p:spPr>
          <a:xfrm>
            <a:off x="9679283" y="5500423"/>
            <a:ext cx="834886" cy="7367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</a:t>
            </a:r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D510B71F-A9D9-42EF-A1C9-61B065B8CCDF}"/>
              </a:ext>
            </a:extLst>
          </p:cNvPr>
          <p:cNvSpPr/>
          <p:nvPr/>
        </p:nvSpPr>
        <p:spPr>
          <a:xfrm>
            <a:off x="6971043" y="560301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2" name="矢印: 右 31">
            <a:extLst>
              <a:ext uri="{FF2B5EF4-FFF2-40B4-BE49-F238E27FC236}">
                <a16:creationId xmlns:a16="http://schemas.microsoft.com/office/drawing/2014/main" id="{8EC972D7-31D2-4EDB-9CBE-60A6DD9116C5}"/>
              </a:ext>
            </a:extLst>
          </p:cNvPr>
          <p:cNvSpPr/>
          <p:nvPr/>
        </p:nvSpPr>
        <p:spPr>
          <a:xfrm>
            <a:off x="8171831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E25CD74C-DBCA-4A4B-845A-791C9B96A7AB}"/>
              </a:ext>
            </a:extLst>
          </p:cNvPr>
          <p:cNvSpPr/>
          <p:nvPr/>
        </p:nvSpPr>
        <p:spPr>
          <a:xfrm>
            <a:off x="9361508" y="5612951"/>
            <a:ext cx="317775" cy="5194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38FF881-759F-444E-9E53-DDC91C8DD1D2}"/>
              </a:ext>
            </a:extLst>
          </p:cNvPr>
          <p:cNvSpPr/>
          <p:nvPr/>
        </p:nvSpPr>
        <p:spPr>
          <a:xfrm rot="20332336">
            <a:off x="7308539" y="1265757"/>
            <a:ext cx="730677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F6B5F837-0D36-42DA-B775-50D82EBACC36}"/>
              </a:ext>
            </a:extLst>
          </p:cNvPr>
          <p:cNvSpPr/>
          <p:nvPr/>
        </p:nvSpPr>
        <p:spPr>
          <a:xfrm rot="1689049">
            <a:off x="7315038" y="2070336"/>
            <a:ext cx="73248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82EAAF89-0AAB-42C7-8E6E-D46D8B6D665B}"/>
              </a:ext>
            </a:extLst>
          </p:cNvPr>
          <p:cNvSpPr/>
          <p:nvPr/>
        </p:nvSpPr>
        <p:spPr>
          <a:xfrm>
            <a:off x="8891112" y="831559"/>
            <a:ext cx="621096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CFFCE146-7CEE-4EB6-8723-FA201E3CAD63}"/>
              </a:ext>
            </a:extLst>
          </p:cNvPr>
          <p:cNvSpPr/>
          <p:nvPr/>
        </p:nvSpPr>
        <p:spPr>
          <a:xfrm>
            <a:off x="8933607" y="2584607"/>
            <a:ext cx="578601" cy="57399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EA6763C8-59B2-48D9-805E-9789126CED62}"/>
              </a:ext>
            </a:extLst>
          </p:cNvPr>
          <p:cNvSpPr/>
          <p:nvPr/>
        </p:nvSpPr>
        <p:spPr>
          <a:xfrm>
            <a:off x="1030741" y="-1"/>
            <a:ext cx="10027119" cy="6854413"/>
          </a:xfrm>
          <a:prstGeom prst="frame">
            <a:avLst>
              <a:gd name="adj1" fmla="val 14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8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32CFF3-17C9-4F43-8C30-31605FAF1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27" y="60776"/>
            <a:ext cx="7265124" cy="674492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C5FB0AD-07C3-4F1D-9FE8-A4E5D4C0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74" y="1499640"/>
            <a:ext cx="1336286" cy="14196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BB2452-BBB0-417D-9E48-1004D55E6FDE}"/>
              </a:ext>
            </a:extLst>
          </p:cNvPr>
          <p:cNvSpPr txBox="1"/>
          <p:nvPr/>
        </p:nvSpPr>
        <p:spPr>
          <a:xfrm>
            <a:off x="3504750" y="2475130"/>
            <a:ext cx="110893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人々</a:t>
            </a:r>
            <a:endParaRPr kumimoji="1"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18A69EF-6F2E-46B7-8465-6B01A87A82B2}"/>
              </a:ext>
            </a:extLst>
          </p:cNvPr>
          <p:cNvSpPr/>
          <p:nvPr/>
        </p:nvSpPr>
        <p:spPr>
          <a:xfrm>
            <a:off x="135016" y="2259860"/>
            <a:ext cx="2952958" cy="1174291"/>
          </a:xfrm>
          <a:prstGeom prst="wedgeRectCallout">
            <a:avLst>
              <a:gd name="adj1" fmla="val 63018"/>
              <a:gd name="adj2" fmla="val -4640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戦乱を避けて移住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AC0D911-2C76-4CCA-8027-C65B78D79D55}"/>
              </a:ext>
            </a:extLst>
          </p:cNvPr>
          <p:cNvSpPr/>
          <p:nvPr/>
        </p:nvSpPr>
        <p:spPr>
          <a:xfrm>
            <a:off x="5072102" y="3764668"/>
            <a:ext cx="1166951" cy="83326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5743095C-006B-444E-9FC5-4CD8CE69A2FA}"/>
              </a:ext>
            </a:extLst>
          </p:cNvPr>
          <p:cNvSpPr/>
          <p:nvPr/>
        </p:nvSpPr>
        <p:spPr>
          <a:xfrm rot="19098935">
            <a:off x="4608319" y="2876828"/>
            <a:ext cx="769386" cy="110495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09F6B7CE-32BC-4880-A858-2812133E4E80}"/>
              </a:ext>
            </a:extLst>
          </p:cNvPr>
          <p:cNvSpPr/>
          <p:nvPr/>
        </p:nvSpPr>
        <p:spPr>
          <a:xfrm>
            <a:off x="2717347" y="4015064"/>
            <a:ext cx="2022027" cy="735259"/>
          </a:xfrm>
          <a:prstGeom prst="wedgeRectCallout">
            <a:avLst>
              <a:gd name="adj1" fmla="val 62224"/>
              <a:gd name="adj2" fmla="val -20595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江南地域</a:t>
            </a:r>
          </a:p>
        </p:txBody>
      </p:sp>
      <p:sp>
        <p:nvSpPr>
          <p:cNvPr id="13" name="吹き出し: 上矢印 12">
            <a:extLst>
              <a:ext uri="{FF2B5EF4-FFF2-40B4-BE49-F238E27FC236}">
                <a16:creationId xmlns:a16="http://schemas.microsoft.com/office/drawing/2014/main" id="{EB795EA7-6994-477C-8071-E9C5776A2E4E}"/>
              </a:ext>
            </a:extLst>
          </p:cNvPr>
          <p:cNvSpPr/>
          <p:nvPr/>
        </p:nvSpPr>
        <p:spPr>
          <a:xfrm>
            <a:off x="3315221" y="4623605"/>
            <a:ext cx="4643817" cy="2178818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豪族たちに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よって開発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2440F02-7ACE-4AE8-B482-D88F9F2F2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116" y="5577186"/>
            <a:ext cx="1077505" cy="10775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CC64E9-91A3-4622-8D31-21E3B622E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087" y="5460879"/>
            <a:ext cx="1166951" cy="119381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921DB3-8CC1-494B-BA4B-0C38B2C7A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825" y="5577186"/>
            <a:ext cx="1280814" cy="1280814"/>
          </a:xfrm>
          <a:prstGeom prst="rect">
            <a:avLst/>
          </a:prstGeom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9B93F223-5EAB-415A-9AF7-E1A1B2990DE7}"/>
              </a:ext>
            </a:extLst>
          </p:cNvPr>
          <p:cNvSpPr/>
          <p:nvPr/>
        </p:nvSpPr>
        <p:spPr>
          <a:xfrm rot="2015856">
            <a:off x="5927368" y="940182"/>
            <a:ext cx="3227951" cy="2012752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AB5D4CFF-24C0-40E6-81EC-6F1D4F6B705A}"/>
              </a:ext>
            </a:extLst>
          </p:cNvPr>
          <p:cNvSpPr/>
          <p:nvPr/>
        </p:nvSpPr>
        <p:spPr>
          <a:xfrm rot="18989540">
            <a:off x="6558331" y="771856"/>
            <a:ext cx="769386" cy="96458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8263A872-173E-49DC-8C61-2EC108FDC3BE}"/>
              </a:ext>
            </a:extLst>
          </p:cNvPr>
          <p:cNvSpPr/>
          <p:nvPr/>
        </p:nvSpPr>
        <p:spPr>
          <a:xfrm rot="18567191">
            <a:off x="7529477" y="2245946"/>
            <a:ext cx="769386" cy="61907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左矢印 9">
            <a:extLst>
              <a:ext uri="{FF2B5EF4-FFF2-40B4-BE49-F238E27FC236}">
                <a16:creationId xmlns:a16="http://schemas.microsoft.com/office/drawing/2014/main" id="{711B4CA9-81D8-4E75-8C2A-D2647A740A0B}"/>
              </a:ext>
            </a:extLst>
          </p:cNvPr>
          <p:cNvSpPr/>
          <p:nvPr/>
        </p:nvSpPr>
        <p:spPr>
          <a:xfrm>
            <a:off x="8022041" y="44683"/>
            <a:ext cx="4097946" cy="4031350"/>
          </a:xfrm>
          <a:prstGeom prst="leftArrowCallout">
            <a:avLst>
              <a:gd name="adj1" fmla="val 13776"/>
              <a:gd name="adj2" fmla="val 14202"/>
              <a:gd name="adj3" fmla="val 18279"/>
              <a:gd name="adj4" fmla="val 7331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技術や文化も一緒に流入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694D74-9BA1-4CF1-A7AC-C3A8EA905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576" y="1329197"/>
            <a:ext cx="1533519" cy="153351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E3995C6-3AEC-446B-BF31-7A43CD29F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559" y="2503608"/>
            <a:ext cx="1572425" cy="1572425"/>
          </a:xfrm>
          <a:prstGeom prst="rect">
            <a:avLst/>
          </a:prstGeom>
        </p:spPr>
      </p:pic>
      <p:sp>
        <p:nvSpPr>
          <p:cNvPr id="14" name="矢印: 下 13">
            <a:extLst>
              <a:ext uri="{FF2B5EF4-FFF2-40B4-BE49-F238E27FC236}">
                <a16:creationId xmlns:a16="http://schemas.microsoft.com/office/drawing/2014/main" id="{B8B2A4D1-DCFD-4BBB-87D7-E02709B764BA}"/>
              </a:ext>
            </a:extLst>
          </p:cNvPr>
          <p:cNvSpPr/>
          <p:nvPr/>
        </p:nvSpPr>
        <p:spPr>
          <a:xfrm rot="14821944">
            <a:off x="5197278" y="348329"/>
            <a:ext cx="769386" cy="196173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59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E57F133-1A8A-4736-9EA9-6327E6AF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38" y="56536"/>
            <a:ext cx="7265124" cy="674492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396906B-7940-49BF-B871-CF70FFF3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16" y="56536"/>
            <a:ext cx="1705874" cy="192754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17FD27-2814-4099-915A-5DDC28D1FCA8}"/>
              </a:ext>
            </a:extLst>
          </p:cNvPr>
          <p:cNvSpPr txBox="1"/>
          <p:nvPr/>
        </p:nvSpPr>
        <p:spPr>
          <a:xfrm>
            <a:off x="8012245" y="297951"/>
            <a:ext cx="130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高句麗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2EF5FB90-AD2B-4B8E-B9A2-FFCF08236D74}"/>
              </a:ext>
            </a:extLst>
          </p:cNvPr>
          <p:cNvSpPr/>
          <p:nvPr/>
        </p:nvSpPr>
        <p:spPr>
          <a:xfrm>
            <a:off x="287677" y="2259552"/>
            <a:ext cx="2917861" cy="1613237"/>
          </a:xfrm>
          <a:prstGeom prst="wedgeRectCallout">
            <a:avLst>
              <a:gd name="adj1" fmla="val 67196"/>
              <a:gd name="adj2" fmla="val 2252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混乱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B114AE-5D87-47DB-A71B-8DEB33C8D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80" y="2259551"/>
            <a:ext cx="1731454" cy="1613237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FA703BC8-682E-4E96-9846-3069A67927B2}"/>
              </a:ext>
            </a:extLst>
          </p:cNvPr>
          <p:cNvSpPr/>
          <p:nvPr/>
        </p:nvSpPr>
        <p:spPr>
          <a:xfrm>
            <a:off x="3710626" y="508600"/>
            <a:ext cx="3451935" cy="1613238"/>
          </a:xfrm>
          <a:prstGeom prst="wedgeRectCallout">
            <a:avLst>
              <a:gd name="adj1" fmla="val 63603"/>
              <a:gd name="adj2" fmla="val -191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郡の影響力低下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626A85-060C-4D0E-9D23-43930B992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593" y="1020306"/>
            <a:ext cx="1384080" cy="10285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5A10ED-12FA-4727-B76C-4AFFB4ABD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629" y="1093258"/>
            <a:ext cx="974580" cy="1028580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2FB06C28-13EA-46FB-B37D-BA326061226C}"/>
              </a:ext>
            </a:extLst>
          </p:cNvPr>
          <p:cNvSpPr/>
          <p:nvPr/>
        </p:nvSpPr>
        <p:spPr>
          <a:xfrm>
            <a:off x="9316104" y="435134"/>
            <a:ext cx="2670268" cy="1099462"/>
          </a:xfrm>
          <a:prstGeom prst="wedgeRectCallout">
            <a:avLst>
              <a:gd name="adj1" fmla="val -70868"/>
              <a:gd name="adj2" fmla="val 2935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今がチャンスだ！</a:t>
            </a:r>
          </a:p>
        </p:txBody>
      </p:sp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C0271BFA-74E2-421D-8603-6BC8992DD1C2}"/>
              </a:ext>
            </a:extLst>
          </p:cNvPr>
          <p:cNvSpPr/>
          <p:nvPr/>
        </p:nvSpPr>
        <p:spPr>
          <a:xfrm>
            <a:off x="9390580" y="1627690"/>
            <a:ext cx="2513743" cy="1263721"/>
          </a:xfrm>
          <a:prstGeom prst="up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半島統一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688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E91EE29-DADC-40E0-91DE-6D60631F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09" y="51576"/>
            <a:ext cx="6924782" cy="675484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02B4D8-2628-415D-B688-72E09E78539C}"/>
              </a:ext>
            </a:extLst>
          </p:cNvPr>
          <p:cNvSpPr txBox="1"/>
          <p:nvPr/>
        </p:nvSpPr>
        <p:spPr>
          <a:xfrm>
            <a:off x="2633609" y="6467870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17C2A413-2496-4752-A6EA-B96769459359}"/>
              </a:ext>
            </a:extLst>
          </p:cNvPr>
          <p:cNvSpPr/>
          <p:nvPr/>
        </p:nvSpPr>
        <p:spPr>
          <a:xfrm>
            <a:off x="9030984" y="811659"/>
            <a:ext cx="2137024" cy="821933"/>
          </a:xfrm>
          <a:prstGeom prst="wedgeRectCallout">
            <a:avLst>
              <a:gd name="adj1" fmla="val -74794"/>
              <a:gd name="adj2" fmla="val -2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高句麗</a:t>
            </a:r>
          </a:p>
        </p:txBody>
      </p:sp>
    </p:spTree>
    <p:extLst>
      <p:ext uri="{BB962C8B-B14F-4D97-AF65-F5344CB8AC3E}">
        <p14:creationId xmlns:p14="http://schemas.microsoft.com/office/powerpoint/2010/main" val="130701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635ABCD-45B3-4A30-AAC9-D484352D0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43" y="791110"/>
            <a:ext cx="4414035" cy="59065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DCB35E2-1520-4FC4-9A18-C11FEFEBF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22" y="791109"/>
            <a:ext cx="5578258" cy="590655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6D99EFA-4228-43E4-A236-F0B2B8C91648}"/>
              </a:ext>
            </a:extLst>
          </p:cNvPr>
          <p:cNvSpPr/>
          <p:nvPr/>
        </p:nvSpPr>
        <p:spPr>
          <a:xfrm>
            <a:off x="698643" y="139790"/>
            <a:ext cx="2784297" cy="651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三韓時代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3B6949-33D1-47F5-B0F8-7B5226133343}"/>
              </a:ext>
            </a:extLst>
          </p:cNvPr>
          <p:cNvSpPr/>
          <p:nvPr/>
        </p:nvSpPr>
        <p:spPr>
          <a:xfrm>
            <a:off x="698643" y="6046339"/>
            <a:ext cx="2784297" cy="651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出典：</a:t>
            </a:r>
            <a:r>
              <a:rPr lang="en-US" altLang="ja-JP" sz="1600" dirty="0">
                <a:hlinkClick r:id="rId4"/>
              </a:rPr>
              <a:t>cyosen-toiden.png (973×1302) (y-history.net)</a:t>
            </a:r>
            <a:endParaRPr kumimoji="1" lang="ja-JP" altLang="en-US" sz="1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72A6E0-4E9E-4F0C-8601-3BDC3254AEBF}"/>
              </a:ext>
            </a:extLst>
          </p:cNvPr>
          <p:cNvSpPr txBox="1"/>
          <p:nvPr/>
        </p:nvSpPr>
        <p:spPr>
          <a:xfrm>
            <a:off x="5998822" y="6359105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7E29EF9-2B03-4474-97E2-4CB0C4040514}"/>
              </a:ext>
            </a:extLst>
          </p:cNvPr>
          <p:cNvSpPr/>
          <p:nvPr/>
        </p:nvSpPr>
        <p:spPr>
          <a:xfrm>
            <a:off x="6003654" y="139789"/>
            <a:ext cx="2784297" cy="651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三国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時代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553C2C-BF92-4359-9770-C79349AF77C4}"/>
              </a:ext>
            </a:extLst>
          </p:cNvPr>
          <p:cNvSpPr/>
          <p:nvPr/>
        </p:nvSpPr>
        <p:spPr>
          <a:xfrm>
            <a:off x="6019371" y="5845995"/>
            <a:ext cx="1830086" cy="49256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87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EF02CBE-4EC4-02EA-6961-FC857133A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24" y="163080"/>
            <a:ext cx="9104152" cy="6531838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CD1F6258-B8A6-D8FC-A370-ABD3C09B76E2}"/>
              </a:ext>
            </a:extLst>
          </p:cNvPr>
          <p:cNvSpPr/>
          <p:nvPr/>
        </p:nvSpPr>
        <p:spPr>
          <a:xfrm>
            <a:off x="5664024" y="2654716"/>
            <a:ext cx="842375" cy="7742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80DC13C-142D-98AD-A6E0-6189F6B2D78F}"/>
              </a:ext>
            </a:extLst>
          </p:cNvPr>
          <p:cNvSpPr/>
          <p:nvPr/>
        </p:nvSpPr>
        <p:spPr>
          <a:xfrm>
            <a:off x="5253625" y="4334847"/>
            <a:ext cx="842375" cy="7742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呉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4817BA7-1618-7CE8-000B-B3ADAF993D45}"/>
              </a:ext>
            </a:extLst>
          </p:cNvPr>
          <p:cNvSpPr/>
          <p:nvPr/>
        </p:nvSpPr>
        <p:spPr>
          <a:xfrm>
            <a:off x="3325986" y="3823132"/>
            <a:ext cx="842375" cy="774283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870B1B-3BFF-C87D-DDED-9A509AD3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370" y="1783926"/>
            <a:ext cx="911811" cy="1244794"/>
          </a:xfrm>
          <a:prstGeom prst="rect">
            <a:avLst/>
          </a:prstGeom>
        </p:spPr>
      </p:pic>
      <p:sp>
        <p:nvSpPr>
          <p:cNvPr id="19" name="正方形/長方形 7">
            <a:extLst>
              <a:ext uri="{FF2B5EF4-FFF2-40B4-BE49-F238E27FC236}">
                <a16:creationId xmlns:a16="http://schemas.microsoft.com/office/drawing/2014/main" id="{CD5AA42A-A680-4E25-AEB1-F302D3A138C6}"/>
              </a:ext>
            </a:extLst>
          </p:cNvPr>
          <p:cNvSpPr/>
          <p:nvPr/>
        </p:nvSpPr>
        <p:spPr>
          <a:xfrm>
            <a:off x="8221618" y="3028720"/>
            <a:ext cx="2019314" cy="5659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邪馬台国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5AF4468-1B93-D061-BE1D-8B2D69429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809" y="3360872"/>
            <a:ext cx="1245129" cy="101187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C70264A-AEE8-826E-7955-C57BEBE72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390" y="3559884"/>
            <a:ext cx="1241495" cy="124149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C8584B3-444B-BDDD-24F9-F1E21B56F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181" y="3422555"/>
            <a:ext cx="1181199" cy="1457965"/>
          </a:xfrm>
          <a:prstGeom prst="rect">
            <a:avLst/>
          </a:prstGeom>
        </p:spPr>
      </p:pic>
      <p:sp>
        <p:nvSpPr>
          <p:cNvPr id="4" name="矢印: 折線 3">
            <a:extLst>
              <a:ext uri="{FF2B5EF4-FFF2-40B4-BE49-F238E27FC236}">
                <a16:creationId xmlns:a16="http://schemas.microsoft.com/office/drawing/2014/main" id="{7CBB845C-549D-48EC-A3D5-DC4671AF543B}"/>
              </a:ext>
            </a:extLst>
          </p:cNvPr>
          <p:cNvSpPr/>
          <p:nvPr/>
        </p:nvSpPr>
        <p:spPr>
          <a:xfrm rot="2921687">
            <a:off x="6703442" y="1947207"/>
            <a:ext cx="1697377" cy="1491969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45B6DB83-8F49-4EE5-9443-3B6F10B085EF}"/>
              </a:ext>
            </a:extLst>
          </p:cNvPr>
          <p:cNvSpPr/>
          <p:nvPr/>
        </p:nvSpPr>
        <p:spPr>
          <a:xfrm>
            <a:off x="2811122" y="1563251"/>
            <a:ext cx="3492293" cy="782125"/>
          </a:xfrm>
          <a:prstGeom prst="wedgeRectCallout">
            <a:avLst>
              <a:gd name="adj1" fmla="val 35640"/>
              <a:gd name="adj2" fmla="val 90623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邪馬台国を冊封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E5D4CE4A-1B7A-422C-BB8A-F5347927A13C}"/>
              </a:ext>
            </a:extLst>
          </p:cNvPr>
          <p:cNvSpPr/>
          <p:nvPr/>
        </p:nvSpPr>
        <p:spPr>
          <a:xfrm>
            <a:off x="6343926" y="1023611"/>
            <a:ext cx="1112114" cy="657149"/>
          </a:xfrm>
          <a:prstGeom prst="wedgeRectCallout">
            <a:avLst>
              <a:gd name="adj1" fmla="val 35944"/>
              <a:gd name="adj2" fmla="val 916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使者</a:t>
            </a:r>
          </a:p>
        </p:txBody>
      </p:sp>
      <p:sp>
        <p:nvSpPr>
          <p:cNvPr id="16" name="正方形/長方形 7">
            <a:extLst>
              <a:ext uri="{FF2B5EF4-FFF2-40B4-BE49-F238E27FC236}">
                <a16:creationId xmlns:a16="http://schemas.microsoft.com/office/drawing/2014/main" id="{D77149A0-3BB1-4B4F-81EA-26C714682CFF}"/>
              </a:ext>
            </a:extLst>
          </p:cNvPr>
          <p:cNvSpPr/>
          <p:nvPr/>
        </p:nvSpPr>
        <p:spPr>
          <a:xfrm>
            <a:off x="8714311" y="4494189"/>
            <a:ext cx="1033928" cy="5659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銅鏡</a:t>
            </a:r>
          </a:p>
        </p:txBody>
      </p:sp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0845C08E-335A-4955-8ACF-8B7BAC3D1C09}"/>
              </a:ext>
            </a:extLst>
          </p:cNvPr>
          <p:cNvSpPr/>
          <p:nvPr/>
        </p:nvSpPr>
        <p:spPr>
          <a:xfrm>
            <a:off x="7516036" y="5109130"/>
            <a:ext cx="3430478" cy="97645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権威付けに使用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9D856B14-490B-4214-BBBA-4D1D045913AC}"/>
              </a:ext>
            </a:extLst>
          </p:cNvPr>
          <p:cNvSpPr/>
          <p:nvPr/>
        </p:nvSpPr>
        <p:spPr>
          <a:xfrm>
            <a:off x="8660723" y="424827"/>
            <a:ext cx="3029779" cy="1244794"/>
          </a:xfrm>
          <a:prstGeom prst="wedgeRectCallout">
            <a:avLst>
              <a:gd name="adj1" fmla="val -29842"/>
              <a:gd name="adj2" fmla="val 75971"/>
            </a:avLst>
          </a:prstGeom>
          <a:solidFill>
            <a:srgbClr val="FF99CC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魏の権威を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かりて統一よ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02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2269E89-2082-4505-A398-4F479773C540}"/>
              </a:ext>
            </a:extLst>
          </p:cNvPr>
          <p:cNvSpPr/>
          <p:nvPr/>
        </p:nvSpPr>
        <p:spPr>
          <a:xfrm>
            <a:off x="94576" y="260057"/>
            <a:ext cx="11898950" cy="622631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冊封体制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BFF5AB3-2DE8-46B9-BC24-5DCD8F228A49}"/>
              </a:ext>
            </a:extLst>
          </p:cNvPr>
          <p:cNvSpPr/>
          <p:nvPr/>
        </p:nvSpPr>
        <p:spPr>
          <a:xfrm>
            <a:off x="317938" y="868769"/>
            <a:ext cx="4389534" cy="3269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中国王朝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B665DE-19E6-4C09-AAF2-14641789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40792" y="1596760"/>
            <a:ext cx="1543826" cy="154382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636AB8-0CC7-46A0-920B-4B2F878DCC94}"/>
              </a:ext>
            </a:extLst>
          </p:cNvPr>
          <p:cNvSpPr/>
          <p:nvPr/>
        </p:nvSpPr>
        <p:spPr>
          <a:xfrm>
            <a:off x="8710747" y="1437577"/>
            <a:ext cx="3006332" cy="2560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周辺国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FFF69FF-6F15-4E54-A9F3-568F5921AD7A}"/>
              </a:ext>
            </a:extLst>
          </p:cNvPr>
          <p:cNvSpPr/>
          <p:nvPr/>
        </p:nvSpPr>
        <p:spPr>
          <a:xfrm>
            <a:off x="317938" y="4589043"/>
            <a:ext cx="4389534" cy="15523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周辺国</a:t>
            </a:r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E7F8C0BF-3D1B-416B-8E4D-E3C1B8234772}"/>
              </a:ext>
            </a:extLst>
          </p:cNvPr>
          <p:cNvSpPr/>
          <p:nvPr/>
        </p:nvSpPr>
        <p:spPr>
          <a:xfrm>
            <a:off x="4806688" y="2996169"/>
            <a:ext cx="3804843" cy="125278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貢納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7E08555-A803-405F-80F3-065F65542380}"/>
              </a:ext>
            </a:extLst>
          </p:cNvPr>
          <p:cNvSpPr/>
          <p:nvPr/>
        </p:nvSpPr>
        <p:spPr>
          <a:xfrm>
            <a:off x="4856296" y="1213146"/>
            <a:ext cx="3804843" cy="216007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返礼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D0127B6-0C53-4654-B1D5-C474A1C8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843" y="1758379"/>
            <a:ext cx="1156329" cy="106960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CB35A0F-E476-4419-95F0-E1B025AD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24" y="1625663"/>
            <a:ext cx="1506779" cy="128641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98602BA-A8AC-4F91-B1D4-F7854949C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846" y="3235929"/>
            <a:ext cx="1041869" cy="906426"/>
          </a:xfrm>
          <a:prstGeom prst="rect">
            <a:avLst/>
          </a:prstGeom>
        </p:spPr>
      </p:pic>
      <p:sp>
        <p:nvSpPr>
          <p:cNvPr id="17" name="矢印: 下 16">
            <a:extLst>
              <a:ext uri="{FF2B5EF4-FFF2-40B4-BE49-F238E27FC236}">
                <a16:creationId xmlns:a16="http://schemas.microsoft.com/office/drawing/2014/main" id="{ED10F91E-E511-4E47-A4CD-AF81C2F4C8BC}"/>
              </a:ext>
            </a:extLst>
          </p:cNvPr>
          <p:cNvSpPr/>
          <p:nvPr/>
        </p:nvSpPr>
        <p:spPr>
          <a:xfrm>
            <a:off x="3136868" y="3997808"/>
            <a:ext cx="1173713" cy="70403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AD86CF0A-BAC0-44E3-B487-E0BBC80FB739}"/>
              </a:ext>
            </a:extLst>
          </p:cNvPr>
          <p:cNvSpPr/>
          <p:nvPr/>
        </p:nvSpPr>
        <p:spPr>
          <a:xfrm>
            <a:off x="843809" y="3879706"/>
            <a:ext cx="771913" cy="819479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2757C8A8-7893-4C0E-B481-C11D7C7601B7}"/>
              </a:ext>
            </a:extLst>
          </p:cNvPr>
          <p:cNvSpPr/>
          <p:nvPr/>
        </p:nvSpPr>
        <p:spPr>
          <a:xfrm>
            <a:off x="5637951" y="4349826"/>
            <a:ext cx="2243470" cy="129502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朝貢</a:t>
            </a:r>
          </a:p>
        </p:txBody>
      </p:sp>
      <p:sp>
        <p:nvSpPr>
          <p:cNvPr id="21" name="フレーム 20">
            <a:extLst>
              <a:ext uri="{FF2B5EF4-FFF2-40B4-BE49-F238E27FC236}">
                <a16:creationId xmlns:a16="http://schemas.microsoft.com/office/drawing/2014/main" id="{3046215C-869B-4C6E-B54D-2C57B9DC45F3}"/>
              </a:ext>
            </a:extLst>
          </p:cNvPr>
          <p:cNvSpPr/>
          <p:nvPr/>
        </p:nvSpPr>
        <p:spPr>
          <a:xfrm>
            <a:off x="4442472" y="1041259"/>
            <a:ext cx="4584569" cy="3269512"/>
          </a:xfrm>
          <a:prstGeom prst="frame">
            <a:avLst>
              <a:gd name="adj1" fmla="val 19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36EE007-8903-45B2-844E-5E7A71E89DB8}"/>
              </a:ext>
            </a:extLst>
          </p:cNvPr>
          <p:cNvSpPr txBox="1"/>
          <p:nvPr/>
        </p:nvSpPr>
        <p:spPr>
          <a:xfrm>
            <a:off x="7881421" y="4693728"/>
            <a:ext cx="399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官位や称号も与えた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交易の目的も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896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</TotalTime>
  <Words>327</Words>
  <Application>Microsoft Office PowerPoint</Application>
  <PresentationFormat>ワイド画面</PresentationFormat>
  <Paragraphs>77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911</cp:revision>
  <dcterms:created xsi:type="dcterms:W3CDTF">2019-06-25T21:59:19Z</dcterms:created>
  <dcterms:modified xsi:type="dcterms:W3CDTF">2024-02-02T08:35:06Z</dcterms:modified>
</cp:coreProperties>
</file>